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theme/themeOverride3.xml" ContentType="application/vnd.openxmlformats-officedocument.themeOverride+xml"/>
  <Override PartName="/ppt/charts/chart6.xml" ContentType="application/vnd.openxmlformats-officedocument.drawingml.chart+xml"/>
  <Override PartName="/ppt/charts/chart7.xml" ContentType="application/vnd.openxmlformats-officedocument.drawingml.chart+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63" r:id="rId2"/>
    <p:sldId id="271" r:id="rId3"/>
    <p:sldId id="291" r:id="rId4"/>
    <p:sldId id="337" r:id="rId5"/>
    <p:sldId id="273" r:id="rId6"/>
    <p:sldId id="274" r:id="rId7"/>
    <p:sldId id="324" r:id="rId8"/>
    <p:sldId id="275" r:id="rId9"/>
    <p:sldId id="330" r:id="rId10"/>
    <p:sldId id="285" r:id="rId11"/>
    <p:sldId id="277" r:id="rId12"/>
    <p:sldId id="284" r:id="rId13"/>
    <p:sldId id="325" r:id="rId14"/>
    <p:sldId id="278" r:id="rId15"/>
    <p:sldId id="283" r:id="rId16"/>
    <p:sldId id="281" r:id="rId17"/>
    <p:sldId id="293" r:id="rId18"/>
    <p:sldId id="282" r:id="rId19"/>
    <p:sldId id="317" r:id="rId20"/>
    <p:sldId id="320" r:id="rId21"/>
    <p:sldId id="321" r:id="rId22"/>
    <p:sldId id="322" r:id="rId23"/>
    <p:sldId id="328" r:id="rId24"/>
    <p:sldId id="334" r:id="rId25"/>
    <p:sldId id="287" r:id="rId26"/>
    <p:sldId id="309" r:id="rId27"/>
    <p:sldId id="310" r:id="rId28"/>
    <p:sldId id="311" r:id="rId29"/>
    <p:sldId id="314" r:id="rId30"/>
    <p:sldId id="288" r:id="rId31"/>
    <p:sldId id="313" r:id="rId32"/>
    <p:sldId id="286" r:id="rId33"/>
    <p:sldId id="289" r:id="rId34"/>
    <p:sldId id="315" r:id="rId35"/>
    <p:sldId id="332" r:id="rId36"/>
    <p:sldId id="298" r:id="rId37"/>
    <p:sldId id="300" r:id="rId38"/>
    <p:sldId id="301" r:id="rId39"/>
    <p:sldId id="303" r:id="rId40"/>
    <p:sldId id="304" r:id="rId41"/>
    <p:sldId id="305" r:id="rId42"/>
    <p:sldId id="306" r:id="rId43"/>
    <p:sldId id="307" r:id="rId44"/>
    <p:sldId id="331" r:id="rId45"/>
    <p:sldId id="333" r:id="rId46"/>
    <p:sldId id="299" r:id="rId47"/>
  </p:sldIdLst>
  <p:sldSz cx="24387175"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D709"/>
    <a:srgbClr val="192632"/>
    <a:srgbClr val="2C4155"/>
    <a:srgbClr val="DBDBDB"/>
    <a:srgbClr val="C3C3C3"/>
    <a:srgbClr val="383433"/>
    <a:srgbClr val="E54C29"/>
    <a:srgbClr val="FABD30"/>
    <a:srgbClr val="BFCE09"/>
    <a:srgbClr val="52B3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9361" autoAdjust="0"/>
  </p:normalViewPr>
  <p:slideViewPr>
    <p:cSldViewPr snapToObjects="1" showGuides="1">
      <p:cViewPr varScale="1">
        <p:scale>
          <a:sx n="45" d="100"/>
          <a:sy n="45" d="100"/>
        </p:scale>
        <p:origin x="-136" y="-472"/>
      </p:cViewPr>
      <p:guideLst>
        <p:guide orient="horz"/>
        <p:guide/>
      </p:guideLst>
    </p:cSldViewPr>
  </p:slideViewPr>
  <p:notesTextViewPr>
    <p:cViewPr>
      <p:scale>
        <a:sx n="100" d="100"/>
        <a:sy n="100" d="100"/>
      </p:scale>
      <p:origin x="0" y="0"/>
    </p:cViewPr>
  </p:notesTextViewPr>
  <p:sorterViewPr>
    <p:cViewPr>
      <p:scale>
        <a:sx n="24" d="100"/>
        <a:sy n="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Communication</c:v>
                </c:pt>
              </c:strCache>
            </c:strRef>
          </c:tx>
          <c:spPr>
            <a:ln w="12700" cmpd="sng">
              <a:solidFill>
                <a:srgbClr val="1C9494"/>
              </a:solidFill>
            </a:ln>
            <a:effectLst/>
          </c:spPr>
          <c:marker>
            <c:symbol val="circle"/>
            <c:size val="4"/>
            <c:spPr>
              <a:solidFill>
                <a:srgbClr val="1C9494"/>
              </a:solidFill>
              <a:ln w="12700" cmpd="sng">
                <a:solidFill>
                  <a:srgbClr val="1C9494"/>
                </a:solidFill>
              </a:ln>
              <a:effectLst/>
            </c:spPr>
          </c:marker>
          <c:cat>
            <c:strRef>
              <c:f>Sheet1!$A$2:$A$7</c:f>
              <c:strCache>
                <c:ptCount val="6"/>
                <c:pt idx="0">
                  <c:v>Jan</c:v>
                </c:pt>
                <c:pt idx="1">
                  <c:v>Feb</c:v>
                </c:pt>
                <c:pt idx="2">
                  <c:v>Mar</c:v>
                </c:pt>
                <c:pt idx="3">
                  <c:v>April</c:v>
                </c:pt>
                <c:pt idx="4">
                  <c:v>May</c:v>
                </c:pt>
                <c:pt idx="5">
                  <c:v>Jun</c:v>
                </c:pt>
              </c:strCache>
            </c:strRef>
          </c:cat>
          <c:val>
            <c:numRef>
              <c:f>Sheet1!$B$2:$B$7</c:f>
              <c:numCache>
                <c:formatCode>General</c:formatCode>
                <c:ptCount val="6"/>
                <c:pt idx="0">
                  <c:v>90.0</c:v>
                </c:pt>
                <c:pt idx="1">
                  <c:v>120.0</c:v>
                </c:pt>
                <c:pt idx="2">
                  <c:v>150.0</c:v>
                </c:pt>
                <c:pt idx="3">
                  <c:v>230.0</c:v>
                </c:pt>
                <c:pt idx="4">
                  <c:v>450.0</c:v>
                </c:pt>
                <c:pt idx="5">
                  <c:v>300.0</c:v>
                </c:pt>
              </c:numCache>
            </c:numRef>
          </c:val>
          <c:smooth val="0"/>
        </c:ser>
        <c:ser>
          <c:idx val="1"/>
          <c:order val="1"/>
          <c:tx>
            <c:strRef>
              <c:f>Sheet1!$C$1</c:f>
              <c:strCache>
                <c:ptCount val="1"/>
                <c:pt idx="0">
                  <c:v>Pictures</c:v>
                </c:pt>
              </c:strCache>
            </c:strRef>
          </c:tx>
          <c:spPr>
            <a:ln w="12700" cmpd="sng">
              <a:solidFill>
                <a:srgbClr val="FAC14D"/>
              </a:solidFill>
            </a:ln>
            <a:effectLst/>
          </c:spPr>
          <c:marker>
            <c:symbol val="circle"/>
            <c:size val="4"/>
            <c:spPr>
              <a:solidFill>
                <a:srgbClr val="FAC14D"/>
              </a:solidFill>
              <a:ln w="12700" cmpd="sng">
                <a:solidFill>
                  <a:srgbClr val="FAC14D"/>
                </a:solidFill>
              </a:ln>
              <a:effectLst/>
            </c:spPr>
          </c:marker>
          <c:cat>
            <c:strRef>
              <c:f>Sheet1!$A$2:$A$7</c:f>
              <c:strCache>
                <c:ptCount val="6"/>
                <c:pt idx="0">
                  <c:v>Jan</c:v>
                </c:pt>
                <c:pt idx="1">
                  <c:v>Feb</c:v>
                </c:pt>
                <c:pt idx="2">
                  <c:v>Mar</c:v>
                </c:pt>
                <c:pt idx="3">
                  <c:v>April</c:v>
                </c:pt>
                <c:pt idx="4">
                  <c:v>May</c:v>
                </c:pt>
                <c:pt idx="5">
                  <c:v>Jun</c:v>
                </c:pt>
              </c:strCache>
            </c:strRef>
          </c:cat>
          <c:val>
            <c:numRef>
              <c:f>Sheet1!$C$2:$C$7</c:f>
              <c:numCache>
                <c:formatCode>General</c:formatCode>
                <c:ptCount val="6"/>
                <c:pt idx="0">
                  <c:v>600.0</c:v>
                </c:pt>
                <c:pt idx="1">
                  <c:v>560.0</c:v>
                </c:pt>
                <c:pt idx="2">
                  <c:v>400.0</c:v>
                </c:pt>
                <c:pt idx="3">
                  <c:v>400.0</c:v>
                </c:pt>
                <c:pt idx="4">
                  <c:v>200.0</c:v>
                </c:pt>
                <c:pt idx="5">
                  <c:v>580.0</c:v>
                </c:pt>
              </c:numCache>
            </c:numRef>
          </c:val>
          <c:smooth val="0"/>
        </c:ser>
        <c:ser>
          <c:idx val="2"/>
          <c:order val="2"/>
          <c:tx>
            <c:strRef>
              <c:f>Sheet1!$D$1</c:f>
              <c:strCache>
                <c:ptCount val="1"/>
                <c:pt idx="0">
                  <c:v>Research</c:v>
                </c:pt>
              </c:strCache>
            </c:strRef>
          </c:tx>
          <c:spPr>
            <a:ln w="12700" cmpd="sng"/>
            <a:effectLst/>
          </c:spPr>
          <c:marker>
            <c:symbol val="circle"/>
            <c:size val="4"/>
            <c:spPr>
              <a:noFill/>
              <a:ln w="12700" cmpd="sng"/>
              <a:effectLst/>
            </c:spPr>
          </c:marker>
          <c:cat>
            <c:strRef>
              <c:f>Sheet1!$A$2:$A$7</c:f>
              <c:strCache>
                <c:ptCount val="6"/>
                <c:pt idx="0">
                  <c:v>Jan</c:v>
                </c:pt>
                <c:pt idx="1">
                  <c:v>Feb</c:v>
                </c:pt>
                <c:pt idx="2">
                  <c:v>Mar</c:v>
                </c:pt>
                <c:pt idx="3">
                  <c:v>April</c:v>
                </c:pt>
                <c:pt idx="4">
                  <c:v>May</c:v>
                </c:pt>
                <c:pt idx="5">
                  <c:v>Jun</c:v>
                </c:pt>
              </c:strCache>
            </c:strRef>
          </c:cat>
          <c:val>
            <c:numRef>
              <c:f>Sheet1!$D$2:$D$7</c:f>
              <c:numCache>
                <c:formatCode>General</c:formatCode>
                <c:ptCount val="6"/>
                <c:pt idx="0">
                  <c:v>230.0</c:v>
                </c:pt>
                <c:pt idx="1">
                  <c:v>150.0</c:v>
                </c:pt>
                <c:pt idx="2">
                  <c:v>400.0</c:v>
                </c:pt>
                <c:pt idx="3">
                  <c:v>600.0</c:v>
                </c:pt>
                <c:pt idx="4">
                  <c:v>700.0</c:v>
                </c:pt>
                <c:pt idx="5">
                  <c:v>400.0</c:v>
                </c:pt>
              </c:numCache>
            </c:numRef>
          </c:val>
          <c:smooth val="0"/>
        </c:ser>
        <c:ser>
          <c:idx val="3"/>
          <c:order val="3"/>
          <c:tx>
            <c:strRef>
              <c:f>Sheet1!$E$1</c:f>
              <c:strCache>
                <c:ptCount val="1"/>
                <c:pt idx="0">
                  <c:v>Quality</c:v>
                </c:pt>
              </c:strCache>
            </c:strRef>
          </c:tx>
          <c:spPr>
            <a:ln w="12700" cmpd="sng">
              <a:solidFill>
                <a:srgbClr val="F95647"/>
              </a:solidFill>
            </a:ln>
            <a:effectLst/>
          </c:spPr>
          <c:marker>
            <c:symbol val="circle"/>
            <c:size val="4"/>
            <c:spPr>
              <a:solidFill>
                <a:srgbClr val="F95647"/>
              </a:solidFill>
              <a:ln w="12700" cmpd="sng">
                <a:solidFill>
                  <a:srgbClr val="F95647"/>
                </a:solidFill>
              </a:ln>
              <a:effectLst/>
            </c:spPr>
          </c:marker>
          <c:cat>
            <c:strRef>
              <c:f>Sheet1!$A$2:$A$7</c:f>
              <c:strCache>
                <c:ptCount val="6"/>
                <c:pt idx="0">
                  <c:v>Jan</c:v>
                </c:pt>
                <c:pt idx="1">
                  <c:v>Feb</c:v>
                </c:pt>
                <c:pt idx="2">
                  <c:v>Mar</c:v>
                </c:pt>
                <c:pt idx="3">
                  <c:v>April</c:v>
                </c:pt>
                <c:pt idx="4">
                  <c:v>May</c:v>
                </c:pt>
                <c:pt idx="5">
                  <c:v>Jun</c:v>
                </c:pt>
              </c:strCache>
            </c:strRef>
          </c:cat>
          <c:val>
            <c:numRef>
              <c:f>Sheet1!$E$2:$E$7</c:f>
              <c:numCache>
                <c:formatCode>General</c:formatCode>
                <c:ptCount val="6"/>
                <c:pt idx="0">
                  <c:v>100.0</c:v>
                </c:pt>
                <c:pt idx="1">
                  <c:v>200.0</c:v>
                </c:pt>
                <c:pt idx="2">
                  <c:v>300.0</c:v>
                </c:pt>
                <c:pt idx="3">
                  <c:v>50.0</c:v>
                </c:pt>
                <c:pt idx="4">
                  <c:v>200.0</c:v>
                </c:pt>
                <c:pt idx="5">
                  <c:v>400.0</c:v>
                </c:pt>
              </c:numCache>
            </c:numRef>
          </c:val>
          <c:smooth val="0"/>
        </c:ser>
        <c:dLbls>
          <c:showLegendKey val="0"/>
          <c:showVal val="0"/>
          <c:showCatName val="0"/>
          <c:showSerName val="0"/>
          <c:showPercent val="0"/>
          <c:showBubbleSize val="0"/>
        </c:dLbls>
        <c:marker val="1"/>
        <c:smooth val="0"/>
        <c:axId val="2066427128"/>
        <c:axId val="2066432152"/>
      </c:lineChart>
      <c:catAx>
        <c:axId val="2066427128"/>
        <c:scaling>
          <c:orientation val="minMax"/>
        </c:scaling>
        <c:delete val="0"/>
        <c:axPos val="b"/>
        <c:majorGridlines>
          <c:spPr>
            <a:ln>
              <a:solidFill>
                <a:sysClr val="window" lastClr="FFFFFF">
                  <a:lumMod val="95000"/>
                </a:sysClr>
              </a:solidFill>
            </a:ln>
          </c:spPr>
        </c:majorGridlines>
        <c:numFmt formatCode="General" sourceLinked="1"/>
        <c:majorTickMark val="out"/>
        <c:minorTickMark val="none"/>
        <c:tickLblPos val="nextTo"/>
        <c:txPr>
          <a:bodyPr/>
          <a:lstStyle/>
          <a:p>
            <a:pPr>
              <a:defRPr sz="1100">
                <a:solidFill>
                  <a:srgbClr val="DBDBDB"/>
                </a:solidFill>
              </a:defRPr>
            </a:pPr>
            <a:endParaRPr lang="en-US"/>
          </a:p>
        </c:txPr>
        <c:crossAx val="2066432152"/>
        <c:crosses val="autoZero"/>
        <c:auto val="1"/>
        <c:lblAlgn val="ctr"/>
        <c:lblOffset val="100"/>
        <c:noMultiLvlLbl val="0"/>
      </c:catAx>
      <c:valAx>
        <c:axId val="2066432152"/>
        <c:scaling>
          <c:orientation val="minMax"/>
        </c:scaling>
        <c:delete val="0"/>
        <c:axPos val="l"/>
        <c:majorGridlines>
          <c:spPr>
            <a:ln>
              <a:solidFill>
                <a:sysClr val="window" lastClr="FFFFFF">
                  <a:lumMod val="85000"/>
                </a:sysClr>
              </a:solidFill>
            </a:ln>
          </c:spPr>
        </c:majorGridlines>
        <c:numFmt formatCode="General" sourceLinked="1"/>
        <c:majorTickMark val="none"/>
        <c:minorTickMark val="none"/>
        <c:tickLblPos val="nextTo"/>
        <c:txPr>
          <a:bodyPr/>
          <a:lstStyle/>
          <a:p>
            <a:pPr>
              <a:defRPr sz="900">
                <a:solidFill>
                  <a:schemeClr val="bg1">
                    <a:lumMod val="75000"/>
                  </a:schemeClr>
                </a:solidFill>
                <a:latin typeface="Calibri"/>
                <a:cs typeface="Calibri"/>
              </a:defRPr>
            </a:pPr>
            <a:endParaRPr lang="en-US"/>
          </a:p>
        </c:txPr>
        <c:crossAx val="206642712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369351102351459"/>
          <c:y val="0.0233038348082596"/>
          <c:w val="0.94843363115758"/>
          <c:h val="0.764767379741249"/>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066670856"/>
        <c:axId val="2066673832"/>
      </c:barChart>
      <c:catAx>
        <c:axId val="2066670856"/>
        <c:scaling>
          <c:orientation val="minMax"/>
        </c:scaling>
        <c:delete val="0"/>
        <c:axPos val="b"/>
        <c:majorTickMark val="out"/>
        <c:minorTickMark val="none"/>
        <c:tickLblPos val="nextTo"/>
        <c:crossAx val="2066673832"/>
        <c:crosses val="autoZero"/>
        <c:auto val="1"/>
        <c:lblAlgn val="ctr"/>
        <c:lblOffset val="100"/>
        <c:noMultiLvlLbl val="0"/>
      </c:catAx>
      <c:valAx>
        <c:axId val="2066673832"/>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066670856"/>
        <c:crosses val="autoZero"/>
        <c:crossBetween val="between"/>
      </c:valAx>
    </c:plotArea>
    <c:legend>
      <c:legendPos val="b"/>
      <c:layout>
        <c:manualLayout>
          <c:xMode val="edge"/>
          <c:yMode val="edge"/>
          <c:x val="0.0"/>
          <c:y val="0.886296425336213"/>
          <c:w val="1.0"/>
          <c:h val="0.0620811829259717"/>
        </c:manualLayout>
      </c:layout>
      <c:overlay val="0"/>
      <c:txPr>
        <a:bodyPr/>
        <a:lstStyle/>
        <a:p>
          <a:pPr>
            <a:defRPr sz="32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369351102351459"/>
          <c:y val="0.0233038348082596"/>
          <c:w val="0.94843363115758"/>
          <c:h val="0.816908113255755"/>
        </c:manualLayout>
      </c:layout>
      <c:scatterChart>
        <c:scatterStyle val="smoothMarker"/>
        <c:varyColors val="0"/>
        <c:ser>
          <c:idx val="0"/>
          <c:order val="0"/>
          <c:tx>
            <c:strRef>
              <c:f>Sheet1!$B$1</c:f>
              <c:strCache>
                <c:ptCount val="1"/>
                <c:pt idx="0">
                  <c:v>Series 1</c:v>
                </c:pt>
              </c:strCache>
            </c:strRef>
          </c:tx>
          <c:spPr>
            <a:ln>
              <a:solidFill>
                <a:srgbClr val="329FD1"/>
              </a:solidFill>
            </a:ln>
          </c:spPr>
          <c:marker>
            <c:spPr>
              <a:solidFill>
                <a:srgbClr val="329FD1"/>
              </a:solidFill>
            </c:spPr>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ser>
        <c:ser>
          <c:idx val="1"/>
          <c:order val="1"/>
          <c:tx>
            <c:strRef>
              <c:f>Sheet1!$C$1</c:f>
              <c:strCache>
                <c:ptCount val="1"/>
                <c:pt idx="0">
                  <c:v>Series 2</c:v>
                </c:pt>
              </c:strCache>
            </c:strRef>
          </c:tx>
          <c:spPr>
            <a:ln>
              <a:solidFill>
                <a:srgbClr val="CECECE"/>
              </a:solidFill>
            </a:ln>
          </c:spPr>
          <c:marker>
            <c:spPr>
              <a:noFill/>
            </c:spPr>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c:v>
                </c:pt>
                <c:pt idx="2">
                  <c:v>1.8</c:v>
                </c:pt>
                <c:pt idx="3">
                  <c:v>2.8</c:v>
                </c:pt>
              </c:numCache>
            </c:numRef>
          </c:yVal>
          <c:smooth val="1"/>
        </c:ser>
        <c:ser>
          <c:idx val="2"/>
          <c:order val="2"/>
          <c:tx>
            <c:strRef>
              <c:f>Sheet1!$D$1</c:f>
              <c:strCache>
                <c:ptCount val="1"/>
                <c:pt idx="0">
                  <c:v>Series 3</c:v>
                </c:pt>
              </c:strCache>
            </c:strRef>
          </c:tx>
          <c:spPr>
            <a:ln>
              <a:solidFill>
                <a:srgbClr val="329FD1">
                  <a:lumMod val="40000"/>
                  <a:lumOff val="60000"/>
                </a:srgbClr>
              </a:solidFill>
            </a:ln>
          </c:spPr>
          <c:marker>
            <c:spPr>
              <a:noFill/>
            </c:spPr>
          </c:marker>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2.0</c:v>
                </c:pt>
                <c:pt idx="1">
                  <c:v>2.0</c:v>
                </c:pt>
                <c:pt idx="2">
                  <c:v>3.0</c:v>
                </c:pt>
                <c:pt idx="3">
                  <c:v>5.0</c:v>
                </c:pt>
              </c:numCache>
            </c:numRef>
          </c:yVal>
          <c:smooth val="1"/>
        </c:ser>
        <c:dLbls>
          <c:showLegendKey val="0"/>
          <c:showVal val="0"/>
          <c:showCatName val="0"/>
          <c:showSerName val="0"/>
          <c:showPercent val="0"/>
          <c:showBubbleSize val="0"/>
        </c:dLbls>
        <c:axId val="2065829384"/>
        <c:axId val="2065832376"/>
      </c:scatterChart>
      <c:valAx>
        <c:axId val="2065829384"/>
        <c:scaling>
          <c:orientation val="minMax"/>
        </c:scaling>
        <c:delete val="0"/>
        <c:axPos val="b"/>
        <c:numFmt formatCode="General" sourceLinked="1"/>
        <c:majorTickMark val="out"/>
        <c:minorTickMark val="none"/>
        <c:tickLblPos val="none"/>
        <c:crossAx val="2065832376"/>
        <c:crosses val="autoZero"/>
        <c:crossBetween val="midCat"/>
      </c:valAx>
      <c:valAx>
        <c:axId val="2065832376"/>
        <c:scaling>
          <c:orientation val="minMax"/>
        </c:scaling>
        <c:delete val="0"/>
        <c:axPos val="l"/>
        <c:numFmt formatCode="General" sourceLinked="1"/>
        <c:majorTickMark val="out"/>
        <c:minorTickMark val="none"/>
        <c:tickLblPos val="nextTo"/>
        <c:crossAx val="2065829384"/>
        <c:crosses val="autoZero"/>
        <c:crossBetween val="midCat"/>
      </c:valAx>
    </c:plotArea>
    <c:legend>
      <c:legendPos val="b"/>
      <c:layout>
        <c:manualLayout>
          <c:xMode val="edge"/>
          <c:yMode val="edge"/>
          <c:x val="0.0717787746608933"/>
          <c:y val="0.895155653641169"/>
          <c:w val="0.84068571063961"/>
          <c:h val="0.088396975807731"/>
        </c:manualLayout>
      </c:layout>
      <c:overlay val="0"/>
      <c:txPr>
        <a:bodyPr/>
        <a:lstStyle/>
        <a:p>
          <a:pPr rtl="0">
            <a:defRPr sz="28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layout/>
      <c:overlay val="0"/>
    </c:title>
    <c:autoTitleDeleted val="0"/>
    <c:plotArea>
      <c:layout/>
      <c:pieChart>
        <c:varyColors val="1"/>
        <c:ser>
          <c:idx val="0"/>
          <c:order val="0"/>
          <c:tx>
            <c:strRef>
              <c:f>Sheet1!$B$1</c:f>
              <c:strCache>
                <c:ptCount val="1"/>
                <c:pt idx="0">
                  <c:v>Series 1</c:v>
                </c:pt>
              </c:strCache>
            </c:strRef>
          </c:tx>
          <c:explosion val="25"/>
          <c:dPt>
            <c:idx val="0"/>
            <c:bubble3D val="0"/>
            <c:spPr>
              <a:solidFill>
                <a:srgbClr val="329FD1"/>
              </a:solidFill>
            </c:spPr>
          </c:dPt>
          <c:dPt>
            <c:idx val="1"/>
            <c:bubble3D val="0"/>
            <c:spPr>
              <a:solidFill>
                <a:srgbClr val="CECECE"/>
              </a:solidFill>
            </c:spPr>
          </c:dPt>
          <c:dPt>
            <c:idx val="2"/>
            <c:bubble3D val="0"/>
            <c:spPr>
              <a:solidFill>
                <a:srgbClr val="329FD1"/>
              </a:solidFill>
            </c:spPr>
          </c:dPt>
          <c:dPt>
            <c:idx val="3"/>
            <c:bubble3D val="0"/>
            <c:spPr>
              <a:solidFill>
                <a:srgbClr val="CECECE"/>
              </a:solidFill>
            </c:spPr>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explosion val="25"/>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explosion val="25"/>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65034925372605"/>
          <c:y val="0.325607299731571"/>
          <c:w val="0.215831890294805"/>
          <c:h val="0.351943166175814"/>
        </c:manualLayout>
      </c:layout>
      <c:overlay val="0"/>
      <c:txPr>
        <a:bodyPr/>
        <a:lstStyle/>
        <a:p>
          <a:pPr rtl="0">
            <a:defRPr sz="28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areaChart>
        <c:grouping val="standard"/>
        <c:varyColors val="0"/>
        <c:ser>
          <c:idx val="0"/>
          <c:order val="0"/>
          <c:tx>
            <c:strRef>
              <c:f>Sheet1!$B$1</c:f>
              <c:strCache>
                <c:ptCount val="1"/>
                <c:pt idx="0">
                  <c:v>Series 1</c:v>
                </c:pt>
              </c:strCache>
            </c:strRef>
          </c:tx>
          <c:spPr>
            <a:solidFill>
              <a:srgbClr val="329FD1"/>
            </a:solidFill>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CECECE"/>
            </a:solidFill>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329FD1"/>
            </a:solidFill>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axId val="2065763752"/>
        <c:axId val="2065766728"/>
      </c:areaChart>
      <c:catAx>
        <c:axId val="2065763752"/>
        <c:scaling>
          <c:orientation val="minMax"/>
        </c:scaling>
        <c:delete val="0"/>
        <c:axPos val="b"/>
        <c:numFmt formatCode="General" sourceLinked="1"/>
        <c:majorTickMark val="out"/>
        <c:minorTickMark val="none"/>
        <c:tickLblPos val="none"/>
        <c:crossAx val="2065766728"/>
        <c:crosses val="autoZero"/>
        <c:auto val="1"/>
        <c:lblAlgn val="ctr"/>
        <c:lblOffset val="100"/>
        <c:noMultiLvlLbl val="0"/>
      </c:catAx>
      <c:valAx>
        <c:axId val="2065766728"/>
        <c:scaling>
          <c:orientation val="minMax"/>
        </c:scaling>
        <c:delete val="0"/>
        <c:axPos val="l"/>
        <c:numFmt formatCode="General" sourceLinked="1"/>
        <c:majorTickMark val="out"/>
        <c:minorTickMark val="none"/>
        <c:tickLblPos val="nextTo"/>
        <c:crossAx val="2065763752"/>
        <c:crosses val="autoZero"/>
        <c:crossBetween val="midCat"/>
      </c:valAx>
    </c:plotArea>
    <c:legend>
      <c:legendPos val="b"/>
      <c:layout>
        <c:manualLayout>
          <c:xMode val="edge"/>
          <c:yMode val="edge"/>
          <c:x val="0.180519068491305"/>
          <c:y val="0.901734601861609"/>
          <c:w val="0.65516064253469"/>
          <c:h val="0.0982653981383907"/>
        </c:manualLayout>
      </c:layout>
      <c:overlay val="0"/>
      <c:txPr>
        <a:bodyPr/>
        <a:lstStyle/>
        <a:p>
          <a:pPr rtl="0">
            <a:defRPr sz="32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Service 1</c:v>
                </c:pt>
              </c:strCache>
            </c:strRef>
          </c:tx>
          <c:spPr>
            <a:ln w="12694" cmpd="sng">
              <a:solidFill>
                <a:schemeClr val="accent3"/>
              </a:solidFill>
            </a:ln>
            <a:effectLst/>
          </c:spPr>
          <c:marker>
            <c:symbol val="circle"/>
            <c:size val="3"/>
            <c:spPr>
              <a:solidFill>
                <a:srgbClr val="1C9494"/>
              </a:solidFill>
              <a:ln w="12694" cmpd="sng">
                <a:solidFill>
                  <a:srgbClr val="1C9494"/>
                </a:solidFill>
              </a:ln>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Sheet1!$B$2:$B$13</c:f>
              <c:numCache>
                <c:formatCode>General</c:formatCode>
                <c:ptCount val="12"/>
                <c:pt idx="0">
                  <c:v>90.0</c:v>
                </c:pt>
                <c:pt idx="1">
                  <c:v>120.0</c:v>
                </c:pt>
                <c:pt idx="2">
                  <c:v>150.0</c:v>
                </c:pt>
                <c:pt idx="3">
                  <c:v>230.0</c:v>
                </c:pt>
                <c:pt idx="4">
                  <c:v>450.0</c:v>
                </c:pt>
                <c:pt idx="5">
                  <c:v>300.0</c:v>
                </c:pt>
                <c:pt idx="6">
                  <c:v>350.0</c:v>
                </c:pt>
                <c:pt idx="7">
                  <c:v>225.0</c:v>
                </c:pt>
                <c:pt idx="8">
                  <c:v>460.0</c:v>
                </c:pt>
                <c:pt idx="9">
                  <c:v>120.0</c:v>
                </c:pt>
                <c:pt idx="10">
                  <c:v>600.0</c:v>
                </c:pt>
                <c:pt idx="11">
                  <c:v>500.0</c:v>
                </c:pt>
              </c:numCache>
            </c:numRef>
          </c:val>
          <c:smooth val="0"/>
        </c:ser>
        <c:ser>
          <c:idx val="1"/>
          <c:order val="1"/>
          <c:tx>
            <c:strRef>
              <c:f>Sheet1!$C$1</c:f>
              <c:strCache>
                <c:ptCount val="1"/>
                <c:pt idx="0">
                  <c:v>Service 2</c:v>
                </c:pt>
              </c:strCache>
            </c:strRef>
          </c:tx>
          <c:spPr>
            <a:ln w="12694" cmpd="sng">
              <a:solidFill>
                <a:schemeClr val="accent2"/>
              </a:solidFill>
            </a:ln>
            <a:effectLst/>
          </c:spPr>
          <c:marker>
            <c:symbol val="circle"/>
            <c:size val="3"/>
            <c:spPr>
              <a:solidFill>
                <a:schemeClr val="accent2"/>
              </a:solidFill>
              <a:ln w="12694" cmpd="sng">
                <a:solidFill>
                  <a:schemeClr val="accent2"/>
                </a:solidFill>
              </a:ln>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Sheet1!$C$2:$C$13</c:f>
              <c:numCache>
                <c:formatCode>General</c:formatCode>
                <c:ptCount val="12"/>
                <c:pt idx="0">
                  <c:v>600.0</c:v>
                </c:pt>
                <c:pt idx="1">
                  <c:v>560.0</c:v>
                </c:pt>
                <c:pt idx="2">
                  <c:v>400.0</c:v>
                </c:pt>
                <c:pt idx="3">
                  <c:v>400.0</c:v>
                </c:pt>
                <c:pt idx="4">
                  <c:v>200.0</c:v>
                </c:pt>
                <c:pt idx="5">
                  <c:v>580.0</c:v>
                </c:pt>
                <c:pt idx="6">
                  <c:v>450.0</c:v>
                </c:pt>
                <c:pt idx="7">
                  <c:v>340.0</c:v>
                </c:pt>
                <c:pt idx="8">
                  <c:v>300.0</c:v>
                </c:pt>
                <c:pt idx="9">
                  <c:v>200.0</c:v>
                </c:pt>
                <c:pt idx="10">
                  <c:v>450.0</c:v>
                </c:pt>
                <c:pt idx="11">
                  <c:v>400.0</c:v>
                </c:pt>
              </c:numCache>
            </c:numRef>
          </c:val>
          <c:smooth val="0"/>
        </c:ser>
        <c:ser>
          <c:idx val="2"/>
          <c:order val="2"/>
          <c:tx>
            <c:strRef>
              <c:f>Sheet1!$D$1</c:f>
              <c:strCache>
                <c:ptCount val="1"/>
                <c:pt idx="0">
                  <c:v>Service 3</c:v>
                </c:pt>
              </c:strCache>
            </c:strRef>
          </c:tx>
          <c:spPr>
            <a:ln w="12694" cmpd="sng"/>
            <a:effectLst/>
          </c:spPr>
          <c:marker>
            <c:symbol val="circle"/>
            <c:size val="3"/>
            <c:spPr>
              <a:solidFill>
                <a:srgbClr val="7CB554"/>
              </a:solidFill>
              <a:ln w="12694" cmpd="sng"/>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Sheet1!$D$2:$D$13</c:f>
              <c:numCache>
                <c:formatCode>General</c:formatCode>
                <c:ptCount val="12"/>
                <c:pt idx="0">
                  <c:v>230.0</c:v>
                </c:pt>
                <c:pt idx="1">
                  <c:v>150.0</c:v>
                </c:pt>
                <c:pt idx="2">
                  <c:v>400.0</c:v>
                </c:pt>
                <c:pt idx="3">
                  <c:v>600.0</c:v>
                </c:pt>
                <c:pt idx="4">
                  <c:v>700.0</c:v>
                </c:pt>
                <c:pt idx="5">
                  <c:v>400.0</c:v>
                </c:pt>
                <c:pt idx="6">
                  <c:v>100.0</c:v>
                </c:pt>
                <c:pt idx="7">
                  <c:v>700.0</c:v>
                </c:pt>
                <c:pt idx="8">
                  <c:v>50.0</c:v>
                </c:pt>
                <c:pt idx="9">
                  <c:v>500.0</c:v>
                </c:pt>
                <c:pt idx="10">
                  <c:v>650.0</c:v>
                </c:pt>
                <c:pt idx="11">
                  <c:v>400.0</c:v>
                </c:pt>
              </c:numCache>
            </c:numRef>
          </c:val>
          <c:smooth val="0"/>
        </c:ser>
        <c:ser>
          <c:idx val="3"/>
          <c:order val="3"/>
          <c:tx>
            <c:strRef>
              <c:f>Sheet1!$E$1</c:f>
              <c:strCache>
                <c:ptCount val="1"/>
                <c:pt idx="0">
                  <c:v>Service 4</c:v>
                </c:pt>
              </c:strCache>
            </c:strRef>
          </c:tx>
          <c:spPr>
            <a:ln w="12694" cmpd="sng">
              <a:solidFill>
                <a:schemeClr val="accent4"/>
              </a:solidFill>
            </a:ln>
            <a:effectLst/>
          </c:spPr>
          <c:marker>
            <c:symbol val="circle"/>
            <c:size val="3"/>
            <c:spPr>
              <a:solidFill>
                <a:srgbClr val="F95647"/>
              </a:solidFill>
              <a:ln w="12694" cmpd="sng">
                <a:solidFill>
                  <a:srgbClr val="F95647"/>
                </a:solidFill>
              </a:ln>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Sheet1!$E$2:$E$13</c:f>
              <c:numCache>
                <c:formatCode>General</c:formatCode>
                <c:ptCount val="12"/>
                <c:pt idx="0">
                  <c:v>100.0</c:v>
                </c:pt>
                <c:pt idx="1">
                  <c:v>200.0</c:v>
                </c:pt>
                <c:pt idx="2">
                  <c:v>300.0</c:v>
                </c:pt>
                <c:pt idx="3">
                  <c:v>50.0</c:v>
                </c:pt>
                <c:pt idx="4">
                  <c:v>200.0</c:v>
                </c:pt>
                <c:pt idx="5">
                  <c:v>400.0</c:v>
                </c:pt>
                <c:pt idx="6">
                  <c:v>600.0</c:v>
                </c:pt>
                <c:pt idx="7">
                  <c:v>400.0</c:v>
                </c:pt>
                <c:pt idx="8">
                  <c:v>700.0</c:v>
                </c:pt>
                <c:pt idx="9">
                  <c:v>650.0</c:v>
                </c:pt>
                <c:pt idx="10">
                  <c:v>500.0</c:v>
                </c:pt>
                <c:pt idx="11">
                  <c:v>100.0</c:v>
                </c:pt>
              </c:numCache>
            </c:numRef>
          </c:val>
          <c:smooth val="0"/>
        </c:ser>
        <c:dLbls>
          <c:showLegendKey val="0"/>
          <c:showVal val="0"/>
          <c:showCatName val="0"/>
          <c:showSerName val="0"/>
          <c:showPercent val="0"/>
          <c:showBubbleSize val="0"/>
        </c:dLbls>
        <c:marker val="1"/>
        <c:smooth val="0"/>
        <c:axId val="-2121993736"/>
        <c:axId val="-2121988232"/>
      </c:lineChart>
      <c:catAx>
        <c:axId val="-2121993736"/>
        <c:scaling>
          <c:orientation val="minMax"/>
        </c:scaling>
        <c:delete val="0"/>
        <c:axPos val="b"/>
        <c:majorGridlines>
          <c:spPr>
            <a:ln>
              <a:solidFill>
                <a:sysClr val="window" lastClr="FFFFFF">
                  <a:lumMod val="95000"/>
                </a:sysClr>
              </a:solidFill>
            </a:ln>
          </c:spPr>
        </c:majorGridlines>
        <c:numFmt formatCode="General" sourceLinked="1"/>
        <c:majorTickMark val="out"/>
        <c:minorTickMark val="none"/>
        <c:tickLblPos val="nextTo"/>
        <c:txPr>
          <a:bodyPr/>
          <a:lstStyle/>
          <a:p>
            <a:pPr>
              <a:defRPr sz="1099">
                <a:solidFill>
                  <a:srgbClr val="DBDBDB"/>
                </a:solidFill>
              </a:defRPr>
            </a:pPr>
            <a:endParaRPr lang="en-US"/>
          </a:p>
        </c:txPr>
        <c:crossAx val="-2121988232"/>
        <c:crosses val="autoZero"/>
        <c:auto val="1"/>
        <c:lblAlgn val="ctr"/>
        <c:lblOffset val="100"/>
        <c:noMultiLvlLbl val="0"/>
      </c:catAx>
      <c:valAx>
        <c:axId val="-2121988232"/>
        <c:scaling>
          <c:orientation val="minMax"/>
        </c:scaling>
        <c:delete val="0"/>
        <c:axPos val="l"/>
        <c:majorGridlines>
          <c:spPr>
            <a:ln>
              <a:solidFill>
                <a:sysClr val="window" lastClr="FFFFFF">
                  <a:lumMod val="85000"/>
                </a:sysClr>
              </a:solidFill>
            </a:ln>
          </c:spPr>
        </c:majorGridlines>
        <c:numFmt formatCode="General" sourceLinked="1"/>
        <c:majorTickMark val="none"/>
        <c:minorTickMark val="none"/>
        <c:tickLblPos val="nextTo"/>
        <c:txPr>
          <a:bodyPr/>
          <a:lstStyle/>
          <a:p>
            <a:pPr>
              <a:defRPr sz="900">
                <a:solidFill>
                  <a:schemeClr val="bg1">
                    <a:lumMod val="75000"/>
                  </a:schemeClr>
                </a:solidFill>
                <a:latin typeface="Calibri"/>
                <a:cs typeface="Calibri"/>
              </a:defRPr>
            </a:pPr>
            <a:endParaRPr lang="en-US"/>
          </a:p>
        </c:txPr>
        <c:crossAx val="-2121993736"/>
        <c:crosses val="autoZero"/>
        <c:crossBetween val="between"/>
      </c:valAx>
      <c:spPr>
        <a:noFill/>
        <a:ln w="25388">
          <a:noFill/>
        </a:ln>
      </c:spPr>
    </c:plotArea>
    <c:legend>
      <c:legendPos val="r"/>
      <c:layout/>
      <c:overlay val="0"/>
      <c:txPr>
        <a:bodyPr/>
        <a:lstStyle/>
        <a:p>
          <a:pPr>
            <a:defRPr sz="4400">
              <a:solidFill>
                <a:schemeClr val="bg1">
                  <a:lumMod val="65000"/>
                </a:schemeClr>
              </a:solidFill>
              <a:latin typeface="Raleway Light"/>
              <a:cs typeface="Raleway Light"/>
            </a:defRPr>
          </a:pPr>
          <a:endParaRPr lang="en-US"/>
        </a:p>
      </c:txPr>
    </c:legend>
    <c:plotVisOnly val="1"/>
    <c:dispBlanksAs val="gap"/>
    <c:showDLblsOverMax val="0"/>
  </c:chart>
  <c:txPr>
    <a:bodyPr/>
    <a:lstStyle/>
    <a:p>
      <a:pPr>
        <a:defRPr sz="1799"/>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5338539497309"/>
          <c:y val="0.0194610801382762"/>
          <c:w val="0.865826573059697"/>
          <c:h val="0.780286409105381"/>
        </c:manualLayout>
      </c:layout>
      <c:barChart>
        <c:barDir val="bar"/>
        <c:grouping val="clustered"/>
        <c:varyColors val="0"/>
        <c:ser>
          <c:idx val="0"/>
          <c:order val="0"/>
          <c:tx>
            <c:strRef>
              <c:f>Sheet1!$B$1</c:f>
              <c:strCache>
                <c:ptCount val="1"/>
                <c:pt idx="0">
                  <c:v>Series 1</c:v>
                </c:pt>
              </c:strCache>
            </c:strRef>
          </c:tx>
          <c:spPr>
            <a:solidFill>
              <a:srgbClr val="329FD1">
                <a:lumMod val="40000"/>
                <a:lumOff val="60000"/>
              </a:srgbClr>
            </a:solidFill>
          </c:spPr>
          <c:invertIfNegative val="0"/>
          <c:dPt>
            <c:idx val="0"/>
            <c:invertIfNegative val="0"/>
            <c:bubble3D val="0"/>
          </c:dPt>
          <c:dPt>
            <c:idx val="1"/>
            <c:invertIfNegative val="0"/>
            <c:bubble3D val="0"/>
          </c:dPt>
          <c:dPt>
            <c:idx val="2"/>
            <c:invertIfNegative val="0"/>
            <c:bubble3D val="0"/>
          </c:dPt>
          <c:dPt>
            <c:idx val="3"/>
            <c:invertIfNegative val="0"/>
            <c:bubble3D val="0"/>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CECECE"/>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329FD1"/>
            </a:solidFill>
            <a:ln>
              <a:noFill/>
            </a:ln>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00"/>
        <c:axId val="-2121923192"/>
        <c:axId val="-2121926616"/>
      </c:barChart>
      <c:valAx>
        <c:axId val="-2121926616"/>
        <c:scaling>
          <c:orientation val="minMax"/>
        </c:scaling>
        <c:delete val="0"/>
        <c:axPos val="b"/>
        <c:majorGridlines>
          <c:spPr>
            <a:ln>
              <a:solidFill>
                <a:sysClr val="window" lastClr="FFFFFF">
                  <a:lumMod val="85000"/>
                </a:sysClr>
              </a:solidFill>
            </a:ln>
          </c:spPr>
        </c:majorGridlines>
        <c:numFmt formatCode="General" sourceLinked="1"/>
        <c:majorTickMark val="out"/>
        <c:minorTickMark val="none"/>
        <c:tickLblPos val="nextTo"/>
        <c:crossAx val="-2121923192"/>
        <c:crosses val="autoZero"/>
        <c:crossBetween val="between"/>
      </c:valAx>
      <c:catAx>
        <c:axId val="-2121923192"/>
        <c:scaling>
          <c:orientation val="minMax"/>
        </c:scaling>
        <c:delete val="0"/>
        <c:axPos val="l"/>
        <c:majorTickMark val="out"/>
        <c:minorTickMark val="none"/>
        <c:tickLblPos val="nextTo"/>
        <c:crossAx val="-2121926616"/>
        <c:crosses val="autoZero"/>
        <c:auto val="1"/>
        <c:lblAlgn val="ctr"/>
        <c:lblOffset val="100"/>
        <c:noMultiLvlLbl val="0"/>
      </c:catAx>
      <c:spPr>
        <a:ln>
          <a:solidFill>
            <a:sysClr val="window" lastClr="FFFFFF">
              <a:lumMod val="85000"/>
            </a:sysClr>
          </a:solidFill>
        </a:ln>
      </c:spPr>
    </c:plotArea>
    <c:legend>
      <c:legendPos val="b"/>
      <c:layout>
        <c:manualLayout>
          <c:xMode val="edge"/>
          <c:yMode val="edge"/>
          <c:x val="0.216534474293827"/>
          <c:y val="0.865650651333237"/>
          <c:w val="0.65516064253469"/>
          <c:h val="0.134349348666763"/>
        </c:manualLayout>
      </c:layout>
      <c:overlay val="0"/>
      <c:txPr>
        <a:bodyPr/>
        <a:lstStyle/>
        <a:p>
          <a:pPr rtl="0">
            <a:defRPr sz="28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31EDE-17CF-D746-B83B-FEE41F000DF3}" type="datetimeFigureOut">
              <a:rPr lang="en-US" smtClean="0"/>
              <a:t>11/18/14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320672-5196-0B4F-93AE-044FFF107570}" type="slidenum">
              <a:rPr lang="en-US" smtClean="0"/>
              <a:t>‹#›</a:t>
            </a:fld>
            <a:endParaRPr lang="en-US"/>
          </a:p>
        </p:txBody>
      </p:sp>
    </p:spTree>
    <p:extLst>
      <p:ext uri="{BB962C8B-B14F-4D97-AF65-F5344CB8AC3E}">
        <p14:creationId xmlns:p14="http://schemas.microsoft.com/office/powerpoint/2010/main" val="135391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9F3C-04AF-8847-8AD8-CAC892C2E245}" type="datetimeFigureOut">
              <a:rPr lang="en-US" smtClean="0"/>
              <a:t>11/18/14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7CB07-0039-4545-92EA-48E12138E514}" type="slidenum">
              <a:rPr lang="en-US" smtClean="0"/>
              <a:t>‹#›</a:t>
            </a:fld>
            <a:endParaRPr lang="en-US"/>
          </a:p>
        </p:txBody>
      </p:sp>
    </p:spTree>
    <p:extLst>
      <p:ext uri="{BB962C8B-B14F-4D97-AF65-F5344CB8AC3E}">
        <p14:creationId xmlns:p14="http://schemas.microsoft.com/office/powerpoint/2010/main" val="1873210512"/>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
        <p:nvSpPr>
          <p:cNvPr id="7" name="Oval 6"/>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6"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8" name="Rectangle 7"/>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249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Four">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3" name="Picture Placeholder 2"/>
          <p:cNvSpPr>
            <a:spLocks noGrp="1"/>
          </p:cNvSpPr>
          <p:nvPr>
            <p:ph type="pic" sz="quarter" idx="15"/>
          </p:nvPr>
        </p:nvSpPr>
        <p:spPr>
          <a:xfrm>
            <a:off x="2112710" y="3200400"/>
            <a:ext cx="7722600" cy="7721600"/>
          </a:xfrm>
        </p:spPr>
        <p:txBody>
          <a:bodyPr>
            <a:normAutofit/>
          </a:bodyPr>
          <a:lstStyle>
            <a:lvl1pPr>
              <a:defRPr sz="3200"/>
            </a:lvl1pPr>
          </a:lstStyle>
          <a:p>
            <a:endParaRPr lang="en-US"/>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474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pic>
        <p:nvPicPr>
          <p:cNvPr id="19" name="Picture Placeholder 2" descr="HWijjF7RwOPGEJ1nb4Zb_IMG_3773.jpg"/>
          <p:cNvPicPr>
            <a:picLocks noChangeAspect="1"/>
          </p:cNvPicPr>
          <p:nvPr userDrawn="1"/>
        </p:nvPicPr>
        <p:blipFill>
          <a:blip r:embed="rId2">
            <a:extLst>
              <a:ext uri="{28A0092B-C50C-407E-A947-70E740481C1C}">
                <a14:useLocalDpi xmlns:a14="http://schemas.microsoft.com/office/drawing/2010/main" val="0"/>
              </a:ext>
            </a:extLst>
          </a:blip>
          <a:srcRect t="23490" b="23490"/>
          <a:stretch>
            <a:fillRect/>
          </a:stretch>
        </p:blipFill>
        <p:spPr>
          <a:xfrm>
            <a:off x="0" y="-1"/>
            <a:ext cx="24387175" cy="10579101"/>
          </a:xfrm>
          <a:prstGeom prst="rect">
            <a:avLst/>
          </a:prstGeom>
        </p:spPr>
      </p:pic>
      <p:sp>
        <p:nvSpPr>
          <p:cNvPr id="23" name="Rectangle 22"/>
          <p:cNvSpPr/>
          <p:nvPr userDrawn="1"/>
        </p:nvSpPr>
        <p:spPr>
          <a:xfrm>
            <a:off x="3" y="2"/>
            <a:ext cx="24387175" cy="10623437"/>
          </a:xfrm>
          <a:prstGeom prst="rect">
            <a:avLst/>
          </a:prstGeom>
          <a:solidFill>
            <a:srgbClr val="2C4155">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Slide Number Placeholder 5"/>
          <p:cNvSpPr>
            <a:spLocks noGrp="1"/>
          </p:cNvSpPr>
          <p:nvPr>
            <p:ph type="sldNum" sz="quarter" idx="12"/>
          </p:nvPr>
        </p:nvSpPr>
        <p:spPr>
          <a:xfrm>
            <a:off x="22569633" y="717549"/>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pic>
        <p:nvPicPr>
          <p:cNvPr id="6" name="Picture 5" descr="iPhone White 5S.png"/>
          <p:cNvPicPr>
            <a:picLocks noChangeAspect="1"/>
          </p:cNvPicPr>
          <p:nvPr userDrawn="1"/>
        </p:nvPicPr>
        <p:blipFill rotWithShape="1">
          <a:blip r:embed="rId3">
            <a:extLst>
              <a:ext uri="{28A0092B-C50C-407E-A947-70E740481C1C}">
                <a14:useLocalDpi xmlns:a14="http://schemas.microsoft.com/office/drawing/2010/main" val="0"/>
              </a:ext>
            </a:extLst>
          </a:blip>
          <a:srcRect r="6160" b="29520"/>
          <a:stretch/>
        </p:blipFill>
        <p:spPr>
          <a:xfrm>
            <a:off x="9057816" y="2701148"/>
            <a:ext cx="5845460" cy="7922291"/>
          </a:xfrm>
          <a:prstGeom prst="rect">
            <a:avLst/>
          </a:prstGeom>
        </p:spPr>
      </p:pic>
      <p:sp>
        <p:nvSpPr>
          <p:cNvPr id="3" name="Picture Placeholder 2"/>
          <p:cNvSpPr>
            <a:spLocks noGrp="1"/>
          </p:cNvSpPr>
          <p:nvPr>
            <p:ph type="pic" sz="quarter" idx="15"/>
          </p:nvPr>
        </p:nvSpPr>
        <p:spPr>
          <a:xfrm>
            <a:off x="10228774" y="4655525"/>
            <a:ext cx="4001615" cy="5969891"/>
          </a:xfrm>
        </p:spPr>
        <p:txBody>
          <a:bodyPr>
            <a:normAutofit/>
          </a:bodyPr>
          <a:lstStyle>
            <a:lvl1pPr>
              <a:defRPr sz="3200"/>
            </a:lvl1pPr>
          </a:lstStyle>
          <a:p>
            <a:endParaRPr lang="en-US"/>
          </a:p>
        </p:txBody>
      </p:sp>
    </p:spTree>
    <p:extLst>
      <p:ext uri="{BB962C8B-B14F-4D97-AF65-F5344CB8AC3E}">
        <p14:creationId xmlns:p14="http://schemas.microsoft.com/office/powerpoint/2010/main" val="15568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1"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pp Project Sample">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a:stretch>
            <a:fillRect/>
          </a:stretch>
        </p:blipFill>
        <p:spPr>
          <a:xfrm>
            <a:off x="13184187" y="3767110"/>
            <a:ext cx="3208372" cy="6828483"/>
          </a:xfrm>
          <a:prstGeom prst="rect">
            <a:avLst/>
          </a:prstGeom>
        </p:spPr>
      </p:pic>
      <p:pic>
        <p:nvPicPr>
          <p:cNvPr id="37" name="Picture 36"/>
          <p:cNvPicPr>
            <a:picLocks noChangeAspect="1"/>
          </p:cNvPicPr>
          <p:nvPr userDrawn="1"/>
        </p:nvPicPr>
        <p:blipFill>
          <a:blip r:embed="rId2"/>
          <a:stretch>
            <a:fillRect/>
          </a:stretch>
        </p:blipFill>
        <p:spPr>
          <a:xfrm>
            <a:off x="7812539" y="3767110"/>
            <a:ext cx="3208372" cy="6828483"/>
          </a:xfrm>
          <a:prstGeom prst="rect">
            <a:avLst/>
          </a:prstGeom>
        </p:spPr>
      </p:pic>
      <p:pic>
        <p:nvPicPr>
          <p:cNvPr id="41" name="Picture 40"/>
          <p:cNvPicPr>
            <a:picLocks noChangeAspect="1"/>
          </p:cNvPicPr>
          <p:nvPr userDrawn="1"/>
        </p:nvPicPr>
        <p:blipFill>
          <a:blip r:embed="rId2"/>
          <a:stretch>
            <a:fillRect/>
          </a:stretch>
        </p:blipFill>
        <p:spPr>
          <a:xfrm>
            <a:off x="9916138" y="3031317"/>
            <a:ext cx="4159664" cy="8853147"/>
          </a:xfrm>
          <a:prstGeom prst="rect">
            <a:avLst/>
          </a:prstGeom>
        </p:spPr>
      </p:pic>
      <p:sp>
        <p:nvSpPr>
          <p:cNvPr id="38" name="Picture Placeholder 16"/>
          <p:cNvSpPr>
            <a:spLocks noGrp="1"/>
          </p:cNvSpPr>
          <p:nvPr>
            <p:ph type="pic" sz="quarter" idx="13"/>
          </p:nvPr>
        </p:nvSpPr>
        <p:spPr>
          <a:xfrm>
            <a:off x="14075801" y="4788785"/>
            <a:ext cx="2013798" cy="4770099"/>
          </a:xfrm>
        </p:spPr>
        <p:txBody>
          <a:bodyPr>
            <a:normAutofit/>
          </a:bodyPr>
          <a:lstStyle>
            <a:lvl1pPr marL="0" indent="0">
              <a:buNone/>
              <a:defRPr sz="1300"/>
            </a:lvl1pPr>
          </a:lstStyle>
          <a:p>
            <a:endParaRPr lang="en-US"/>
          </a:p>
        </p:txBody>
      </p:sp>
      <p:sp>
        <p:nvSpPr>
          <p:cNvPr id="39" name="Picture Placeholder 16"/>
          <p:cNvSpPr>
            <a:spLocks noGrp="1"/>
          </p:cNvSpPr>
          <p:nvPr>
            <p:ph type="pic" sz="quarter" idx="14"/>
          </p:nvPr>
        </p:nvSpPr>
        <p:spPr>
          <a:xfrm>
            <a:off x="8096799" y="4787452"/>
            <a:ext cx="1841048" cy="4770099"/>
          </a:xfrm>
        </p:spPr>
        <p:txBody>
          <a:bodyPr>
            <a:normAutofit/>
          </a:bodyPr>
          <a:lstStyle>
            <a:lvl1pPr marL="0" indent="0">
              <a:buNone/>
              <a:defRPr sz="1300"/>
            </a:lvl1pPr>
          </a:lstStyle>
          <a:p>
            <a:endParaRPr lang="en-US"/>
          </a:p>
        </p:txBody>
      </p:sp>
      <p:sp>
        <p:nvSpPr>
          <p:cNvPr id="25" name="Picture Placeholder 16"/>
          <p:cNvSpPr>
            <a:spLocks noGrp="1"/>
          </p:cNvSpPr>
          <p:nvPr>
            <p:ph type="pic" sz="quarter" idx="10"/>
          </p:nvPr>
        </p:nvSpPr>
        <p:spPr>
          <a:xfrm>
            <a:off x="10282308" y="4349580"/>
            <a:ext cx="3494546" cy="6229080"/>
          </a:xfrm>
        </p:spPr>
        <p:txBody>
          <a:bodyPr>
            <a:normAutofit/>
          </a:bodyPr>
          <a:lstStyle>
            <a:lvl1pPr marL="0" indent="0">
              <a:buNone/>
              <a:defRPr sz="1300"/>
            </a:lvl1pPr>
          </a:lstStyle>
          <a:p>
            <a:endParaRPr lang="en-US"/>
          </a:p>
        </p:txBody>
      </p:sp>
      <p:sp>
        <p:nvSpPr>
          <p:cNvPr id="19" name="Rectangle 1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20" name="Text Placeholder 10"/>
          <p:cNvSpPr>
            <a:spLocks noGrp="1"/>
          </p:cNvSpPr>
          <p:nvPr>
            <p:ph type="body" sz="quarter" idx="15"/>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1" name="Text Placeholder 18"/>
          <p:cNvSpPr>
            <a:spLocks noGrp="1"/>
          </p:cNvSpPr>
          <p:nvPr>
            <p:ph type="body" sz="quarter" idx="16"/>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2" name="Group 21"/>
          <p:cNvGrpSpPr/>
          <p:nvPr userDrawn="1"/>
        </p:nvGrpSpPr>
        <p:grpSpPr>
          <a:xfrm>
            <a:off x="488574" y="943320"/>
            <a:ext cx="1552402" cy="276085"/>
            <a:chOff x="6221638" y="2403583"/>
            <a:chExt cx="1501283" cy="267029"/>
          </a:xfrm>
        </p:grpSpPr>
        <p:sp>
          <p:nvSpPr>
            <p:cNvPr id="23" name="Oval 2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6" name="Oval 2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78639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2000"/>
                            </p:stCondLst>
                            <p:childTnLst>
                              <p:par>
                                <p:cTn id="23" presetID="10" presetClass="entr" presetSubtype="0" fill="hold" grpId="0" nodeType="afterEffect" nodePh="1">
                                  <p:stCondLst>
                                    <p:cond delay="0"/>
                                  </p:stCondLst>
                                  <p:endCondLst>
                                    <p:cond evt="begin" delay="0">
                                      <p:tn val="23"/>
                                    </p:cond>
                                  </p:end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3000"/>
                            </p:stCondLst>
                            <p:childTnLst>
                              <p:par>
                                <p:cTn id="31" presetID="10" presetClass="entr" presetSubtype="0"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par>
                          <p:cTn id="38" fill="hold">
                            <p:stCondLst>
                              <p:cond delay="4000"/>
                            </p:stCondLst>
                            <p:childTnLst>
                              <p:par>
                                <p:cTn id="39" presetID="10" presetClass="entr" presetSubtype="0" fill="hold" grpId="0" nodeType="afterEffect" nodePh="1">
                                  <p:stCondLst>
                                    <p:cond delay="0"/>
                                  </p:stCondLst>
                                  <p:endCondLst>
                                    <p:cond evt="begin" delay="0">
                                      <p:tn val="39"/>
                                    </p:cond>
                                  </p:end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25" grpId="0"/>
      <p:bldP spid="20"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grpSp>
        <p:nvGrpSpPr>
          <p:cNvPr id="15" name="Group 14"/>
          <p:cNvGrpSpPr/>
          <p:nvPr userDrawn="1"/>
        </p:nvGrpSpPr>
        <p:grpSpPr>
          <a:xfrm>
            <a:off x="514840" y="2438400"/>
            <a:ext cx="13320129" cy="10362709"/>
            <a:chOff x="2084279" y="594889"/>
            <a:chExt cx="4994398" cy="3886016"/>
          </a:xfrm>
        </p:grpSpPr>
        <p:pic>
          <p:nvPicPr>
            <p:cNvPr id="16" name="Picture 15"/>
            <p:cNvPicPr>
              <a:picLocks noChangeAspect="1"/>
            </p:cNvPicPr>
            <p:nvPr/>
          </p:nvPicPr>
          <p:blipFill>
            <a:blip r:embed="rId2"/>
            <a:stretch>
              <a:fillRect/>
            </a:stretch>
          </p:blipFill>
          <p:spPr>
            <a:xfrm>
              <a:off x="2084279" y="594889"/>
              <a:ext cx="4994398" cy="3886016"/>
            </a:xfrm>
            <a:prstGeom prst="rect">
              <a:avLst/>
            </a:prstGeom>
          </p:spPr>
        </p:pic>
        <p:sp>
          <p:nvSpPr>
            <p:cNvPr id="17" name="Rectangle 1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4" name="Picture Placeholder 9"/>
          <p:cNvSpPr>
            <a:spLocks noGrp="1"/>
          </p:cNvSpPr>
          <p:nvPr>
            <p:ph type="pic" sz="quarter" idx="11"/>
          </p:nvPr>
        </p:nvSpPr>
        <p:spPr>
          <a:xfrm>
            <a:off x="2706238" y="4394719"/>
            <a:ext cx="8846445" cy="5538435"/>
          </a:xfrm>
        </p:spPr>
        <p:txBody>
          <a:bodyPr>
            <a:normAutofit/>
          </a:bodyPr>
          <a:lstStyle>
            <a:lvl1pPr marL="0" indent="0">
              <a:buNone/>
              <a:defRPr sz="2100">
                <a:solidFill>
                  <a:schemeClr val="tx1">
                    <a:lumMod val="50000"/>
                    <a:lumOff val="50000"/>
                  </a:schemeClr>
                </a:solidFill>
              </a:defRPr>
            </a:lvl1pPr>
          </a:lstStyle>
          <a:p>
            <a:endParaRPr lang="en-US"/>
          </a:p>
        </p:txBody>
      </p:sp>
      <p:sp>
        <p:nvSpPr>
          <p:cNvPr id="18" name="Rectangle 17"/>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9"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0"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3" name="Group 22"/>
          <p:cNvGrpSpPr/>
          <p:nvPr userDrawn="1"/>
        </p:nvGrpSpPr>
        <p:grpSpPr>
          <a:xfrm>
            <a:off x="488574" y="943320"/>
            <a:ext cx="1552402" cy="276085"/>
            <a:chOff x="6221638" y="2403583"/>
            <a:chExt cx="1501283" cy="267029"/>
          </a:xfrm>
        </p:grpSpPr>
        <p:sp>
          <p:nvSpPr>
            <p:cNvPr id="24" name="Oval 2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9" name="Oval 28"/>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0"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76054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fade">
                                      <p:cBhvr>
                                        <p:cTn id="13" dur="500"/>
                                        <p:tgtEl>
                                          <p:spTgt spid="1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500"/>
                                        <p:tgtEl>
                                          <p:spTgt spid="20">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14"/>
                                        </p:tgtEl>
                                        <p:attrNameLst>
                                          <p:attrName>style.visibility</p:attrName>
                                        </p:attrNameLst>
                                      </p:cBhvr>
                                      <p:to>
                                        <p:strVal val="visible"/>
                                      </p:to>
                                    </p:set>
                                    <p:animEffect transition="in" filter="fade">
                                      <p:cBhvr>
                                        <p:cTn id="2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sktop Project">
    <p:spTree>
      <p:nvGrpSpPr>
        <p:cNvPr id="1" name=""/>
        <p:cNvGrpSpPr/>
        <p:nvPr/>
      </p:nvGrpSpPr>
      <p:grpSpPr>
        <a:xfrm>
          <a:off x="0" y="0"/>
          <a:ext cx="0" cy="0"/>
          <a:chOff x="0" y="0"/>
          <a:chExt cx="0" cy="0"/>
        </a:xfrm>
      </p:grpSpPr>
      <p:pic>
        <p:nvPicPr>
          <p:cNvPr id="18" name="Picture 17" descr="iMa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66362" y="2092680"/>
            <a:ext cx="11817907" cy="10356699"/>
          </a:xfrm>
          <a:prstGeom prst="rect">
            <a:avLst/>
          </a:prstGeom>
        </p:spPr>
      </p:pic>
      <p:sp>
        <p:nvSpPr>
          <p:cNvPr id="14" name="Picture Placeholder 9"/>
          <p:cNvSpPr>
            <a:spLocks noGrp="1"/>
          </p:cNvSpPr>
          <p:nvPr>
            <p:ph type="pic" sz="quarter" idx="11"/>
          </p:nvPr>
        </p:nvSpPr>
        <p:spPr>
          <a:xfrm>
            <a:off x="13887151" y="3522135"/>
            <a:ext cx="8680055" cy="4982163"/>
          </a:xfrm>
        </p:spPr>
        <p:txBody>
          <a:bodyPr>
            <a:normAutofit/>
          </a:bodyPr>
          <a:lstStyle>
            <a:lvl1pPr marL="0" indent="0">
              <a:buNone/>
              <a:defRPr sz="2100">
                <a:solidFill>
                  <a:schemeClr val="tx1">
                    <a:lumMod val="50000"/>
                    <a:lumOff val="50000"/>
                  </a:schemeClr>
                </a:solidFill>
              </a:defRPr>
            </a:lvl1pPr>
          </a:lstStyle>
          <a:p>
            <a:endParaRPr lang="en-US"/>
          </a:p>
        </p:txBody>
      </p:sp>
      <p:sp>
        <p:nvSpPr>
          <p:cNvPr id="16" name="Rectangle 15"/>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7" name="Text Placeholder 10"/>
          <p:cNvSpPr>
            <a:spLocks noGrp="1"/>
          </p:cNvSpPr>
          <p:nvPr>
            <p:ph type="body" sz="quarter" idx="15"/>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19" name="Text Placeholder 18"/>
          <p:cNvSpPr>
            <a:spLocks noGrp="1"/>
          </p:cNvSpPr>
          <p:nvPr>
            <p:ph type="body" sz="quarter" idx="16"/>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0" name="Group 19"/>
          <p:cNvGrpSpPr/>
          <p:nvPr userDrawn="1"/>
        </p:nvGrpSpPr>
        <p:grpSpPr>
          <a:xfrm>
            <a:off x="488574" y="943320"/>
            <a:ext cx="1552402" cy="276085"/>
            <a:chOff x="6221638" y="2403583"/>
            <a:chExt cx="1501283" cy="267029"/>
          </a:xfrm>
        </p:grpSpPr>
        <p:sp>
          <p:nvSpPr>
            <p:cNvPr id="21" name="Oval 20"/>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6" name="Oval 2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38785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14"/>
                                        </p:tgtEl>
                                        <p:attrNameLst>
                                          <p:attrName>style.visibility</p:attrName>
                                        </p:attrNameLst>
                                      </p:cBhvr>
                                      <p:to>
                                        <p:strVal val="visible"/>
                                      </p:to>
                                    </p:set>
                                    <p:animEffect transition="in" filter="fade">
                                      <p:cBhvr>
                                        <p:cTn id="2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24387175" cy="8229600"/>
          </a:xfrm>
        </p:spPr>
        <p:txBody>
          <a:bodyPr>
            <a:normAutofit/>
          </a:bodyPr>
          <a:lstStyle>
            <a:lvl1pPr>
              <a:defRPr sz="3600"/>
            </a:lvl1pPr>
          </a:lstStyle>
          <a:p>
            <a:endParaRPr lang="en-US"/>
          </a:p>
        </p:txBody>
      </p:sp>
    </p:spTree>
    <p:extLst>
      <p:ext uri="{BB962C8B-B14F-4D97-AF65-F5344CB8AC3E}">
        <p14:creationId xmlns:p14="http://schemas.microsoft.com/office/powerpoint/2010/main" val="369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11736389" cy="13716000"/>
          </a:xfrm>
        </p:spPr>
        <p:txBody>
          <a:bodyPr>
            <a:normAutofit/>
          </a:bodyPr>
          <a:lstStyle>
            <a:lvl1pPr>
              <a:defRPr sz="3600"/>
            </a:lvl1pPr>
          </a:lstStyle>
          <a:p>
            <a:endParaRPr lang="en-US"/>
          </a:p>
        </p:txBody>
      </p:sp>
      <p:sp>
        <p:nvSpPr>
          <p:cNvPr id="6" name="Oval 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965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19"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7" name="Group 26"/>
          <p:cNvGrpSpPr/>
          <p:nvPr userDrawn="1"/>
        </p:nvGrpSpPr>
        <p:grpSpPr>
          <a:xfrm>
            <a:off x="488574" y="943320"/>
            <a:ext cx="1552402" cy="276085"/>
            <a:chOff x="6221638" y="2403583"/>
            <a:chExt cx="1501283" cy="267029"/>
          </a:xfrm>
        </p:grpSpPr>
        <p:sp>
          <p:nvSpPr>
            <p:cNvPr id="28" name="Oval 27"/>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13" name="Oval 1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636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0" y="2590800"/>
            <a:ext cx="12193588" cy="8923867"/>
          </a:xfr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0524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42"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00"/>
                                        <p:tgtEl>
                                          <p:spTgt spid="23"/>
                                        </p:tgtEl>
                                      </p:cBhvr>
                                    </p:animEffect>
                                    <p:anim calcmode="lin" valueType="num">
                                      <p:cBhvr>
                                        <p:cTn id="22" dur="700" fill="hold"/>
                                        <p:tgtEl>
                                          <p:spTgt spid="23"/>
                                        </p:tgtEl>
                                        <p:attrNameLst>
                                          <p:attrName>ppt_x</p:attrName>
                                        </p:attrNameLst>
                                      </p:cBhvr>
                                      <p:tavLst>
                                        <p:tav tm="0">
                                          <p:val>
                                            <p:strVal val="#ppt_x"/>
                                          </p:val>
                                        </p:tav>
                                        <p:tav tm="100000">
                                          <p:val>
                                            <p:strVal val="#ppt_x"/>
                                          </p:val>
                                        </p:tav>
                                      </p:tavLst>
                                    </p:anim>
                                    <p:anim calcmode="lin" valueType="num">
                                      <p:cBhvr>
                                        <p:cTn id="23" dur="7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2219145" y="3606800"/>
            <a:ext cx="4267756" cy="4267200"/>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22"/>
          <p:cNvSpPr>
            <a:spLocks noGrp="1"/>
          </p:cNvSpPr>
          <p:nvPr>
            <p:ph type="pic" sz="quarter" idx="16"/>
          </p:nvPr>
        </p:nvSpPr>
        <p:spPr>
          <a:xfrm>
            <a:off x="7316152" y="3606800"/>
            <a:ext cx="4267756"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193587" y="3606800"/>
            <a:ext cx="4267756"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071022" y="3606800"/>
            <a:ext cx="4267756" cy="4267200"/>
          </a:xfrm>
          <a:prstGeom prst="ellipse">
            <a:avLst/>
          </a:prstGeom>
        </p:spPr>
        <p:txBody>
          <a:bodyPr>
            <a:normAutofit/>
          </a:bodyPr>
          <a:lstStyle>
            <a:lvl1pPr>
              <a:defRPr sz="3200"/>
            </a:lvl1pPr>
          </a:lstStyle>
          <a:p>
            <a:endParaRPr lang="en-US"/>
          </a:p>
        </p:txBody>
      </p:sp>
      <p:sp>
        <p:nvSpPr>
          <p:cNvPr id="26" name="Oval 2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6480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par>
                          <p:cTn id="25" fill="hold">
                            <p:stCondLst>
                              <p:cond delay="25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18"/>
                                        </p:tgtEl>
                                        <p:attrNameLst>
                                          <p:attrName>style.visibility</p:attrName>
                                        </p:attrNameLst>
                                      </p:cBhvr>
                                      <p:to>
                                        <p:strVal val="visible"/>
                                      </p:to>
                                    </p:set>
                                    <p:anim calcmode="lin" valueType="num">
                                      <p:cBhvr>
                                        <p:cTn id="28" dur="1000" fill="hold"/>
                                        <p:tgtEl>
                                          <p:spTgt spid="18"/>
                                        </p:tgtEl>
                                        <p:attrNameLst>
                                          <p:attrName>ppt_w</p:attrName>
                                        </p:attrNameLst>
                                      </p:cBhvr>
                                      <p:tavLst>
                                        <p:tav tm="0">
                                          <p:val>
                                            <p:fltVal val="0"/>
                                          </p:val>
                                        </p:tav>
                                        <p:tav tm="100000">
                                          <p:val>
                                            <p:strVal val="#ppt_w"/>
                                          </p:val>
                                        </p:tav>
                                      </p:tavLst>
                                    </p:anim>
                                    <p:anim calcmode="lin" valueType="num">
                                      <p:cBhvr>
                                        <p:cTn id="29" dur="1000" fill="hold"/>
                                        <p:tgtEl>
                                          <p:spTgt spid="18"/>
                                        </p:tgtEl>
                                        <p:attrNameLst>
                                          <p:attrName>ppt_h</p:attrName>
                                        </p:attrNameLst>
                                      </p:cBhvr>
                                      <p:tavLst>
                                        <p:tav tm="0">
                                          <p:val>
                                            <p:fltVal val="0"/>
                                          </p:val>
                                        </p:tav>
                                        <p:tav tm="100000">
                                          <p:val>
                                            <p:strVal val="#ppt_h"/>
                                          </p:val>
                                        </p:tav>
                                      </p:tavLst>
                                    </p:anim>
                                    <p:anim calcmode="lin" valueType="num">
                                      <p:cBhvr>
                                        <p:cTn id="30" dur="1000" fill="hold"/>
                                        <p:tgtEl>
                                          <p:spTgt spid="18"/>
                                        </p:tgtEl>
                                        <p:attrNameLst>
                                          <p:attrName>style.rotation</p:attrName>
                                        </p:attrNameLst>
                                      </p:cBhvr>
                                      <p:tavLst>
                                        <p:tav tm="0">
                                          <p:val>
                                            <p:fltVal val="90"/>
                                          </p:val>
                                        </p:tav>
                                        <p:tav tm="100000">
                                          <p:val>
                                            <p:fltVal val="0"/>
                                          </p:val>
                                        </p:tav>
                                      </p:tavLst>
                                    </p:anim>
                                    <p:animEffect transition="in" filter="fade">
                                      <p:cBhvr>
                                        <p:cTn id="31" dur="1000"/>
                                        <p:tgtEl>
                                          <p:spTgt spid="18"/>
                                        </p:tgtEl>
                                      </p:cBhvr>
                                    </p:animEffect>
                                  </p:childTnLst>
                                </p:cTn>
                              </p:par>
                            </p:childTnLst>
                          </p:cTn>
                        </p:par>
                        <p:par>
                          <p:cTn id="32" fill="hold">
                            <p:stCondLst>
                              <p:cond delay="3500"/>
                            </p:stCondLst>
                            <p:childTnLst>
                              <p:par>
                                <p:cTn id="33" presetID="31" presetClass="entr" presetSubtype="0" fill="hold" grpId="0" nodeType="afterEffect" nodePh="1">
                                  <p:stCondLst>
                                    <p:cond delay="0"/>
                                  </p:stCondLst>
                                  <p:endCondLst>
                                    <p:cond evt="begin" delay="0">
                                      <p:tn val="33"/>
                                    </p:cond>
                                  </p:end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4500"/>
                            </p:stCondLst>
                            <p:childTnLst>
                              <p:par>
                                <p:cTn id="40" presetID="31" presetClass="entr" presetSubtype="0" fill="hold" grpId="0" nodeType="afterEffect" nodePh="1">
                                  <p:stCondLst>
                                    <p:cond delay="0"/>
                                  </p:stCondLst>
                                  <p:endCondLst>
                                    <p:cond evt="begin" delay="0">
                                      <p:tn val="40"/>
                                    </p:cond>
                                  </p:end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ppt_w</p:attrName>
                                        </p:attrNameLst>
                                      </p:cBhvr>
                                      <p:tavLst>
                                        <p:tav tm="0">
                                          <p:val>
                                            <p:fltVal val="0"/>
                                          </p:val>
                                        </p:tav>
                                        <p:tav tm="100000">
                                          <p:val>
                                            <p:strVal val="#ppt_w"/>
                                          </p:val>
                                        </p:tav>
                                      </p:tavLst>
                                    </p:anim>
                                    <p:anim calcmode="lin" valueType="num">
                                      <p:cBhvr>
                                        <p:cTn id="43" dur="1000" fill="hold"/>
                                        <p:tgtEl>
                                          <p:spTgt spid="20"/>
                                        </p:tgtEl>
                                        <p:attrNameLst>
                                          <p:attrName>ppt_h</p:attrName>
                                        </p:attrNameLst>
                                      </p:cBhvr>
                                      <p:tavLst>
                                        <p:tav tm="0">
                                          <p:val>
                                            <p:fltVal val="0"/>
                                          </p:val>
                                        </p:tav>
                                        <p:tav tm="100000">
                                          <p:val>
                                            <p:strVal val="#ppt_h"/>
                                          </p:val>
                                        </p:tav>
                                      </p:tavLst>
                                    </p:anim>
                                    <p:anim calcmode="lin" valueType="num">
                                      <p:cBhvr>
                                        <p:cTn id="44" dur="1000" fill="hold"/>
                                        <p:tgtEl>
                                          <p:spTgt spid="20"/>
                                        </p:tgtEl>
                                        <p:attrNameLst>
                                          <p:attrName>style.rotation</p:attrName>
                                        </p:attrNameLst>
                                      </p:cBhvr>
                                      <p:tavLst>
                                        <p:tav tm="0">
                                          <p:val>
                                            <p:fltVal val="90"/>
                                          </p:val>
                                        </p:tav>
                                        <p:tav tm="100000">
                                          <p:val>
                                            <p:fltVal val="0"/>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vidual of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723609" y="3200400"/>
            <a:ext cx="6332712" cy="6331888"/>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659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olio On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2576930" y="273898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19" name="Picture Placeholder 13"/>
          <p:cNvSpPr>
            <a:spLocks noGrp="1"/>
          </p:cNvSpPr>
          <p:nvPr>
            <p:ph type="pic" sz="quarter" idx="11" hasCustomPrompt="1"/>
          </p:nvPr>
        </p:nvSpPr>
        <p:spPr>
          <a:xfrm>
            <a:off x="7353480" y="2738987"/>
            <a:ext cx="4635425" cy="4630587"/>
          </a:xfrm>
          <a:effectLst/>
        </p:spPr>
        <p:txBody>
          <a:bodyPr rtlCol="0">
            <a:normAutofit/>
          </a:bodyPr>
          <a:lstStyle>
            <a:lvl1pPr marL="0" indent="0">
              <a:buNone/>
              <a:defRPr sz="4400">
                <a:ln>
                  <a:noFill/>
                </a:ln>
                <a:solidFill>
                  <a:schemeClr val="bg1">
                    <a:lumMod val="85000"/>
                  </a:schemeClr>
                </a:solidFill>
              </a:defRPr>
            </a:lvl1pPr>
          </a:lstStyle>
          <a:p>
            <a:pPr lvl="0"/>
            <a:r>
              <a:rPr lang="en-US" sz="2600" b="0" i="0" dirty="0" smtClean="0">
                <a:solidFill>
                  <a:srgbClr val="000000"/>
                </a:solidFill>
                <a:latin typeface="Lucida Grande"/>
                <a:ea typeface="Lucida Grande"/>
                <a:cs typeface="Lucida Grande"/>
              </a:rPr>
              <a:t>1_Portfolio One</a:t>
            </a:r>
            <a:endParaRPr lang="en-US" noProof="0" dirty="0"/>
          </a:p>
        </p:txBody>
      </p:sp>
      <p:sp>
        <p:nvSpPr>
          <p:cNvPr id="20" name="Picture Placeholder 13"/>
          <p:cNvSpPr>
            <a:spLocks noGrp="1"/>
          </p:cNvSpPr>
          <p:nvPr>
            <p:ph type="pic" sz="quarter" idx="15"/>
          </p:nvPr>
        </p:nvSpPr>
        <p:spPr>
          <a:xfrm>
            <a:off x="12130030" y="2749323"/>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6" name="Picture Placeholder 13"/>
          <p:cNvSpPr>
            <a:spLocks noGrp="1"/>
          </p:cNvSpPr>
          <p:nvPr>
            <p:ph type="pic" sz="quarter" idx="16"/>
          </p:nvPr>
        </p:nvSpPr>
        <p:spPr>
          <a:xfrm>
            <a:off x="16906580" y="2759512"/>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7" name="Picture Placeholder 13"/>
          <p:cNvSpPr>
            <a:spLocks noGrp="1"/>
          </p:cNvSpPr>
          <p:nvPr>
            <p:ph type="pic" sz="quarter" idx="17"/>
          </p:nvPr>
        </p:nvSpPr>
        <p:spPr>
          <a:xfrm>
            <a:off x="257693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8" name="Picture Placeholder 13"/>
          <p:cNvSpPr>
            <a:spLocks noGrp="1"/>
          </p:cNvSpPr>
          <p:nvPr>
            <p:ph type="pic" sz="quarter" idx="18"/>
          </p:nvPr>
        </p:nvSpPr>
        <p:spPr>
          <a:xfrm>
            <a:off x="735348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9" name="Picture Placeholder 13"/>
          <p:cNvSpPr>
            <a:spLocks noGrp="1"/>
          </p:cNvSpPr>
          <p:nvPr>
            <p:ph type="pic" sz="quarter" idx="19"/>
          </p:nvPr>
        </p:nvSpPr>
        <p:spPr>
          <a:xfrm>
            <a:off x="1213003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30" name="Picture Placeholder 13"/>
          <p:cNvSpPr>
            <a:spLocks noGrp="1"/>
          </p:cNvSpPr>
          <p:nvPr>
            <p:ph type="pic" sz="quarter" idx="20"/>
          </p:nvPr>
        </p:nvSpPr>
        <p:spPr>
          <a:xfrm>
            <a:off x="1690658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3" name="Oval 2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1"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952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400" fill="hold"/>
                                        <p:tgtEl>
                                          <p:spTgt spid="19"/>
                                        </p:tgtEl>
                                        <p:attrNameLst>
                                          <p:attrName>ppt_w</p:attrName>
                                        </p:attrNameLst>
                                      </p:cBhvr>
                                      <p:tavLst>
                                        <p:tav tm="0">
                                          <p:val>
                                            <p:fltVal val="0"/>
                                          </p:val>
                                        </p:tav>
                                        <p:tav tm="100000">
                                          <p:val>
                                            <p:strVal val="#ppt_w"/>
                                          </p:val>
                                        </p:tav>
                                      </p:tavLst>
                                    </p:anim>
                                    <p:anim calcmode="lin" valueType="num">
                                      <p:cBhvr>
                                        <p:cTn id="34" dur="400" fill="hold"/>
                                        <p:tgtEl>
                                          <p:spTgt spid="19"/>
                                        </p:tgtEl>
                                        <p:attrNameLst>
                                          <p:attrName>ppt_h</p:attrName>
                                        </p:attrNameLst>
                                      </p:cBhvr>
                                      <p:tavLst>
                                        <p:tav tm="0">
                                          <p:val>
                                            <p:fltVal val="0"/>
                                          </p:val>
                                        </p:tav>
                                        <p:tav tm="100000">
                                          <p:val>
                                            <p:strVal val="#ppt_h"/>
                                          </p:val>
                                        </p:tav>
                                      </p:tavLst>
                                    </p:anim>
                                    <p:animEffect transition="in" filter="fade">
                                      <p:cBhvr>
                                        <p:cTn id="35" dur="400"/>
                                        <p:tgtEl>
                                          <p:spTgt spid="19"/>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ppt_w</p:attrName>
                                        </p:attrNameLst>
                                      </p:cBhvr>
                                      <p:tavLst>
                                        <p:tav tm="0">
                                          <p:val>
                                            <p:fltVal val="0"/>
                                          </p:val>
                                        </p:tav>
                                        <p:tav tm="100000">
                                          <p:val>
                                            <p:strVal val="#ppt_w"/>
                                          </p:val>
                                        </p:tav>
                                      </p:tavLst>
                                    </p:anim>
                                    <p:anim calcmode="lin" valueType="num">
                                      <p:cBhvr>
                                        <p:cTn id="40" dur="400" fill="hold"/>
                                        <p:tgtEl>
                                          <p:spTgt spid="28"/>
                                        </p:tgtEl>
                                        <p:attrNameLst>
                                          <p:attrName>ppt_h</p:attrName>
                                        </p:attrNameLst>
                                      </p:cBhvr>
                                      <p:tavLst>
                                        <p:tav tm="0">
                                          <p:val>
                                            <p:fltVal val="0"/>
                                          </p:val>
                                        </p:tav>
                                        <p:tav tm="100000">
                                          <p:val>
                                            <p:strVal val="#ppt_h"/>
                                          </p:val>
                                        </p:tav>
                                      </p:tavLst>
                                    </p:anim>
                                    <p:animEffect transition="in" filter="fade">
                                      <p:cBhvr>
                                        <p:cTn id="41" dur="400"/>
                                        <p:tgtEl>
                                          <p:spTgt spid="2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0"/>
                                        </p:tgtEl>
                                        <p:attrNameLst>
                                          <p:attrName>style.visibility</p:attrName>
                                        </p:attrNameLst>
                                      </p:cBhvr>
                                      <p:to>
                                        <p:strVal val="visible"/>
                                      </p:to>
                                    </p:set>
                                    <p:anim calcmode="lin" valueType="num">
                                      <p:cBhvr>
                                        <p:cTn id="45" dur="400" fill="hold"/>
                                        <p:tgtEl>
                                          <p:spTgt spid="20"/>
                                        </p:tgtEl>
                                        <p:attrNameLst>
                                          <p:attrName>ppt_w</p:attrName>
                                        </p:attrNameLst>
                                      </p:cBhvr>
                                      <p:tavLst>
                                        <p:tav tm="0">
                                          <p:val>
                                            <p:fltVal val="0"/>
                                          </p:val>
                                        </p:tav>
                                        <p:tav tm="100000">
                                          <p:val>
                                            <p:strVal val="#ppt_w"/>
                                          </p:val>
                                        </p:tav>
                                      </p:tavLst>
                                    </p:anim>
                                    <p:anim calcmode="lin" valueType="num">
                                      <p:cBhvr>
                                        <p:cTn id="46" dur="400" fill="hold"/>
                                        <p:tgtEl>
                                          <p:spTgt spid="20"/>
                                        </p:tgtEl>
                                        <p:attrNameLst>
                                          <p:attrName>ppt_h</p:attrName>
                                        </p:attrNameLst>
                                      </p:cBhvr>
                                      <p:tavLst>
                                        <p:tav tm="0">
                                          <p:val>
                                            <p:fltVal val="0"/>
                                          </p:val>
                                        </p:tav>
                                        <p:tav tm="100000">
                                          <p:val>
                                            <p:strVal val="#ppt_h"/>
                                          </p:val>
                                        </p:tav>
                                      </p:tavLst>
                                    </p:anim>
                                    <p:animEffect transition="in" filter="fade">
                                      <p:cBhvr>
                                        <p:cTn id="47" dur="400"/>
                                        <p:tgtEl>
                                          <p:spTgt spid="20"/>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 calcmode="lin" valueType="num">
                                      <p:cBhvr>
                                        <p:cTn id="51" dur="400" fill="hold"/>
                                        <p:tgtEl>
                                          <p:spTgt spid="29"/>
                                        </p:tgtEl>
                                        <p:attrNameLst>
                                          <p:attrName>ppt_w</p:attrName>
                                        </p:attrNameLst>
                                      </p:cBhvr>
                                      <p:tavLst>
                                        <p:tav tm="0">
                                          <p:val>
                                            <p:fltVal val="0"/>
                                          </p:val>
                                        </p:tav>
                                        <p:tav tm="100000">
                                          <p:val>
                                            <p:strVal val="#ppt_w"/>
                                          </p:val>
                                        </p:tav>
                                      </p:tavLst>
                                    </p:anim>
                                    <p:anim calcmode="lin" valueType="num">
                                      <p:cBhvr>
                                        <p:cTn id="52" dur="400" fill="hold"/>
                                        <p:tgtEl>
                                          <p:spTgt spid="29"/>
                                        </p:tgtEl>
                                        <p:attrNameLst>
                                          <p:attrName>ppt_h</p:attrName>
                                        </p:attrNameLst>
                                      </p:cBhvr>
                                      <p:tavLst>
                                        <p:tav tm="0">
                                          <p:val>
                                            <p:fltVal val="0"/>
                                          </p:val>
                                        </p:tav>
                                        <p:tav tm="100000">
                                          <p:val>
                                            <p:strVal val="#ppt_h"/>
                                          </p:val>
                                        </p:tav>
                                      </p:tavLst>
                                    </p:anim>
                                    <p:animEffect transition="in" filter="fade">
                                      <p:cBhvr>
                                        <p:cTn id="53" dur="400"/>
                                        <p:tgtEl>
                                          <p:spTgt spid="2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6"/>
                                        </p:tgtEl>
                                        <p:attrNameLst>
                                          <p:attrName>style.visibility</p:attrName>
                                        </p:attrNameLst>
                                      </p:cBhvr>
                                      <p:to>
                                        <p:strVal val="visible"/>
                                      </p:to>
                                    </p:set>
                                    <p:anim calcmode="lin" valueType="num">
                                      <p:cBhvr>
                                        <p:cTn id="57" dur="400" fill="hold"/>
                                        <p:tgtEl>
                                          <p:spTgt spid="26"/>
                                        </p:tgtEl>
                                        <p:attrNameLst>
                                          <p:attrName>ppt_w</p:attrName>
                                        </p:attrNameLst>
                                      </p:cBhvr>
                                      <p:tavLst>
                                        <p:tav tm="0">
                                          <p:val>
                                            <p:fltVal val="0"/>
                                          </p:val>
                                        </p:tav>
                                        <p:tav tm="100000">
                                          <p:val>
                                            <p:strVal val="#ppt_w"/>
                                          </p:val>
                                        </p:tav>
                                      </p:tavLst>
                                    </p:anim>
                                    <p:anim calcmode="lin" valueType="num">
                                      <p:cBhvr>
                                        <p:cTn id="58" dur="400" fill="hold"/>
                                        <p:tgtEl>
                                          <p:spTgt spid="26"/>
                                        </p:tgtEl>
                                        <p:attrNameLst>
                                          <p:attrName>ppt_h</p:attrName>
                                        </p:attrNameLst>
                                      </p:cBhvr>
                                      <p:tavLst>
                                        <p:tav tm="0">
                                          <p:val>
                                            <p:fltVal val="0"/>
                                          </p:val>
                                        </p:tav>
                                        <p:tav tm="100000">
                                          <p:val>
                                            <p:strVal val="#ppt_h"/>
                                          </p:val>
                                        </p:tav>
                                      </p:tavLst>
                                    </p:anim>
                                    <p:animEffect transition="in" filter="fade">
                                      <p:cBhvr>
                                        <p:cTn id="59" dur="400"/>
                                        <p:tgtEl>
                                          <p:spTgt spid="26"/>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 calcmode="lin" valueType="num">
                                      <p:cBhvr>
                                        <p:cTn id="63" dur="400" fill="hold"/>
                                        <p:tgtEl>
                                          <p:spTgt spid="30"/>
                                        </p:tgtEl>
                                        <p:attrNameLst>
                                          <p:attrName>ppt_w</p:attrName>
                                        </p:attrNameLst>
                                      </p:cBhvr>
                                      <p:tavLst>
                                        <p:tav tm="0">
                                          <p:val>
                                            <p:fltVal val="0"/>
                                          </p:val>
                                        </p:tav>
                                        <p:tav tm="100000">
                                          <p:val>
                                            <p:strVal val="#ppt_w"/>
                                          </p:val>
                                        </p:tav>
                                      </p:tavLst>
                                    </p:anim>
                                    <p:anim calcmode="lin" valueType="num">
                                      <p:cBhvr>
                                        <p:cTn id="64" dur="400" fill="hold"/>
                                        <p:tgtEl>
                                          <p:spTgt spid="30"/>
                                        </p:tgtEl>
                                        <p:attrNameLst>
                                          <p:attrName>ppt_h</p:attrName>
                                        </p:attrNameLst>
                                      </p:cBhvr>
                                      <p:tavLst>
                                        <p:tav tm="0">
                                          <p:val>
                                            <p:fltVal val="0"/>
                                          </p:val>
                                        </p:tav>
                                        <p:tav tm="100000">
                                          <p:val>
                                            <p:strVal val="#ppt_h"/>
                                          </p:val>
                                        </p:tav>
                                      </p:tavLst>
                                    </p:anim>
                                    <p:animEffect transition="in" filter="fade">
                                      <p:cBhvr>
                                        <p:cTn id="65"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P spid="26" grpId="0"/>
      <p:bldP spid="27" grpId="0"/>
      <p:bldP spid="28" grpId="0"/>
      <p:bldP spid="29" grpId="0"/>
      <p:bldP spid="3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folio Two">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13630"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319943"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464480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13630"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319943"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464480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2311233"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4644806"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6969669"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2311233"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4644806"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6969669"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696644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30001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3630" y="77574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696644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30001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3630" y="100799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9291304"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9291304"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147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39"/>
                                        </p:tgtEl>
                                        <p:attrNameLst>
                                          <p:attrName>style.visibility</p:attrName>
                                        </p:attrNameLst>
                                      </p:cBhvr>
                                      <p:to>
                                        <p:strVal val="visible"/>
                                      </p:to>
                                    </p:set>
                                    <p:anim calcmode="lin" valueType="num">
                                      <p:cBhvr>
                                        <p:cTn id="51" dur="400" fill="hold"/>
                                        <p:tgtEl>
                                          <p:spTgt spid="39"/>
                                        </p:tgtEl>
                                        <p:attrNameLst>
                                          <p:attrName>ppt_w</p:attrName>
                                        </p:attrNameLst>
                                      </p:cBhvr>
                                      <p:tavLst>
                                        <p:tav tm="0">
                                          <p:val>
                                            <p:fltVal val="0"/>
                                          </p:val>
                                        </p:tav>
                                        <p:tav tm="100000">
                                          <p:val>
                                            <p:strVal val="#ppt_w"/>
                                          </p:val>
                                        </p:tav>
                                      </p:tavLst>
                                    </p:anim>
                                    <p:anim calcmode="lin" valueType="num">
                                      <p:cBhvr>
                                        <p:cTn id="52" dur="400" fill="hold"/>
                                        <p:tgtEl>
                                          <p:spTgt spid="39"/>
                                        </p:tgtEl>
                                        <p:attrNameLst>
                                          <p:attrName>ppt_h</p:attrName>
                                        </p:attrNameLst>
                                      </p:cBhvr>
                                      <p:tavLst>
                                        <p:tav tm="0">
                                          <p:val>
                                            <p:fltVal val="0"/>
                                          </p:val>
                                        </p:tav>
                                        <p:tav tm="100000">
                                          <p:val>
                                            <p:strVal val="#ppt_h"/>
                                          </p:val>
                                        </p:tav>
                                      </p:tavLst>
                                    </p:anim>
                                    <p:animEffect transition="in" filter="fade">
                                      <p:cBhvr>
                                        <p:cTn id="53" dur="400"/>
                                        <p:tgtEl>
                                          <p:spTgt spid="3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0"/>
                                        </p:tgtEl>
                                        <p:attrNameLst>
                                          <p:attrName>style.visibility</p:attrName>
                                        </p:attrNameLst>
                                      </p:cBhvr>
                                      <p:to>
                                        <p:strVal val="visible"/>
                                      </p:to>
                                    </p:set>
                                    <p:anim calcmode="lin" valueType="num">
                                      <p:cBhvr>
                                        <p:cTn id="57" dur="400" fill="hold"/>
                                        <p:tgtEl>
                                          <p:spTgt spid="40"/>
                                        </p:tgtEl>
                                        <p:attrNameLst>
                                          <p:attrName>ppt_w</p:attrName>
                                        </p:attrNameLst>
                                      </p:cBhvr>
                                      <p:tavLst>
                                        <p:tav tm="0">
                                          <p:val>
                                            <p:fltVal val="0"/>
                                          </p:val>
                                        </p:tav>
                                        <p:tav tm="100000">
                                          <p:val>
                                            <p:strVal val="#ppt_w"/>
                                          </p:val>
                                        </p:tav>
                                      </p:tavLst>
                                    </p:anim>
                                    <p:anim calcmode="lin" valueType="num">
                                      <p:cBhvr>
                                        <p:cTn id="58" dur="400" fill="hold"/>
                                        <p:tgtEl>
                                          <p:spTgt spid="40"/>
                                        </p:tgtEl>
                                        <p:attrNameLst>
                                          <p:attrName>ppt_h</p:attrName>
                                        </p:attrNameLst>
                                      </p:cBhvr>
                                      <p:tavLst>
                                        <p:tav tm="0">
                                          <p:val>
                                            <p:fltVal val="0"/>
                                          </p:val>
                                        </p:tav>
                                        <p:tav tm="100000">
                                          <p:val>
                                            <p:strVal val="#ppt_h"/>
                                          </p:val>
                                        </p:tav>
                                      </p:tavLst>
                                    </p:anim>
                                    <p:animEffect transition="in" filter="fade">
                                      <p:cBhvr>
                                        <p:cTn id="59" dur="400"/>
                                        <p:tgtEl>
                                          <p:spTgt spid="40"/>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1"/>
                                        </p:tgtEl>
                                        <p:attrNameLst>
                                          <p:attrName>style.visibility</p:attrName>
                                        </p:attrNameLst>
                                      </p:cBhvr>
                                      <p:to>
                                        <p:strVal val="visible"/>
                                      </p:to>
                                    </p:set>
                                    <p:anim calcmode="lin" valueType="num">
                                      <p:cBhvr>
                                        <p:cTn id="63" dur="400" fill="hold"/>
                                        <p:tgtEl>
                                          <p:spTgt spid="41"/>
                                        </p:tgtEl>
                                        <p:attrNameLst>
                                          <p:attrName>ppt_w</p:attrName>
                                        </p:attrNameLst>
                                      </p:cBhvr>
                                      <p:tavLst>
                                        <p:tav tm="0">
                                          <p:val>
                                            <p:fltVal val="0"/>
                                          </p:val>
                                        </p:tav>
                                        <p:tav tm="100000">
                                          <p:val>
                                            <p:strVal val="#ppt_w"/>
                                          </p:val>
                                        </p:tav>
                                      </p:tavLst>
                                    </p:anim>
                                    <p:anim calcmode="lin" valueType="num">
                                      <p:cBhvr>
                                        <p:cTn id="64" dur="400" fill="hold"/>
                                        <p:tgtEl>
                                          <p:spTgt spid="41"/>
                                        </p:tgtEl>
                                        <p:attrNameLst>
                                          <p:attrName>ppt_h</p:attrName>
                                        </p:attrNameLst>
                                      </p:cBhvr>
                                      <p:tavLst>
                                        <p:tav tm="0">
                                          <p:val>
                                            <p:fltVal val="0"/>
                                          </p:val>
                                        </p:tav>
                                        <p:tav tm="100000">
                                          <p:val>
                                            <p:strVal val="#ppt_h"/>
                                          </p:val>
                                        </p:tav>
                                      </p:tavLst>
                                    </p:anim>
                                    <p:animEffect transition="in" filter="fade">
                                      <p:cBhvr>
                                        <p:cTn id="65" dur="400"/>
                                        <p:tgtEl>
                                          <p:spTgt spid="41"/>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51"/>
                                        </p:tgtEl>
                                        <p:attrNameLst>
                                          <p:attrName>style.visibility</p:attrName>
                                        </p:attrNameLst>
                                      </p:cBhvr>
                                      <p:to>
                                        <p:strVal val="visible"/>
                                      </p:to>
                                    </p:set>
                                    <p:anim calcmode="lin" valueType="num">
                                      <p:cBhvr>
                                        <p:cTn id="69" dur="400" fill="hold"/>
                                        <p:tgtEl>
                                          <p:spTgt spid="51"/>
                                        </p:tgtEl>
                                        <p:attrNameLst>
                                          <p:attrName>ppt_w</p:attrName>
                                        </p:attrNameLst>
                                      </p:cBhvr>
                                      <p:tavLst>
                                        <p:tav tm="0">
                                          <p:val>
                                            <p:fltVal val="0"/>
                                          </p:val>
                                        </p:tav>
                                        <p:tav tm="100000">
                                          <p:val>
                                            <p:strVal val="#ppt_w"/>
                                          </p:val>
                                        </p:tav>
                                      </p:tavLst>
                                    </p:anim>
                                    <p:anim calcmode="lin" valueType="num">
                                      <p:cBhvr>
                                        <p:cTn id="70" dur="400" fill="hold"/>
                                        <p:tgtEl>
                                          <p:spTgt spid="51"/>
                                        </p:tgtEl>
                                        <p:attrNameLst>
                                          <p:attrName>ppt_h</p:attrName>
                                        </p:attrNameLst>
                                      </p:cBhvr>
                                      <p:tavLst>
                                        <p:tav tm="0">
                                          <p:val>
                                            <p:fltVal val="0"/>
                                          </p:val>
                                        </p:tav>
                                        <p:tav tm="100000">
                                          <p:val>
                                            <p:strVal val="#ppt_h"/>
                                          </p:val>
                                        </p:tav>
                                      </p:tavLst>
                                    </p:anim>
                                    <p:animEffect transition="in" filter="fade">
                                      <p:cBhvr>
                                        <p:cTn id="71" dur="400"/>
                                        <p:tgtEl>
                                          <p:spTgt spid="51"/>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2"/>
                                        </p:tgtEl>
                                        <p:attrNameLst>
                                          <p:attrName>style.visibility</p:attrName>
                                        </p:attrNameLst>
                                      </p:cBhvr>
                                      <p:to>
                                        <p:strVal val="visible"/>
                                      </p:to>
                                    </p:set>
                                    <p:anim calcmode="lin" valueType="num">
                                      <p:cBhvr>
                                        <p:cTn id="75" dur="400" fill="hold"/>
                                        <p:tgtEl>
                                          <p:spTgt spid="52"/>
                                        </p:tgtEl>
                                        <p:attrNameLst>
                                          <p:attrName>ppt_w</p:attrName>
                                        </p:attrNameLst>
                                      </p:cBhvr>
                                      <p:tavLst>
                                        <p:tav tm="0">
                                          <p:val>
                                            <p:fltVal val="0"/>
                                          </p:val>
                                        </p:tav>
                                        <p:tav tm="100000">
                                          <p:val>
                                            <p:strVal val="#ppt_w"/>
                                          </p:val>
                                        </p:tav>
                                      </p:tavLst>
                                    </p:anim>
                                    <p:anim calcmode="lin" valueType="num">
                                      <p:cBhvr>
                                        <p:cTn id="76" dur="400" fill="hold"/>
                                        <p:tgtEl>
                                          <p:spTgt spid="52"/>
                                        </p:tgtEl>
                                        <p:attrNameLst>
                                          <p:attrName>ppt_h</p:attrName>
                                        </p:attrNameLst>
                                      </p:cBhvr>
                                      <p:tavLst>
                                        <p:tav tm="0">
                                          <p:val>
                                            <p:fltVal val="0"/>
                                          </p:val>
                                        </p:tav>
                                        <p:tav tm="100000">
                                          <p:val>
                                            <p:strVal val="#ppt_h"/>
                                          </p:val>
                                        </p:tav>
                                      </p:tavLst>
                                    </p:anim>
                                    <p:animEffect transition="in" filter="fade">
                                      <p:cBhvr>
                                        <p:cTn id="77" dur="400"/>
                                        <p:tgtEl>
                                          <p:spTgt spid="52"/>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50"/>
                                        </p:tgtEl>
                                        <p:attrNameLst>
                                          <p:attrName>style.visibility</p:attrName>
                                        </p:attrNameLst>
                                      </p:cBhvr>
                                      <p:to>
                                        <p:strVal val="visible"/>
                                      </p:to>
                                    </p:set>
                                    <p:anim calcmode="lin" valueType="num">
                                      <p:cBhvr>
                                        <p:cTn id="81" dur="400" fill="hold"/>
                                        <p:tgtEl>
                                          <p:spTgt spid="50"/>
                                        </p:tgtEl>
                                        <p:attrNameLst>
                                          <p:attrName>ppt_w</p:attrName>
                                        </p:attrNameLst>
                                      </p:cBhvr>
                                      <p:tavLst>
                                        <p:tav tm="0">
                                          <p:val>
                                            <p:fltVal val="0"/>
                                          </p:val>
                                        </p:tav>
                                        <p:tav tm="100000">
                                          <p:val>
                                            <p:strVal val="#ppt_w"/>
                                          </p:val>
                                        </p:tav>
                                      </p:tavLst>
                                    </p:anim>
                                    <p:anim calcmode="lin" valueType="num">
                                      <p:cBhvr>
                                        <p:cTn id="82" dur="400" fill="hold"/>
                                        <p:tgtEl>
                                          <p:spTgt spid="50"/>
                                        </p:tgtEl>
                                        <p:attrNameLst>
                                          <p:attrName>ppt_h</p:attrName>
                                        </p:attrNameLst>
                                      </p:cBhvr>
                                      <p:tavLst>
                                        <p:tav tm="0">
                                          <p:val>
                                            <p:fltVal val="0"/>
                                          </p:val>
                                        </p:tav>
                                        <p:tav tm="100000">
                                          <p:val>
                                            <p:strVal val="#ppt_h"/>
                                          </p:val>
                                        </p:tav>
                                      </p:tavLst>
                                    </p:anim>
                                    <p:animEffect transition="in" filter="fade">
                                      <p:cBhvr>
                                        <p:cTn id="83" dur="400"/>
                                        <p:tgtEl>
                                          <p:spTgt spid="50"/>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2"/>
                                        </p:tgtEl>
                                        <p:attrNameLst>
                                          <p:attrName>style.visibility</p:attrName>
                                        </p:attrNameLst>
                                      </p:cBhvr>
                                      <p:to>
                                        <p:strVal val="visible"/>
                                      </p:to>
                                    </p:set>
                                    <p:anim calcmode="lin" valueType="num">
                                      <p:cBhvr>
                                        <p:cTn id="87" dur="400" fill="hold"/>
                                        <p:tgtEl>
                                          <p:spTgt spid="42"/>
                                        </p:tgtEl>
                                        <p:attrNameLst>
                                          <p:attrName>ppt_w</p:attrName>
                                        </p:attrNameLst>
                                      </p:cBhvr>
                                      <p:tavLst>
                                        <p:tav tm="0">
                                          <p:val>
                                            <p:fltVal val="0"/>
                                          </p:val>
                                        </p:tav>
                                        <p:tav tm="100000">
                                          <p:val>
                                            <p:strVal val="#ppt_w"/>
                                          </p:val>
                                        </p:tav>
                                      </p:tavLst>
                                    </p:anim>
                                    <p:anim calcmode="lin" valueType="num">
                                      <p:cBhvr>
                                        <p:cTn id="88" dur="400" fill="hold"/>
                                        <p:tgtEl>
                                          <p:spTgt spid="42"/>
                                        </p:tgtEl>
                                        <p:attrNameLst>
                                          <p:attrName>ppt_h</p:attrName>
                                        </p:attrNameLst>
                                      </p:cBhvr>
                                      <p:tavLst>
                                        <p:tav tm="0">
                                          <p:val>
                                            <p:fltVal val="0"/>
                                          </p:val>
                                        </p:tav>
                                        <p:tav tm="100000">
                                          <p:val>
                                            <p:strVal val="#ppt_h"/>
                                          </p:val>
                                        </p:tav>
                                      </p:tavLst>
                                    </p:anim>
                                    <p:animEffect transition="in" filter="fade">
                                      <p:cBhvr>
                                        <p:cTn id="89" dur="400"/>
                                        <p:tgtEl>
                                          <p:spTgt spid="42"/>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3"/>
                                        </p:tgtEl>
                                        <p:attrNameLst>
                                          <p:attrName>style.visibility</p:attrName>
                                        </p:attrNameLst>
                                      </p:cBhvr>
                                      <p:to>
                                        <p:strVal val="visible"/>
                                      </p:to>
                                    </p:set>
                                    <p:anim calcmode="lin" valueType="num">
                                      <p:cBhvr>
                                        <p:cTn id="93" dur="400" fill="hold"/>
                                        <p:tgtEl>
                                          <p:spTgt spid="43"/>
                                        </p:tgtEl>
                                        <p:attrNameLst>
                                          <p:attrName>ppt_w</p:attrName>
                                        </p:attrNameLst>
                                      </p:cBhvr>
                                      <p:tavLst>
                                        <p:tav tm="0">
                                          <p:val>
                                            <p:fltVal val="0"/>
                                          </p:val>
                                        </p:tav>
                                        <p:tav tm="100000">
                                          <p:val>
                                            <p:strVal val="#ppt_w"/>
                                          </p:val>
                                        </p:tav>
                                      </p:tavLst>
                                    </p:anim>
                                    <p:anim calcmode="lin" valueType="num">
                                      <p:cBhvr>
                                        <p:cTn id="94" dur="400" fill="hold"/>
                                        <p:tgtEl>
                                          <p:spTgt spid="43"/>
                                        </p:tgtEl>
                                        <p:attrNameLst>
                                          <p:attrName>ppt_h</p:attrName>
                                        </p:attrNameLst>
                                      </p:cBhvr>
                                      <p:tavLst>
                                        <p:tav tm="0">
                                          <p:val>
                                            <p:fltVal val="0"/>
                                          </p:val>
                                        </p:tav>
                                        <p:tav tm="100000">
                                          <p:val>
                                            <p:strVal val="#ppt_h"/>
                                          </p:val>
                                        </p:tav>
                                      </p:tavLst>
                                    </p:anim>
                                    <p:animEffect transition="in" filter="fade">
                                      <p:cBhvr>
                                        <p:cTn id="95" dur="400"/>
                                        <p:tgtEl>
                                          <p:spTgt spid="43"/>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44"/>
                                        </p:tgtEl>
                                        <p:attrNameLst>
                                          <p:attrName>style.visibility</p:attrName>
                                        </p:attrNameLst>
                                      </p:cBhvr>
                                      <p:to>
                                        <p:strVal val="visible"/>
                                      </p:to>
                                    </p:set>
                                    <p:anim calcmode="lin" valueType="num">
                                      <p:cBhvr>
                                        <p:cTn id="99" dur="400" fill="hold"/>
                                        <p:tgtEl>
                                          <p:spTgt spid="44"/>
                                        </p:tgtEl>
                                        <p:attrNameLst>
                                          <p:attrName>ppt_w</p:attrName>
                                        </p:attrNameLst>
                                      </p:cBhvr>
                                      <p:tavLst>
                                        <p:tav tm="0">
                                          <p:val>
                                            <p:fltVal val="0"/>
                                          </p:val>
                                        </p:tav>
                                        <p:tav tm="100000">
                                          <p:val>
                                            <p:strVal val="#ppt_w"/>
                                          </p:val>
                                        </p:tav>
                                      </p:tavLst>
                                    </p:anim>
                                    <p:anim calcmode="lin" valueType="num">
                                      <p:cBhvr>
                                        <p:cTn id="100" dur="400" fill="hold"/>
                                        <p:tgtEl>
                                          <p:spTgt spid="44"/>
                                        </p:tgtEl>
                                        <p:attrNameLst>
                                          <p:attrName>ppt_h</p:attrName>
                                        </p:attrNameLst>
                                      </p:cBhvr>
                                      <p:tavLst>
                                        <p:tav tm="0">
                                          <p:val>
                                            <p:fltVal val="0"/>
                                          </p:val>
                                        </p:tav>
                                        <p:tav tm="100000">
                                          <p:val>
                                            <p:strVal val="#ppt_h"/>
                                          </p:val>
                                        </p:tav>
                                      </p:tavLst>
                                    </p:anim>
                                    <p:animEffect transition="in" filter="fade">
                                      <p:cBhvr>
                                        <p:cTn id="101" dur="400"/>
                                        <p:tgtEl>
                                          <p:spTgt spid="44"/>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4"/>
                                        </p:tgtEl>
                                        <p:attrNameLst>
                                          <p:attrName>style.visibility</p:attrName>
                                        </p:attrNameLst>
                                      </p:cBhvr>
                                      <p:to>
                                        <p:strVal val="visible"/>
                                      </p:to>
                                    </p:set>
                                    <p:anim calcmode="lin" valueType="num">
                                      <p:cBhvr>
                                        <p:cTn id="105" dur="400" fill="hold"/>
                                        <p:tgtEl>
                                          <p:spTgt spid="54"/>
                                        </p:tgtEl>
                                        <p:attrNameLst>
                                          <p:attrName>ppt_w</p:attrName>
                                        </p:attrNameLst>
                                      </p:cBhvr>
                                      <p:tavLst>
                                        <p:tav tm="0">
                                          <p:val>
                                            <p:fltVal val="0"/>
                                          </p:val>
                                        </p:tav>
                                        <p:tav tm="100000">
                                          <p:val>
                                            <p:strVal val="#ppt_w"/>
                                          </p:val>
                                        </p:tav>
                                      </p:tavLst>
                                    </p:anim>
                                    <p:anim calcmode="lin" valueType="num">
                                      <p:cBhvr>
                                        <p:cTn id="106" dur="400" fill="hold"/>
                                        <p:tgtEl>
                                          <p:spTgt spid="54"/>
                                        </p:tgtEl>
                                        <p:attrNameLst>
                                          <p:attrName>ppt_h</p:attrName>
                                        </p:attrNameLst>
                                      </p:cBhvr>
                                      <p:tavLst>
                                        <p:tav tm="0">
                                          <p:val>
                                            <p:fltVal val="0"/>
                                          </p:val>
                                        </p:tav>
                                        <p:tav tm="100000">
                                          <p:val>
                                            <p:strVal val="#ppt_h"/>
                                          </p:val>
                                        </p:tav>
                                      </p:tavLst>
                                    </p:anim>
                                    <p:animEffect transition="in" filter="fade">
                                      <p:cBhvr>
                                        <p:cTn id="107" dur="400"/>
                                        <p:tgtEl>
                                          <p:spTgt spid="54"/>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541451"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875024"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519988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541451"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875024"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519988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4504820"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16838394"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19163256"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4504820"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16838394"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19163256"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752152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85509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2179958"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752152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85509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2179958"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21484892"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21484892"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1363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50"/>
                                        </p:tgtEl>
                                        <p:attrNameLst>
                                          <p:attrName>style.visibility</p:attrName>
                                        </p:attrNameLst>
                                      </p:cBhvr>
                                      <p:to>
                                        <p:strVal val="visible"/>
                                      </p:to>
                                    </p:set>
                                    <p:anim calcmode="lin" valueType="num">
                                      <p:cBhvr>
                                        <p:cTn id="51" dur="400" fill="hold"/>
                                        <p:tgtEl>
                                          <p:spTgt spid="50"/>
                                        </p:tgtEl>
                                        <p:attrNameLst>
                                          <p:attrName>ppt_w</p:attrName>
                                        </p:attrNameLst>
                                      </p:cBhvr>
                                      <p:tavLst>
                                        <p:tav tm="0">
                                          <p:val>
                                            <p:fltVal val="0"/>
                                          </p:val>
                                        </p:tav>
                                        <p:tav tm="100000">
                                          <p:val>
                                            <p:strVal val="#ppt_w"/>
                                          </p:val>
                                        </p:tav>
                                      </p:tavLst>
                                    </p:anim>
                                    <p:anim calcmode="lin" valueType="num">
                                      <p:cBhvr>
                                        <p:cTn id="52" dur="400" fill="hold"/>
                                        <p:tgtEl>
                                          <p:spTgt spid="50"/>
                                        </p:tgtEl>
                                        <p:attrNameLst>
                                          <p:attrName>ppt_h</p:attrName>
                                        </p:attrNameLst>
                                      </p:cBhvr>
                                      <p:tavLst>
                                        <p:tav tm="0">
                                          <p:val>
                                            <p:fltVal val="0"/>
                                          </p:val>
                                        </p:tav>
                                        <p:tav tm="100000">
                                          <p:val>
                                            <p:strVal val="#ppt_h"/>
                                          </p:val>
                                        </p:tav>
                                      </p:tavLst>
                                    </p:anim>
                                    <p:animEffect transition="in" filter="fade">
                                      <p:cBhvr>
                                        <p:cTn id="53" dur="400"/>
                                        <p:tgtEl>
                                          <p:spTgt spid="50"/>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2"/>
                                        </p:tgtEl>
                                        <p:attrNameLst>
                                          <p:attrName>style.visibility</p:attrName>
                                        </p:attrNameLst>
                                      </p:cBhvr>
                                      <p:to>
                                        <p:strVal val="visible"/>
                                      </p:to>
                                    </p:set>
                                    <p:anim calcmode="lin" valueType="num">
                                      <p:cBhvr>
                                        <p:cTn id="57" dur="400" fill="hold"/>
                                        <p:tgtEl>
                                          <p:spTgt spid="42"/>
                                        </p:tgtEl>
                                        <p:attrNameLst>
                                          <p:attrName>ppt_w</p:attrName>
                                        </p:attrNameLst>
                                      </p:cBhvr>
                                      <p:tavLst>
                                        <p:tav tm="0">
                                          <p:val>
                                            <p:fltVal val="0"/>
                                          </p:val>
                                        </p:tav>
                                        <p:tav tm="100000">
                                          <p:val>
                                            <p:strVal val="#ppt_w"/>
                                          </p:val>
                                        </p:tav>
                                      </p:tavLst>
                                    </p:anim>
                                    <p:anim calcmode="lin" valueType="num">
                                      <p:cBhvr>
                                        <p:cTn id="58" dur="400" fill="hold"/>
                                        <p:tgtEl>
                                          <p:spTgt spid="42"/>
                                        </p:tgtEl>
                                        <p:attrNameLst>
                                          <p:attrName>ppt_h</p:attrName>
                                        </p:attrNameLst>
                                      </p:cBhvr>
                                      <p:tavLst>
                                        <p:tav tm="0">
                                          <p:val>
                                            <p:fltVal val="0"/>
                                          </p:val>
                                        </p:tav>
                                        <p:tav tm="100000">
                                          <p:val>
                                            <p:strVal val="#ppt_h"/>
                                          </p:val>
                                        </p:tav>
                                      </p:tavLst>
                                    </p:anim>
                                    <p:animEffect transition="in" filter="fade">
                                      <p:cBhvr>
                                        <p:cTn id="59" dur="400"/>
                                        <p:tgtEl>
                                          <p:spTgt spid="42"/>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3"/>
                                        </p:tgtEl>
                                        <p:attrNameLst>
                                          <p:attrName>style.visibility</p:attrName>
                                        </p:attrNameLst>
                                      </p:cBhvr>
                                      <p:to>
                                        <p:strVal val="visible"/>
                                      </p:to>
                                    </p:set>
                                    <p:anim calcmode="lin" valueType="num">
                                      <p:cBhvr>
                                        <p:cTn id="63" dur="400" fill="hold"/>
                                        <p:tgtEl>
                                          <p:spTgt spid="43"/>
                                        </p:tgtEl>
                                        <p:attrNameLst>
                                          <p:attrName>ppt_w</p:attrName>
                                        </p:attrNameLst>
                                      </p:cBhvr>
                                      <p:tavLst>
                                        <p:tav tm="0">
                                          <p:val>
                                            <p:fltVal val="0"/>
                                          </p:val>
                                        </p:tav>
                                        <p:tav tm="100000">
                                          <p:val>
                                            <p:strVal val="#ppt_w"/>
                                          </p:val>
                                        </p:tav>
                                      </p:tavLst>
                                    </p:anim>
                                    <p:anim calcmode="lin" valueType="num">
                                      <p:cBhvr>
                                        <p:cTn id="64" dur="400" fill="hold"/>
                                        <p:tgtEl>
                                          <p:spTgt spid="43"/>
                                        </p:tgtEl>
                                        <p:attrNameLst>
                                          <p:attrName>ppt_h</p:attrName>
                                        </p:attrNameLst>
                                      </p:cBhvr>
                                      <p:tavLst>
                                        <p:tav tm="0">
                                          <p:val>
                                            <p:fltVal val="0"/>
                                          </p:val>
                                        </p:tav>
                                        <p:tav tm="100000">
                                          <p:val>
                                            <p:strVal val="#ppt_h"/>
                                          </p:val>
                                        </p:tav>
                                      </p:tavLst>
                                    </p:anim>
                                    <p:animEffect transition="in" filter="fade">
                                      <p:cBhvr>
                                        <p:cTn id="65" dur="400"/>
                                        <p:tgtEl>
                                          <p:spTgt spid="43"/>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44"/>
                                        </p:tgtEl>
                                        <p:attrNameLst>
                                          <p:attrName>style.visibility</p:attrName>
                                        </p:attrNameLst>
                                      </p:cBhvr>
                                      <p:to>
                                        <p:strVal val="visible"/>
                                      </p:to>
                                    </p:set>
                                    <p:anim calcmode="lin" valueType="num">
                                      <p:cBhvr>
                                        <p:cTn id="69" dur="400" fill="hold"/>
                                        <p:tgtEl>
                                          <p:spTgt spid="44"/>
                                        </p:tgtEl>
                                        <p:attrNameLst>
                                          <p:attrName>ppt_w</p:attrName>
                                        </p:attrNameLst>
                                      </p:cBhvr>
                                      <p:tavLst>
                                        <p:tav tm="0">
                                          <p:val>
                                            <p:fltVal val="0"/>
                                          </p:val>
                                        </p:tav>
                                        <p:tav tm="100000">
                                          <p:val>
                                            <p:strVal val="#ppt_w"/>
                                          </p:val>
                                        </p:tav>
                                      </p:tavLst>
                                    </p:anim>
                                    <p:anim calcmode="lin" valueType="num">
                                      <p:cBhvr>
                                        <p:cTn id="70" dur="400" fill="hold"/>
                                        <p:tgtEl>
                                          <p:spTgt spid="44"/>
                                        </p:tgtEl>
                                        <p:attrNameLst>
                                          <p:attrName>ppt_h</p:attrName>
                                        </p:attrNameLst>
                                      </p:cBhvr>
                                      <p:tavLst>
                                        <p:tav tm="0">
                                          <p:val>
                                            <p:fltVal val="0"/>
                                          </p:val>
                                        </p:tav>
                                        <p:tav tm="100000">
                                          <p:val>
                                            <p:strVal val="#ppt_h"/>
                                          </p:val>
                                        </p:tav>
                                      </p:tavLst>
                                    </p:anim>
                                    <p:animEffect transition="in" filter="fade">
                                      <p:cBhvr>
                                        <p:cTn id="71" dur="400"/>
                                        <p:tgtEl>
                                          <p:spTgt spid="44"/>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4"/>
                                        </p:tgtEl>
                                        <p:attrNameLst>
                                          <p:attrName>style.visibility</p:attrName>
                                        </p:attrNameLst>
                                      </p:cBhvr>
                                      <p:to>
                                        <p:strVal val="visible"/>
                                      </p:to>
                                    </p:set>
                                    <p:anim calcmode="lin" valueType="num">
                                      <p:cBhvr>
                                        <p:cTn id="75" dur="400" fill="hold"/>
                                        <p:tgtEl>
                                          <p:spTgt spid="54"/>
                                        </p:tgtEl>
                                        <p:attrNameLst>
                                          <p:attrName>ppt_w</p:attrName>
                                        </p:attrNameLst>
                                      </p:cBhvr>
                                      <p:tavLst>
                                        <p:tav tm="0">
                                          <p:val>
                                            <p:fltVal val="0"/>
                                          </p:val>
                                        </p:tav>
                                        <p:tav tm="100000">
                                          <p:val>
                                            <p:strVal val="#ppt_w"/>
                                          </p:val>
                                        </p:tav>
                                      </p:tavLst>
                                    </p:anim>
                                    <p:anim calcmode="lin" valueType="num">
                                      <p:cBhvr>
                                        <p:cTn id="76" dur="400" fill="hold"/>
                                        <p:tgtEl>
                                          <p:spTgt spid="54"/>
                                        </p:tgtEl>
                                        <p:attrNameLst>
                                          <p:attrName>ppt_h</p:attrName>
                                        </p:attrNameLst>
                                      </p:cBhvr>
                                      <p:tavLst>
                                        <p:tav tm="0">
                                          <p:val>
                                            <p:fltVal val="0"/>
                                          </p:val>
                                        </p:tav>
                                        <p:tav tm="100000">
                                          <p:val>
                                            <p:strVal val="#ppt_h"/>
                                          </p:val>
                                        </p:tav>
                                      </p:tavLst>
                                    </p:anim>
                                    <p:animEffect transition="in" filter="fade">
                                      <p:cBhvr>
                                        <p:cTn id="77" dur="400"/>
                                        <p:tgtEl>
                                          <p:spTgt spid="54"/>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39"/>
                                        </p:tgtEl>
                                        <p:attrNameLst>
                                          <p:attrName>style.visibility</p:attrName>
                                        </p:attrNameLst>
                                      </p:cBhvr>
                                      <p:to>
                                        <p:strVal val="visible"/>
                                      </p:to>
                                    </p:set>
                                    <p:anim calcmode="lin" valueType="num">
                                      <p:cBhvr>
                                        <p:cTn id="81" dur="400" fill="hold"/>
                                        <p:tgtEl>
                                          <p:spTgt spid="39"/>
                                        </p:tgtEl>
                                        <p:attrNameLst>
                                          <p:attrName>ppt_w</p:attrName>
                                        </p:attrNameLst>
                                      </p:cBhvr>
                                      <p:tavLst>
                                        <p:tav tm="0">
                                          <p:val>
                                            <p:fltVal val="0"/>
                                          </p:val>
                                        </p:tav>
                                        <p:tav tm="100000">
                                          <p:val>
                                            <p:strVal val="#ppt_w"/>
                                          </p:val>
                                        </p:tav>
                                      </p:tavLst>
                                    </p:anim>
                                    <p:anim calcmode="lin" valueType="num">
                                      <p:cBhvr>
                                        <p:cTn id="82" dur="400" fill="hold"/>
                                        <p:tgtEl>
                                          <p:spTgt spid="39"/>
                                        </p:tgtEl>
                                        <p:attrNameLst>
                                          <p:attrName>ppt_h</p:attrName>
                                        </p:attrNameLst>
                                      </p:cBhvr>
                                      <p:tavLst>
                                        <p:tav tm="0">
                                          <p:val>
                                            <p:fltVal val="0"/>
                                          </p:val>
                                        </p:tav>
                                        <p:tav tm="100000">
                                          <p:val>
                                            <p:strVal val="#ppt_h"/>
                                          </p:val>
                                        </p:tav>
                                      </p:tavLst>
                                    </p:anim>
                                    <p:animEffect transition="in" filter="fade">
                                      <p:cBhvr>
                                        <p:cTn id="83" dur="400"/>
                                        <p:tgtEl>
                                          <p:spTgt spid="39"/>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0"/>
                                        </p:tgtEl>
                                        <p:attrNameLst>
                                          <p:attrName>style.visibility</p:attrName>
                                        </p:attrNameLst>
                                      </p:cBhvr>
                                      <p:to>
                                        <p:strVal val="visible"/>
                                      </p:to>
                                    </p:set>
                                    <p:anim calcmode="lin" valueType="num">
                                      <p:cBhvr>
                                        <p:cTn id="87" dur="400" fill="hold"/>
                                        <p:tgtEl>
                                          <p:spTgt spid="40"/>
                                        </p:tgtEl>
                                        <p:attrNameLst>
                                          <p:attrName>ppt_w</p:attrName>
                                        </p:attrNameLst>
                                      </p:cBhvr>
                                      <p:tavLst>
                                        <p:tav tm="0">
                                          <p:val>
                                            <p:fltVal val="0"/>
                                          </p:val>
                                        </p:tav>
                                        <p:tav tm="100000">
                                          <p:val>
                                            <p:strVal val="#ppt_w"/>
                                          </p:val>
                                        </p:tav>
                                      </p:tavLst>
                                    </p:anim>
                                    <p:anim calcmode="lin" valueType="num">
                                      <p:cBhvr>
                                        <p:cTn id="88" dur="400" fill="hold"/>
                                        <p:tgtEl>
                                          <p:spTgt spid="40"/>
                                        </p:tgtEl>
                                        <p:attrNameLst>
                                          <p:attrName>ppt_h</p:attrName>
                                        </p:attrNameLst>
                                      </p:cBhvr>
                                      <p:tavLst>
                                        <p:tav tm="0">
                                          <p:val>
                                            <p:fltVal val="0"/>
                                          </p:val>
                                        </p:tav>
                                        <p:tav tm="100000">
                                          <p:val>
                                            <p:strVal val="#ppt_h"/>
                                          </p:val>
                                        </p:tav>
                                      </p:tavLst>
                                    </p:anim>
                                    <p:animEffect transition="in" filter="fade">
                                      <p:cBhvr>
                                        <p:cTn id="89" dur="400"/>
                                        <p:tgtEl>
                                          <p:spTgt spid="40"/>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1"/>
                                        </p:tgtEl>
                                        <p:attrNameLst>
                                          <p:attrName>style.visibility</p:attrName>
                                        </p:attrNameLst>
                                      </p:cBhvr>
                                      <p:to>
                                        <p:strVal val="visible"/>
                                      </p:to>
                                    </p:set>
                                    <p:anim calcmode="lin" valueType="num">
                                      <p:cBhvr>
                                        <p:cTn id="93" dur="400" fill="hold"/>
                                        <p:tgtEl>
                                          <p:spTgt spid="41"/>
                                        </p:tgtEl>
                                        <p:attrNameLst>
                                          <p:attrName>ppt_w</p:attrName>
                                        </p:attrNameLst>
                                      </p:cBhvr>
                                      <p:tavLst>
                                        <p:tav tm="0">
                                          <p:val>
                                            <p:fltVal val="0"/>
                                          </p:val>
                                        </p:tav>
                                        <p:tav tm="100000">
                                          <p:val>
                                            <p:strVal val="#ppt_w"/>
                                          </p:val>
                                        </p:tav>
                                      </p:tavLst>
                                    </p:anim>
                                    <p:anim calcmode="lin" valueType="num">
                                      <p:cBhvr>
                                        <p:cTn id="94" dur="400" fill="hold"/>
                                        <p:tgtEl>
                                          <p:spTgt spid="41"/>
                                        </p:tgtEl>
                                        <p:attrNameLst>
                                          <p:attrName>ppt_h</p:attrName>
                                        </p:attrNameLst>
                                      </p:cBhvr>
                                      <p:tavLst>
                                        <p:tav tm="0">
                                          <p:val>
                                            <p:fltVal val="0"/>
                                          </p:val>
                                        </p:tav>
                                        <p:tav tm="100000">
                                          <p:val>
                                            <p:strVal val="#ppt_h"/>
                                          </p:val>
                                        </p:tav>
                                      </p:tavLst>
                                    </p:anim>
                                    <p:animEffect transition="in" filter="fade">
                                      <p:cBhvr>
                                        <p:cTn id="95" dur="400"/>
                                        <p:tgtEl>
                                          <p:spTgt spid="41"/>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51"/>
                                        </p:tgtEl>
                                        <p:attrNameLst>
                                          <p:attrName>style.visibility</p:attrName>
                                        </p:attrNameLst>
                                      </p:cBhvr>
                                      <p:to>
                                        <p:strVal val="visible"/>
                                      </p:to>
                                    </p:set>
                                    <p:anim calcmode="lin" valueType="num">
                                      <p:cBhvr>
                                        <p:cTn id="99" dur="400" fill="hold"/>
                                        <p:tgtEl>
                                          <p:spTgt spid="51"/>
                                        </p:tgtEl>
                                        <p:attrNameLst>
                                          <p:attrName>ppt_w</p:attrName>
                                        </p:attrNameLst>
                                      </p:cBhvr>
                                      <p:tavLst>
                                        <p:tav tm="0">
                                          <p:val>
                                            <p:fltVal val="0"/>
                                          </p:val>
                                        </p:tav>
                                        <p:tav tm="100000">
                                          <p:val>
                                            <p:strVal val="#ppt_w"/>
                                          </p:val>
                                        </p:tav>
                                      </p:tavLst>
                                    </p:anim>
                                    <p:anim calcmode="lin" valueType="num">
                                      <p:cBhvr>
                                        <p:cTn id="100" dur="400" fill="hold"/>
                                        <p:tgtEl>
                                          <p:spTgt spid="51"/>
                                        </p:tgtEl>
                                        <p:attrNameLst>
                                          <p:attrName>ppt_h</p:attrName>
                                        </p:attrNameLst>
                                      </p:cBhvr>
                                      <p:tavLst>
                                        <p:tav tm="0">
                                          <p:val>
                                            <p:fltVal val="0"/>
                                          </p:val>
                                        </p:tav>
                                        <p:tav tm="100000">
                                          <p:val>
                                            <p:strVal val="#ppt_h"/>
                                          </p:val>
                                        </p:tav>
                                      </p:tavLst>
                                    </p:anim>
                                    <p:animEffect transition="in" filter="fade">
                                      <p:cBhvr>
                                        <p:cTn id="101" dur="400"/>
                                        <p:tgtEl>
                                          <p:spTgt spid="51"/>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2"/>
                                        </p:tgtEl>
                                        <p:attrNameLst>
                                          <p:attrName>style.visibility</p:attrName>
                                        </p:attrNameLst>
                                      </p:cBhvr>
                                      <p:to>
                                        <p:strVal val="visible"/>
                                      </p:to>
                                    </p:set>
                                    <p:anim calcmode="lin" valueType="num">
                                      <p:cBhvr>
                                        <p:cTn id="105" dur="400" fill="hold"/>
                                        <p:tgtEl>
                                          <p:spTgt spid="52"/>
                                        </p:tgtEl>
                                        <p:attrNameLst>
                                          <p:attrName>ppt_w</p:attrName>
                                        </p:attrNameLst>
                                      </p:cBhvr>
                                      <p:tavLst>
                                        <p:tav tm="0">
                                          <p:val>
                                            <p:fltVal val="0"/>
                                          </p:val>
                                        </p:tav>
                                        <p:tav tm="100000">
                                          <p:val>
                                            <p:strVal val="#ppt_w"/>
                                          </p:val>
                                        </p:tav>
                                      </p:tavLst>
                                    </p:anim>
                                    <p:anim calcmode="lin" valueType="num">
                                      <p:cBhvr>
                                        <p:cTn id="106" dur="400" fill="hold"/>
                                        <p:tgtEl>
                                          <p:spTgt spid="52"/>
                                        </p:tgtEl>
                                        <p:attrNameLst>
                                          <p:attrName>ppt_h</p:attrName>
                                        </p:attrNameLst>
                                      </p:cBhvr>
                                      <p:tavLst>
                                        <p:tav tm="0">
                                          <p:val>
                                            <p:fltVal val="0"/>
                                          </p:val>
                                        </p:tav>
                                        <p:tav tm="100000">
                                          <p:val>
                                            <p:strVal val="#ppt_h"/>
                                          </p:val>
                                        </p:tav>
                                      </p:tavLst>
                                    </p:anim>
                                    <p:animEffect transition="in" filter="fade">
                                      <p:cBhvr>
                                        <p:cTn id="107" dur="400"/>
                                        <p:tgtEl>
                                          <p:spTgt spid="52"/>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7"/>
            <a:ext cx="21948458" cy="2286000"/>
          </a:xfrm>
          <a:prstGeom prst="rect">
            <a:avLst/>
          </a:prstGeom>
        </p:spPr>
        <p:txBody>
          <a:bodyPr vert="horz" lIns="243852" tIns="121926" rIns="243852" bIns="12192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19359" y="3200403"/>
            <a:ext cx="21948458" cy="9051925"/>
          </a:xfrm>
          <a:prstGeom prst="rect">
            <a:avLst/>
          </a:prstGeom>
        </p:spPr>
        <p:txBody>
          <a:bodyPr vert="horz" lIns="243852" tIns="121926" rIns="243852" bIns="12192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219359" y="12712701"/>
            <a:ext cx="5690341"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332285" y="12712701"/>
            <a:ext cx="7722605"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77475" y="12712701"/>
            <a:ext cx="5690341"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fld id="{9DF686B8-C880-FF40-96DC-14FF2413C34E}" type="slidenum">
              <a:rPr lang="en-US" smtClean="0"/>
              <a:t>‹#›</a:t>
            </a:fld>
            <a:endParaRPr lang="en-US"/>
          </a:p>
        </p:txBody>
      </p:sp>
    </p:spTree>
    <p:extLst>
      <p:ext uri="{BB962C8B-B14F-4D97-AF65-F5344CB8AC3E}">
        <p14:creationId xmlns:p14="http://schemas.microsoft.com/office/powerpoint/2010/main" val="42903704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1" r:id="rId3"/>
    <p:sldLayoutId id="2147483650" r:id="rId4"/>
    <p:sldLayoutId id="2147483662" r:id="rId5"/>
    <p:sldLayoutId id="2147483663" r:id="rId6"/>
    <p:sldLayoutId id="2147483669" r:id="rId7"/>
    <p:sldLayoutId id="2147483667" r:id="rId8"/>
    <p:sldLayoutId id="2147483666" r:id="rId9"/>
    <p:sldLayoutId id="2147483665" r:id="rId10"/>
    <p:sldLayoutId id="2147483670" r:id="rId11"/>
    <p:sldLayoutId id="2147483675" r:id="rId12"/>
    <p:sldLayoutId id="2147483676" r:id="rId13"/>
    <p:sldLayoutId id="2147483677" r:id="rId14"/>
    <p:sldLayoutId id="2147483678" r:id="rId15"/>
    <p:sldLayoutId id="2147483679" r:id="rId1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hf hdr="0" ftr="0" dt="0"/>
  <p:txStyles>
    <p:titleStyle>
      <a:lvl1pPr algn="ctr" defTabSz="1219261" rtl="0" eaLnBrk="1" latinLnBrk="0" hangingPunct="1">
        <a:spcBef>
          <a:spcPct val="0"/>
        </a:spcBef>
        <a:buNone/>
        <a:defRPr sz="7500" kern="1200">
          <a:solidFill>
            <a:schemeClr val="bg2"/>
          </a:solidFill>
          <a:latin typeface="Raleway ExtraBold"/>
          <a:ea typeface="+mj-ea"/>
          <a:cs typeface="Raleway ExtraBold"/>
        </a:defRPr>
      </a:lvl1pPr>
    </p:titleStyle>
    <p:body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fontsquirrel.com/fonts/ralewa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914073" y="4232449"/>
            <a:ext cx="17131486" cy="2940051"/>
          </a:xfrm>
        </p:spPr>
        <p:txBody>
          <a:bodyPr>
            <a:normAutofit/>
          </a:bodyPr>
          <a:lstStyle/>
          <a:p>
            <a:pPr algn="l"/>
            <a:r>
              <a:rPr lang="en-US" sz="14400" dirty="0"/>
              <a:t>Enterprise</a:t>
            </a:r>
          </a:p>
        </p:txBody>
      </p:sp>
      <p:sp>
        <p:nvSpPr>
          <p:cNvPr id="3" name="Subtitle 2"/>
          <p:cNvSpPr>
            <a:spLocks noGrp="1"/>
          </p:cNvSpPr>
          <p:nvPr>
            <p:ph type="subTitle" idx="4294967295"/>
          </p:nvPr>
        </p:nvSpPr>
        <p:spPr>
          <a:xfrm>
            <a:off x="5914073" y="6628613"/>
            <a:ext cx="17131486" cy="1105808"/>
          </a:xfrm>
        </p:spPr>
        <p:txBody>
          <a:bodyPr>
            <a:normAutofit/>
          </a:bodyPr>
          <a:lstStyle/>
          <a:p>
            <a:pPr algn="l"/>
            <a:r>
              <a:rPr lang="en-US" sz="4300" dirty="0">
                <a:latin typeface="Raleway ExtraLight"/>
                <a:cs typeface="Raleway ExtraLight"/>
              </a:rPr>
              <a:t>Professional </a:t>
            </a:r>
            <a:r>
              <a:rPr lang="en-US" sz="4300" dirty="0" err="1">
                <a:latin typeface="Raleway ExtraLight"/>
                <a:cs typeface="Raleway ExtraLight"/>
              </a:rPr>
              <a:t>Powerpoint</a:t>
            </a:r>
            <a:r>
              <a:rPr lang="en-US" sz="4300" dirty="0">
                <a:latin typeface="Raleway ExtraLight"/>
                <a:cs typeface="Raleway ExtraLight"/>
              </a:rPr>
              <a:t> Presentation Template</a:t>
            </a:r>
          </a:p>
        </p:txBody>
      </p:sp>
      <p:grpSp>
        <p:nvGrpSpPr>
          <p:cNvPr id="5" name="Group 4"/>
          <p:cNvGrpSpPr/>
          <p:nvPr/>
        </p:nvGrpSpPr>
        <p:grpSpPr>
          <a:xfrm>
            <a:off x="6175271" y="7670801"/>
            <a:ext cx="2626166" cy="467048"/>
            <a:chOff x="6221638" y="2403583"/>
            <a:chExt cx="1501283" cy="267029"/>
          </a:xfrm>
        </p:grpSpPr>
        <p:sp>
          <p:nvSpPr>
            <p:cNvPr id="4" name="Oval 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9DF686B8-C880-FF40-96DC-14FF2413C34E}" type="slidenum">
              <a:rPr lang="en-US" smtClean="0"/>
              <a:t>1</a:t>
            </a:fld>
            <a:endParaRPr lang="en-US" dirty="0"/>
          </a:p>
        </p:txBody>
      </p:sp>
    </p:spTree>
    <p:extLst>
      <p:ext uri="{BB962C8B-B14F-4D97-AF65-F5344CB8AC3E}">
        <p14:creationId xmlns:p14="http://schemas.microsoft.com/office/powerpoint/2010/main" val="170522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Our </a:t>
            </a:r>
            <a:r>
              <a:rPr lang="en-US" dirty="0" err="1" smtClean="0"/>
              <a:t>Philoshophy</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10</a:t>
            </a:fld>
            <a:endParaRPr lang="en-US" dirty="0"/>
          </a:p>
        </p:txBody>
      </p:sp>
      <p:sp>
        <p:nvSpPr>
          <p:cNvPr id="5" name="Oval 4"/>
          <p:cNvSpPr/>
          <p:nvPr/>
        </p:nvSpPr>
        <p:spPr>
          <a:xfrm>
            <a:off x="1215126" y="3166533"/>
            <a:ext cx="6215343" cy="6218768"/>
          </a:xfrm>
          <a:prstGeom prst="ellipse">
            <a:avLst/>
          </a:prstGeom>
          <a:solidFill>
            <a:schemeClr val="accent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6" name="Oval 5"/>
          <p:cNvSpPr/>
          <p:nvPr/>
        </p:nvSpPr>
        <p:spPr>
          <a:xfrm>
            <a:off x="6477843" y="3166533"/>
            <a:ext cx="6215343" cy="6218768"/>
          </a:xfrm>
          <a:prstGeom prst="ellipse">
            <a:avLst/>
          </a:prstGeom>
          <a:solidFill>
            <a:schemeClr val="accent3">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7" name="Oval 6"/>
          <p:cNvSpPr/>
          <p:nvPr/>
        </p:nvSpPr>
        <p:spPr>
          <a:xfrm>
            <a:off x="11774434" y="3166533"/>
            <a:ext cx="6215343" cy="6218768"/>
          </a:xfrm>
          <a:prstGeom prst="ellipse">
            <a:avLst/>
          </a:prstGeom>
          <a:solidFill>
            <a:schemeClr val="accent4">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8" name="Oval 7"/>
          <p:cNvSpPr/>
          <p:nvPr/>
        </p:nvSpPr>
        <p:spPr>
          <a:xfrm>
            <a:off x="16969409" y="3166533"/>
            <a:ext cx="6215343" cy="6218768"/>
          </a:xfrm>
          <a:prstGeom prst="ellipse">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10" name="TextBox 9"/>
          <p:cNvSpPr txBox="1"/>
          <p:nvPr/>
        </p:nvSpPr>
        <p:spPr>
          <a:xfrm>
            <a:off x="1977227" y="5647267"/>
            <a:ext cx="4513321" cy="2790448"/>
          </a:xfrm>
          <a:prstGeom prst="rect">
            <a:avLst/>
          </a:prstGeom>
          <a:noFill/>
        </p:spPr>
        <p:txBody>
          <a:bodyPr lIns="243799" tIns="121897" rIns="243799" bIns="121897">
            <a:spAutoFit/>
          </a:bodyPr>
          <a:lstStyle/>
          <a:p>
            <a:pPr algn="ctr" defTabSz="1218984">
              <a:defRPr/>
            </a:pPr>
            <a:r>
              <a:rPr lang="en-US" dirty="0" err="1" smtClean="0">
                <a:solidFill>
                  <a:schemeClr val="bg1"/>
                </a:solidFill>
                <a:latin typeface="Raleway ExtraBold"/>
                <a:ea typeface="+mn-ea"/>
                <a:cs typeface="Raleway ExtraBold"/>
              </a:rPr>
              <a:t>Excelence</a:t>
            </a:r>
            <a:endParaRPr lang="en-US" dirty="0">
              <a:solidFill>
                <a:schemeClr val="bg1"/>
              </a:solidFill>
              <a:latin typeface="Raleway ExtraBold"/>
              <a:ea typeface="+mn-ea"/>
              <a:cs typeface="Raleway ExtraBold"/>
            </a:endParaRPr>
          </a:p>
          <a:p>
            <a:pPr algn="ctr" defTabSz="1218984">
              <a:defRPr/>
            </a:pPr>
            <a:r>
              <a:rPr lang="en-US" sz="2900" dirty="0" err="1">
                <a:solidFill>
                  <a:schemeClr val="bg1"/>
                </a:solidFill>
                <a:latin typeface="Raleway Light"/>
                <a:cs typeface="Raleway Light"/>
              </a:rPr>
              <a:t>Lorem</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ipsum</a:t>
            </a:r>
            <a:r>
              <a:rPr lang="en-US" sz="2900" dirty="0">
                <a:solidFill>
                  <a:schemeClr val="bg1"/>
                </a:solidFill>
                <a:latin typeface="Raleway Light"/>
                <a:cs typeface="Raleway Light"/>
              </a:rPr>
              <a:t> dolor sit </a:t>
            </a:r>
            <a:r>
              <a:rPr lang="en-US" sz="2900" dirty="0" err="1">
                <a:solidFill>
                  <a:schemeClr val="bg1"/>
                </a:solidFill>
                <a:latin typeface="Raleway Light"/>
                <a:cs typeface="Raleway Light"/>
              </a:rPr>
              <a:t>amet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consectetur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adipiscing</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elit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2" name="TextBox 11"/>
          <p:cNvSpPr txBox="1"/>
          <p:nvPr/>
        </p:nvSpPr>
        <p:spPr>
          <a:xfrm>
            <a:off x="7278050" y="5812368"/>
            <a:ext cx="4509086" cy="2790448"/>
          </a:xfrm>
          <a:prstGeom prst="rect">
            <a:avLst/>
          </a:prstGeom>
          <a:noFill/>
        </p:spPr>
        <p:txBody>
          <a:bodyPr lIns="243799" tIns="121897" rIns="243799" bIns="121897">
            <a:spAutoFit/>
          </a:bodyPr>
          <a:lstStyle/>
          <a:p>
            <a:pPr algn="ctr" defTabSz="1218984">
              <a:defRPr/>
            </a:pPr>
            <a:r>
              <a:rPr lang="en-US" dirty="0" smtClean="0">
                <a:solidFill>
                  <a:schemeClr val="bg1"/>
                </a:solidFill>
                <a:latin typeface="Raleway ExtraBold"/>
                <a:cs typeface="Raleway ExtraBold"/>
              </a:rPr>
              <a:t>Passion</a:t>
            </a:r>
            <a:endParaRPr lang="en-US" dirty="0">
              <a:solidFill>
                <a:schemeClr val="bg1"/>
              </a:solidFill>
              <a:latin typeface="Raleway ExtraBold"/>
              <a:cs typeface="Raleway ExtraBold"/>
            </a:endParaRPr>
          </a:p>
          <a:p>
            <a:pPr algn="ctr" defTabSz="1218984">
              <a:defRPr/>
            </a:pPr>
            <a:r>
              <a:rPr lang="en-US" sz="2900" dirty="0">
                <a:solidFill>
                  <a:schemeClr val="bg1"/>
                </a:solidFill>
                <a:latin typeface="Raleway Light"/>
                <a:cs typeface="Raleway Light"/>
              </a:rPr>
              <a:t>Lorem ipsum dolor sit amet, consectetur adipiscing elit.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4" name="TextBox 13"/>
          <p:cNvSpPr txBox="1"/>
          <p:nvPr/>
        </p:nvSpPr>
        <p:spPr>
          <a:xfrm>
            <a:off x="12769397" y="5723468"/>
            <a:ext cx="4212716" cy="2626301"/>
          </a:xfrm>
          <a:prstGeom prst="rect">
            <a:avLst/>
          </a:prstGeom>
          <a:noFill/>
        </p:spPr>
        <p:txBody>
          <a:bodyPr lIns="243799" tIns="121897" rIns="243799" bIns="121897">
            <a:spAutoFit/>
          </a:bodyPr>
          <a:lstStyle/>
          <a:p>
            <a:pPr algn="ctr" defTabSz="1218984">
              <a:defRPr/>
            </a:pPr>
            <a:r>
              <a:rPr lang="en-US" sz="3700" dirty="0" smtClean="0">
                <a:solidFill>
                  <a:schemeClr val="bg1"/>
                </a:solidFill>
                <a:latin typeface="Raleway ExtraBold"/>
                <a:cs typeface="Raleway ExtraBold"/>
              </a:rPr>
              <a:t>Innovation</a:t>
            </a:r>
            <a:endParaRPr lang="en-US" sz="3700" dirty="0">
              <a:solidFill>
                <a:schemeClr val="bg1"/>
              </a:solidFill>
              <a:latin typeface="Raleway ExtraBold"/>
              <a:cs typeface="Raleway ExtraBold"/>
            </a:endParaRPr>
          </a:p>
          <a:p>
            <a:pPr algn="ctr" defTabSz="1218984">
              <a:defRPr/>
            </a:pPr>
            <a:r>
              <a:rPr lang="en-US" sz="2900" dirty="0">
                <a:solidFill>
                  <a:schemeClr val="bg1"/>
                </a:solidFill>
                <a:latin typeface="Raleway Light"/>
                <a:cs typeface="Raleway Light"/>
              </a:rPr>
              <a:t>Lorem ipsum dolor sit amet, consectetur adipiscing elit.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6" name="TextBox 15"/>
          <p:cNvSpPr txBox="1"/>
          <p:nvPr/>
        </p:nvSpPr>
        <p:spPr>
          <a:xfrm>
            <a:off x="17858526" y="5743952"/>
            <a:ext cx="4513321" cy="2790448"/>
          </a:xfrm>
          <a:prstGeom prst="rect">
            <a:avLst/>
          </a:prstGeom>
          <a:noFill/>
        </p:spPr>
        <p:txBody>
          <a:bodyPr lIns="243799" tIns="121897" rIns="243799" bIns="121897">
            <a:spAutoFit/>
          </a:bodyPr>
          <a:lstStyle/>
          <a:p>
            <a:pPr algn="ctr" defTabSz="1218984">
              <a:defRPr/>
            </a:pPr>
            <a:r>
              <a:rPr lang="en-US" dirty="0" smtClean="0">
                <a:solidFill>
                  <a:schemeClr val="bg1"/>
                </a:solidFill>
                <a:latin typeface="Raleway ExtraBold"/>
                <a:cs typeface="Raleway ExtraBold"/>
              </a:rPr>
              <a:t>Idea</a:t>
            </a:r>
            <a:endParaRPr lang="en-US" dirty="0">
              <a:solidFill>
                <a:schemeClr val="bg1"/>
              </a:solidFill>
              <a:latin typeface="Raleway ExtraBold"/>
              <a:cs typeface="Raleway ExtraBold"/>
            </a:endParaRPr>
          </a:p>
          <a:p>
            <a:pPr algn="ctr" defTabSz="1218984">
              <a:defRPr/>
            </a:pPr>
            <a:r>
              <a:rPr lang="en-US" sz="2900" dirty="0">
                <a:solidFill>
                  <a:schemeClr val="bg1"/>
                </a:solidFill>
                <a:latin typeface="Raleway Light"/>
                <a:cs typeface="Raleway Light"/>
              </a:rPr>
              <a:t>Lorem ipsum dolor sit amet, consectetur adipiscing elit.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7" name="TextBox 16"/>
          <p:cNvSpPr txBox="1"/>
          <p:nvPr/>
        </p:nvSpPr>
        <p:spPr>
          <a:xfrm>
            <a:off x="1240933" y="10312400"/>
            <a:ext cx="21943820" cy="1856235"/>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a:t>
            </a:r>
          </a:p>
        </p:txBody>
      </p:sp>
      <p:grpSp>
        <p:nvGrpSpPr>
          <p:cNvPr id="15" name="Group 14"/>
          <p:cNvGrpSpPr/>
          <p:nvPr/>
        </p:nvGrpSpPr>
        <p:grpSpPr>
          <a:xfrm>
            <a:off x="3316733" y="3600208"/>
            <a:ext cx="1790254" cy="2038592"/>
            <a:chOff x="-17462" y="-3175"/>
            <a:chExt cx="4600575" cy="5238750"/>
          </a:xfrm>
          <a:solidFill>
            <a:schemeClr val="bg1"/>
          </a:solidFill>
        </p:grpSpPr>
        <p:sp>
          <p:nvSpPr>
            <p:cNvPr id="18" name="Freeform 17"/>
            <p:cNvSpPr>
              <a:spLocks noEditPoints="1"/>
            </p:cNvSpPr>
            <p:nvPr/>
          </p:nvSpPr>
          <p:spPr bwMode="auto">
            <a:xfrm>
              <a:off x="-17462" y="-3175"/>
              <a:ext cx="4600575" cy="5238750"/>
            </a:xfrm>
            <a:custGeom>
              <a:avLst/>
              <a:gdLst>
                <a:gd name="T0" fmla="*/ 899 w 1224"/>
                <a:gd name="T1" fmla="*/ 44 h 1394"/>
                <a:gd name="T2" fmla="*/ 318 w 1224"/>
                <a:gd name="T3" fmla="*/ 92 h 1394"/>
                <a:gd name="T4" fmla="*/ 105 w 1224"/>
                <a:gd name="T5" fmla="*/ 367 h 1394"/>
                <a:gd name="T6" fmla="*/ 105 w 1224"/>
                <a:gd name="T7" fmla="*/ 538 h 1394"/>
                <a:gd name="T8" fmla="*/ 109 w 1224"/>
                <a:gd name="T9" fmla="*/ 554 h 1394"/>
                <a:gd name="T10" fmla="*/ 60 w 1224"/>
                <a:gd name="T11" fmla="*/ 631 h 1394"/>
                <a:gd name="T12" fmla="*/ 22 w 1224"/>
                <a:gd name="T13" fmla="*/ 686 h 1394"/>
                <a:gd name="T14" fmla="*/ 22 w 1224"/>
                <a:gd name="T15" fmla="*/ 687 h 1394"/>
                <a:gd name="T16" fmla="*/ 56 w 1224"/>
                <a:gd name="T17" fmla="*/ 841 h 1394"/>
                <a:gd name="T18" fmla="*/ 77 w 1224"/>
                <a:gd name="T19" fmla="*/ 914 h 1394"/>
                <a:gd name="T20" fmla="*/ 116 w 1224"/>
                <a:gd name="T21" fmla="*/ 1011 h 1394"/>
                <a:gd name="T22" fmla="*/ 116 w 1224"/>
                <a:gd name="T23" fmla="*/ 1080 h 1394"/>
                <a:gd name="T24" fmla="*/ 263 w 1224"/>
                <a:gd name="T25" fmla="*/ 1204 h 1394"/>
                <a:gd name="T26" fmla="*/ 380 w 1224"/>
                <a:gd name="T27" fmla="*/ 1292 h 1394"/>
                <a:gd name="T28" fmla="*/ 962 w 1224"/>
                <a:gd name="T29" fmla="*/ 1394 h 1394"/>
                <a:gd name="T30" fmla="*/ 1068 w 1224"/>
                <a:gd name="T31" fmla="*/ 1268 h 1394"/>
                <a:gd name="T32" fmla="*/ 1034 w 1224"/>
                <a:gd name="T33" fmla="*/ 991 h 1394"/>
                <a:gd name="T34" fmla="*/ 1209 w 1224"/>
                <a:gd name="T35" fmla="*/ 649 h 1394"/>
                <a:gd name="T36" fmla="*/ 1099 w 1224"/>
                <a:gd name="T37" fmla="*/ 184 h 1394"/>
                <a:gd name="T38" fmla="*/ 976 w 1224"/>
                <a:gd name="T39" fmla="*/ 943 h 1394"/>
                <a:gd name="T40" fmla="*/ 994 w 1224"/>
                <a:gd name="T41" fmla="*/ 1281 h 1394"/>
                <a:gd name="T42" fmla="*/ 962 w 1224"/>
                <a:gd name="T43" fmla="*/ 1319 h 1394"/>
                <a:gd name="T44" fmla="*/ 455 w 1224"/>
                <a:gd name="T45" fmla="*/ 1288 h 1394"/>
                <a:gd name="T46" fmla="*/ 405 w 1224"/>
                <a:gd name="T47" fmla="*/ 1098 h 1394"/>
                <a:gd name="T48" fmla="*/ 263 w 1224"/>
                <a:gd name="T49" fmla="*/ 1129 h 1394"/>
                <a:gd name="T50" fmla="*/ 157 w 1224"/>
                <a:gd name="T51" fmla="*/ 940 h 1394"/>
                <a:gd name="T52" fmla="*/ 171 w 1224"/>
                <a:gd name="T53" fmla="*/ 884 h 1394"/>
                <a:gd name="T54" fmla="*/ 134 w 1224"/>
                <a:gd name="T55" fmla="*/ 864 h 1394"/>
                <a:gd name="T56" fmla="*/ 146 w 1224"/>
                <a:gd name="T57" fmla="*/ 807 h 1394"/>
                <a:gd name="T58" fmla="*/ 101 w 1224"/>
                <a:gd name="T59" fmla="*/ 781 h 1394"/>
                <a:gd name="T60" fmla="*/ 85 w 1224"/>
                <a:gd name="T61" fmla="*/ 727 h 1394"/>
                <a:gd name="T62" fmla="*/ 174 w 1224"/>
                <a:gd name="T63" fmla="*/ 594 h 1394"/>
                <a:gd name="T64" fmla="*/ 178 w 1224"/>
                <a:gd name="T65" fmla="*/ 522 h 1394"/>
                <a:gd name="T66" fmla="*/ 177 w 1224"/>
                <a:gd name="T67" fmla="*/ 386 h 1394"/>
                <a:gd name="T68" fmla="*/ 1135 w 1224"/>
                <a:gd name="T69" fmla="*/ 638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4" h="1394">
                  <a:moveTo>
                    <a:pt x="1099" y="184"/>
                  </a:moveTo>
                  <a:cubicBezTo>
                    <a:pt x="1047" y="122"/>
                    <a:pt x="979" y="75"/>
                    <a:pt x="899" y="44"/>
                  </a:cubicBezTo>
                  <a:cubicBezTo>
                    <a:pt x="827" y="15"/>
                    <a:pt x="745" y="0"/>
                    <a:pt x="662" y="0"/>
                  </a:cubicBezTo>
                  <a:cubicBezTo>
                    <a:pt x="538" y="0"/>
                    <a:pt x="417" y="33"/>
                    <a:pt x="318" y="92"/>
                  </a:cubicBezTo>
                  <a:cubicBezTo>
                    <a:pt x="265" y="123"/>
                    <a:pt x="221" y="162"/>
                    <a:pt x="185" y="206"/>
                  </a:cubicBezTo>
                  <a:cubicBezTo>
                    <a:pt x="146" y="255"/>
                    <a:pt x="119" y="309"/>
                    <a:pt x="105" y="367"/>
                  </a:cubicBezTo>
                  <a:cubicBezTo>
                    <a:pt x="92" y="417"/>
                    <a:pt x="91" y="475"/>
                    <a:pt x="101" y="522"/>
                  </a:cubicBezTo>
                  <a:cubicBezTo>
                    <a:pt x="105" y="538"/>
                    <a:pt x="105" y="538"/>
                    <a:pt x="105" y="538"/>
                  </a:cubicBezTo>
                  <a:cubicBezTo>
                    <a:pt x="106" y="543"/>
                    <a:pt x="107" y="548"/>
                    <a:pt x="109" y="551"/>
                  </a:cubicBezTo>
                  <a:cubicBezTo>
                    <a:pt x="109" y="552"/>
                    <a:pt x="109" y="553"/>
                    <a:pt x="109" y="554"/>
                  </a:cubicBezTo>
                  <a:cubicBezTo>
                    <a:pt x="106" y="561"/>
                    <a:pt x="106" y="561"/>
                    <a:pt x="106" y="561"/>
                  </a:cubicBezTo>
                  <a:cubicBezTo>
                    <a:pt x="95" y="584"/>
                    <a:pt x="78" y="607"/>
                    <a:pt x="60" y="631"/>
                  </a:cubicBezTo>
                  <a:cubicBezTo>
                    <a:pt x="48" y="649"/>
                    <a:pt x="35" y="667"/>
                    <a:pt x="22" y="686"/>
                  </a:cubicBezTo>
                  <a:cubicBezTo>
                    <a:pt x="22" y="686"/>
                    <a:pt x="22" y="686"/>
                    <a:pt x="22" y="686"/>
                  </a:cubicBezTo>
                  <a:cubicBezTo>
                    <a:pt x="22" y="686"/>
                    <a:pt x="22" y="686"/>
                    <a:pt x="22" y="686"/>
                  </a:cubicBezTo>
                  <a:cubicBezTo>
                    <a:pt x="22" y="687"/>
                    <a:pt x="22" y="687"/>
                    <a:pt x="22" y="687"/>
                  </a:cubicBezTo>
                  <a:cubicBezTo>
                    <a:pt x="4" y="715"/>
                    <a:pt x="0" y="748"/>
                    <a:pt x="9" y="779"/>
                  </a:cubicBezTo>
                  <a:cubicBezTo>
                    <a:pt x="17" y="805"/>
                    <a:pt x="34" y="827"/>
                    <a:pt x="56" y="841"/>
                  </a:cubicBezTo>
                  <a:cubicBezTo>
                    <a:pt x="55" y="860"/>
                    <a:pt x="58" y="880"/>
                    <a:pt x="67" y="897"/>
                  </a:cubicBezTo>
                  <a:cubicBezTo>
                    <a:pt x="70" y="903"/>
                    <a:pt x="73" y="909"/>
                    <a:pt x="77" y="914"/>
                  </a:cubicBezTo>
                  <a:cubicBezTo>
                    <a:pt x="75" y="938"/>
                    <a:pt x="81" y="964"/>
                    <a:pt x="97" y="984"/>
                  </a:cubicBezTo>
                  <a:cubicBezTo>
                    <a:pt x="116" y="1011"/>
                    <a:pt x="116" y="1011"/>
                    <a:pt x="116" y="1011"/>
                  </a:cubicBezTo>
                  <a:cubicBezTo>
                    <a:pt x="116" y="1014"/>
                    <a:pt x="116" y="1019"/>
                    <a:pt x="116" y="1022"/>
                  </a:cubicBezTo>
                  <a:cubicBezTo>
                    <a:pt x="115" y="1038"/>
                    <a:pt x="113" y="1059"/>
                    <a:pt x="116" y="1080"/>
                  </a:cubicBezTo>
                  <a:cubicBezTo>
                    <a:pt x="120" y="1113"/>
                    <a:pt x="131" y="1140"/>
                    <a:pt x="151" y="1161"/>
                  </a:cubicBezTo>
                  <a:cubicBezTo>
                    <a:pt x="178" y="1189"/>
                    <a:pt x="216" y="1204"/>
                    <a:pt x="263" y="1204"/>
                  </a:cubicBezTo>
                  <a:cubicBezTo>
                    <a:pt x="294" y="1204"/>
                    <a:pt x="330" y="1198"/>
                    <a:pt x="373" y="1186"/>
                  </a:cubicBezTo>
                  <a:cubicBezTo>
                    <a:pt x="375" y="1213"/>
                    <a:pt x="378" y="1247"/>
                    <a:pt x="380" y="1292"/>
                  </a:cubicBezTo>
                  <a:cubicBezTo>
                    <a:pt x="383" y="1349"/>
                    <a:pt x="430" y="1394"/>
                    <a:pt x="488" y="1394"/>
                  </a:cubicBezTo>
                  <a:cubicBezTo>
                    <a:pt x="962" y="1394"/>
                    <a:pt x="962" y="1394"/>
                    <a:pt x="962" y="1394"/>
                  </a:cubicBezTo>
                  <a:cubicBezTo>
                    <a:pt x="994" y="1394"/>
                    <a:pt x="1024" y="1380"/>
                    <a:pt x="1045" y="1356"/>
                  </a:cubicBezTo>
                  <a:cubicBezTo>
                    <a:pt x="1065" y="1331"/>
                    <a:pt x="1074" y="1299"/>
                    <a:pt x="1068" y="1268"/>
                  </a:cubicBezTo>
                  <a:cubicBezTo>
                    <a:pt x="1025" y="1025"/>
                    <a:pt x="1025" y="1025"/>
                    <a:pt x="1025" y="1025"/>
                  </a:cubicBezTo>
                  <a:cubicBezTo>
                    <a:pt x="1023" y="1013"/>
                    <a:pt x="1026" y="1001"/>
                    <a:pt x="1034" y="991"/>
                  </a:cubicBezTo>
                  <a:cubicBezTo>
                    <a:pt x="1068" y="950"/>
                    <a:pt x="1108" y="901"/>
                    <a:pt x="1141" y="843"/>
                  </a:cubicBezTo>
                  <a:cubicBezTo>
                    <a:pt x="1177" y="780"/>
                    <a:pt x="1199" y="717"/>
                    <a:pt x="1209" y="649"/>
                  </a:cubicBezTo>
                  <a:cubicBezTo>
                    <a:pt x="1224" y="553"/>
                    <a:pt x="1221" y="464"/>
                    <a:pt x="1201" y="384"/>
                  </a:cubicBezTo>
                  <a:cubicBezTo>
                    <a:pt x="1182" y="308"/>
                    <a:pt x="1148" y="240"/>
                    <a:pt x="1099" y="184"/>
                  </a:cubicBezTo>
                  <a:close/>
                  <a:moveTo>
                    <a:pt x="1135" y="638"/>
                  </a:moveTo>
                  <a:cubicBezTo>
                    <a:pt x="1116" y="765"/>
                    <a:pt x="1049" y="857"/>
                    <a:pt x="976" y="943"/>
                  </a:cubicBezTo>
                  <a:cubicBezTo>
                    <a:pt x="954" y="969"/>
                    <a:pt x="945" y="1004"/>
                    <a:pt x="951" y="1038"/>
                  </a:cubicBezTo>
                  <a:cubicBezTo>
                    <a:pt x="994" y="1281"/>
                    <a:pt x="994" y="1281"/>
                    <a:pt x="994" y="1281"/>
                  </a:cubicBezTo>
                  <a:cubicBezTo>
                    <a:pt x="996" y="1290"/>
                    <a:pt x="993" y="1300"/>
                    <a:pt x="987" y="1308"/>
                  </a:cubicBezTo>
                  <a:cubicBezTo>
                    <a:pt x="981" y="1315"/>
                    <a:pt x="972" y="1319"/>
                    <a:pt x="962" y="1319"/>
                  </a:cubicBezTo>
                  <a:cubicBezTo>
                    <a:pt x="488" y="1319"/>
                    <a:pt x="488" y="1319"/>
                    <a:pt x="488" y="1319"/>
                  </a:cubicBezTo>
                  <a:cubicBezTo>
                    <a:pt x="470" y="1319"/>
                    <a:pt x="456" y="1306"/>
                    <a:pt x="455" y="1288"/>
                  </a:cubicBezTo>
                  <a:cubicBezTo>
                    <a:pt x="451" y="1206"/>
                    <a:pt x="446" y="1155"/>
                    <a:pt x="443" y="1127"/>
                  </a:cubicBezTo>
                  <a:cubicBezTo>
                    <a:pt x="441" y="1114"/>
                    <a:pt x="423" y="1098"/>
                    <a:pt x="405" y="1098"/>
                  </a:cubicBezTo>
                  <a:cubicBezTo>
                    <a:pt x="401" y="1098"/>
                    <a:pt x="398" y="1099"/>
                    <a:pt x="395" y="1100"/>
                  </a:cubicBezTo>
                  <a:cubicBezTo>
                    <a:pt x="336" y="1120"/>
                    <a:pt x="294" y="1129"/>
                    <a:pt x="263" y="1129"/>
                  </a:cubicBezTo>
                  <a:cubicBezTo>
                    <a:pt x="148" y="1129"/>
                    <a:pt x="208" y="1009"/>
                    <a:pt x="186" y="979"/>
                  </a:cubicBezTo>
                  <a:cubicBezTo>
                    <a:pt x="157" y="940"/>
                    <a:pt x="157" y="940"/>
                    <a:pt x="157" y="940"/>
                  </a:cubicBezTo>
                  <a:cubicBezTo>
                    <a:pt x="150" y="930"/>
                    <a:pt x="150" y="917"/>
                    <a:pt x="156" y="907"/>
                  </a:cubicBezTo>
                  <a:cubicBezTo>
                    <a:pt x="171" y="884"/>
                    <a:pt x="171" y="884"/>
                    <a:pt x="171" y="884"/>
                  </a:cubicBezTo>
                  <a:cubicBezTo>
                    <a:pt x="152" y="879"/>
                    <a:pt x="152" y="879"/>
                    <a:pt x="152" y="879"/>
                  </a:cubicBezTo>
                  <a:cubicBezTo>
                    <a:pt x="144" y="877"/>
                    <a:pt x="138" y="871"/>
                    <a:pt x="134" y="864"/>
                  </a:cubicBezTo>
                  <a:cubicBezTo>
                    <a:pt x="130" y="857"/>
                    <a:pt x="130" y="848"/>
                    <a:pt x="133" y="841"/>
                  </a:cubicBezTo>
                  <a:cubicBezTo>
                    <a:pt x="146" y="807"/>
                    <a:pt x="146" y="807"/>
                    <a:pt x="146" y="807"/>
                  </a:cubicBezTo>
                  <a:cubicBezTo>
                    <a:pt x="148" y="804"/>
                    <a:pt x="146" y="801"/>
                    <a:pt x="143" y="799"/>
                  </a:cubicBezTo>
                  <a:cubicBezTo>
                    <a:pt x="101" y="781"/>
                    <a:pt x="101" y="781"/>
                    <a:pt x="101" y="781"/>
                  </a:cubicBezTo>
                  <a:cubicBezTo>
                    <a:pt x="92" y="776"/>
                    <a:pt x="84" y="768"/>
                    <a:pt x="81" y="758"/>
                  </a:cubicBezTo>
                  <a:cubicBezTo>
                    <a:pt x="78" y="747"/>
                    <a:pt x="80" y="736"/>
                    <a:pt x="85" y="727"/>
                  </a:cubicBezTo>
                  <a:cubicBezTo>
                    <a:pt x="86" y="726"/>
                    <a:pt x="86" y="726"/>
                    <a:pt x="86" y="726"/>
                  </a:cubicBezTo>
                  <a:cubicBezTo>
                    <a:pt x="114" y="681"/>
                    <a:pt x="150" y="641"/>
                    <a:pt x="174" y="594"/>
                  </a:cubicBezTo>
                  <a:cubicBezTo>
                    <a:pt x="184" y="573"/>
                    <a:pt x="184" y="573"/>
                    <a:pt x="184" y="573"/>
                  </a:cubicBezTo>
                  <a:cubicBezTo>
                    <a:pt x="191" y="559"/>
                    <a:pt x="182" y="537"/>
                    <a:pt x="178" y="522"/>
                  </a:cubicBezTo>
                  <a:cubicBezTo>
                    <a:pt x="175" y="505"/>
                    <a:pt x="175" y="505"/>
                    <a:pt x="175" y="505"/>
                  </a:cubicBezTo>
                  <a:cubicBezTo>
                    <a:pt x="166" y="468"/>
                    <a:pt x="168" y="422"/>
                    <a:pt x="177" y="386"/>
                  </a:cubicBezTo>
                  <a:cubicBezTo>
                    <a:pt x="227" y="187"/>
                    <a:pt x="445" y="75"/>
                    <a:pt x="662" y="75"/>
                  </a:cubicBezTo>
                  <a:cubicBezTo>
                    <a:pt x="929" y="75"/>
                    <a:pt x="1195" y="247"/>
                    <a:pt x="1135" y="6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8"/>
            <p:cNvSpPr>
              <a:spLocks/>
            </p:cNvSpPr>
            <p:nvPr/>
          </p:nvSpPr>
          <p:spPr bwMode="auto">
            <a:xfrm>
              <a:off x="866776" y="496888"/>
              <a:ext cx="3243263" cy="2638425"/>
            </a:xfrm>
            <a:custGeom>
              <a:avLst/>
              <a:gdLst>
                <a:gd name="T0" fmla="*/ 571 w 863"/>
                <a:gd name="T1" fmla="*/ 31 h 702"/>
                <a:gd name="T2" fmla="*/ 506 w 863"/>
                <a:gd name="T3" fmla="*/ 7 h 702"/>
                <a:gd name="T4" fmla="*/ 463 w 863"/>
                <a:gd name="T5" fmla="*/ 16 h 702"/>
                <a:gd name="T6" fmla="*/ 416 w 863"/>
                <a:gd name="T7" fmla="*/ 0 h 702"/>
                <a:gd name="T8" fmla="*/ 378 w 863"/>
                <a:gd name="T9" fmla="*/ 10 h 702"/>
                <a:gd name="T10" fmla="*/ 348 w 863"/>
                <a:gd name="T11" fmla="*/ 7 h 702"/>
                <a:gd name="T12" fmla="*/ 262 w 863"/>
                <a:gd name="T13" fmla="*/ 36 h 702"/>
                <a:gd name="T14" fmla="*/ 253 w 863"/>
                <a:gd name="T15" fmla="*/ 36 h 702"/>
                <a:gd name="T16" fmla="*/ 149 w 863"/>
                <a:gd name="T17" fmla="*/ 84 h 702"/>
                <a:gd name="T18" fmla="*/ 58 w 863"/>
                <a:gd name="T19" fmla="*/ 191 h 702"/>
                <a:gd name="T20" fmla="*/ 23 w 863"/>
                <a:gd name="T21" fmla="*/ 242 h 702"/>
                <a:gd name="T22" fmla="*/ 24 w 863"/>
                <a:gd name="T23" fmla="*/ 250 h 702"/>
                <a:gd name="T24" fmla="*/ 0 w 863"/>
                <a:gd name="T25" fmla="*/ 326 h 702"/>
                <a:gd name="T26" fmla="*/ 61 w 863"/>
                <a:gd name="T27" fmla="*/ 438 h 702"/>
                <a:gd name="T28" fmla="*/ 161 w 863"/>
                <a:gd name="T29" fmla="*/ 509 h 702"/>
                <a:gd name="T30" fmla="*/ 211 w 863"/>
                <a:gd name="T31" fmla="*/ 496 h 702"/>
                <a:gd name="T32" fmla="*/ 275 w 863"/>
                <a:gd name="T33" fmla="*/ 535 h 702"/>
                <a:gd name="T34" fmla="*/ 405 w 863"/>
                <a:gd name="T35" fmla="*/ 626 h 702"/>
                <a:gd name="T36" fmla="*/ 460 w 863"/>
                <a:gd name="T37" fmla="*/ 614 h 702"/>
                <a:gd name="T38" fmla="*/ 609 w 863"/>
                <a:gd name="T39" fmla="*/ 702 h 702"/>
                <a:gd name="T40" fmla="*/ 766 w 863"/>
                <a:gd name="T41" fmla="*/ 594 h 702"/>
                <a:gd name="T42" fmla="*/ 854 w 863"/>
                <a:gd name="T43" fmla="*/ 446 h 702"/>
                <a:gd name="T44" fmla="*/ 852 w 863"/>
                <a:gd name="T45" fmla="*/ 415 h 702"/>
                <a:gd name="T46" fmla="*/ 863 w 863"/>
                <a:gd name="T47" fmla="*/ 365 h 702"/>
                <a:gd name="T48" fmla="*/ 834 w 863"/>
                <a:gd name="T49" fmla="*/ 288 h 702"/>
                <a:gd name="T50" fmla="*/ 836 w 863"/>
                <a:gd name="T51" fmla="*/ 270 h 702"/>
                <a:gd name="T52" fmla="*/ 767 w 863"/>
                <a:gd name="T53" fmla="*/ 164 h 702"/>
                <a:gd name="T54" fmla="*/ 571 w 863"/>
                <a:gd name="T55" fmla="*/ 31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3" h="702">
                  <a:moveTo>
                    <a:pt x="571" y="31"/>
                  </a:moveTo>
                  <a:cubicBezTo>
                    <a:pt x="554" y="16"/>
                    <a:pt x="531" y="7"/>
                    <a:pt x="506" y="7"/>
                  </a:cubicBezTo>
                  <a:cubicBezTo>
                    <a:pt x="490" y="7"/>
                    <a:pt x="476" y="10"/>
                    <a:pt x="463" y="16"/>
                  </a:cubicBezTo>
                  <a:cubicBezTo>
                    <a:pt x="450" y="6"/>
                    <a:pt x="434" y="0"/>
                    <a:pt x="416" y="0"/>
                  </a:cubicBezTo>
                  <a:cubicBezTo>
                    <a:pt x="402" y="0"/>
                    <a:pt x="389" y="3"/>
                    <a:pt x="378" y="10"/>
                  </a:cubicBezTo>
                  <a:cubicBezTo>
                    <a:pt x="368" y="8"/>
                    <a:pt x="358" y="7"/>
                    <a:pt x="348" y="7"/>
                  </a:cubicBezTo>
                  <a:cubicBezTo>
                    <a:pt x="315" y="7"/>
                    <a:pt x="285" y="18"/>
                    <a:pt x="262" y="36"/>
                  </a:cubicBezTo>
                  <a:cubicBezTo>
                    <a:pt x="259" y="36"/>
                    <a:pt x="256" y="36"/>
                    <a:pt x="253" y="36"/>
                  </a:cubicBezTo>
                  <a:cubicBezTo>
                    <a:pt x="212" y="36"/>
                    <a:pt x="175" y="55"/>
                    <a:pt x="149" y="84"/>
                  </a:cubicBezTo>
                  <a:cubicBezTo>
                    <a:pt x="98" y="93"/>
                    <a:pt x="60" y="137"/>
                    <a:pt x="58" y="191"/>
                  </a:cubicBezTo>
                  <a:cubicBezTo>
                    <a:pt x="38" y="198"/>
                    <a:pt x="23" y="219"/>
                    <a:pt x="23" y="242"/>
                  </a:cubicBezTo>
                  <a:cubicBezTo>
                    <a:pt x="23" y="245"/>
                    <a:pt x="23" y="247"/>
                    <a:pt x="24" y="250"/>
                  </a:cubicBezTo>
                  <a:cubicBezTo>
                    <a:pt x="9" y="271"/>
                    <a:pt x="0" y="297"/>
                    <a:pt x="0" y="326"/>
                  </a:cubicBezTo>
                  <a:cubicBezTo>
                    <a:pt x="0" y="373"/>
                    <a:pt x="24" y="414"/>
                    <a:pt x="61" y="438"/>
                  </a:cubicBezTo>
                  <a:cubicBezTo>
                    <a:pt x="75" y="479"/>
                    <a:pt x="114" y="509"/>
                    <a:pt x="161" y="509"/>
                  </a:cubicBezTo>
                  <a:cubicBezTo>
                    <a:pt x="179" y="509"/>
                    <a:pt x="196" y="504"/>
                    <a:pt x="211" y="496"/>
                  </a:cubicBezTo>
                  <a:cubicBezTo>
                    <a:pt x="226" y="516"/>
                    <a:pt x="249" y="531"/>
                    <a:pt x="275" y="535"/>
                  </a:cubicBezTo>
                  <a:cubicBezTo>
                    <a:pt x="294" y="588"/>
                    <a:pt x="345" y="626"/>
                    <a:pt x="405" y="626"/>
                  </a:cubicBezTo>
                  <a:cubicBezTo>
                    <a:pt x="424" y="626"/>
                    <a:pt x="443" y="622"/>
                    <a:pt x="460" y="614"/>
                  </a:cubicBezTo>
                  <a:cubicBezTo>
                    <a:pt x="489" y="667"/>
                    <a:pt x="545" y="702"/>
                    <a:pt x="609" y="702"/>
                  </a:cubicBezTo>
                  <a:cubicBezTo>
                    <a:pt x="681" y="702"/>
                    <a:pt x="742" y="658"/>
                    <a:pt x="766" y="594"/>
                  </a:cubicBezTo>
                  <a:cubicBezTo>
                    <a:pt x="819" y="565"/>
                    <a:pt x="854" y="510"/>
                    <a:pt x="854" y="446"/>
                  </a:cubicBezTo>
                  <a:cubicBezTo>
                    <a:pt x="854" y="435"/>
                    <a:pt x="853" y="425"/>
                    <a:pt x="852" y="415"/>
                  </a:cubicBezTo>
                  <a:cubicBezTo>
                    <a:pt x="859" y="400"/>
                    <a:pt x="863" y="383"/>
                    <a:pt x="863" y="365"/>
                  </a:cubicBezTo>
                  <a:cubicBezTo>
                    <a:pt x="863" y="335"/>
                    <a:pt x="852" y="308"/>
                    <a:pt x="834" y="288"/>
                  </a:cubicBezTo>
                  <a:cubicBezTo>
                    <a:pt x="835" y="282"/>
                    <a:pt x="836" y="276"/>
                    <a:pt x="836" y="270"/>
                  </a:cubicBezTo>
                  <a:cubicBezTo>
                    <a:pt x="836" y="223"/>
                    <a:pt x="808" y="182"/>
                    <a:pt x="767" y="164"/>
                  </a:cubicBezTo>
                  <a:cubicBezTo>
                    <a:pt x="734" y="87"/>
                    <a:pt x="659" y="33"/>
                    <a:pt x="5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a:grpSpLocks noChangeAspect="1"/>
          </p:cNvGrpSpPr>
          <p:nvPr/>
        </p:nvGrpSpPr>
        <p:grpSpPr>
          <a:xfrm>
            <a:off x="8600341" y="4319830"/>
            <a:ext cx="2069246" cy="1166570"/>
            <a:chOff x="3175" y="1588"/>
            <a:chExt cx="2427288" cy="1368425"/>
          </a:xfrm>
          <a:solidFill>
            <a:schemeClr val="bg1"/>
          </a:solidFill>
        </p:grpSpPr>
        <p:sp>
          <p:nvSpPr>
            <p:cNvPr id="21" name="Freeform 5"/>
            <p:cNvSpPr>
              <a:spLocks noEditPoints="1"/>
            </p:cNvSpPr>
            <p:nvPr/>
          </p:nvSpPr>
          <p:spPr bwMode="auto">
            <a:xfrm>
              <a:off x="3175" y="1588"/>
              <a:ext cx="2427288" cy="1368425"/>
            </a:xfrm>
            <a:custGeom>
              <a:avLst/>
              <a:gdLst>
                <a:gd name="T0" fmla="*/ 1434 w 1529"/>
                <a:gd name="T1" fmla="*/ 288 h 862"/>
                <a:gd name="T2" fmla="*/ 1434 w 1529"/>
                <a:gd name="T3" fmla="*/ 0 h 862"/>
                <a:gd name="T4" fmla="*/ 0 w 1529"/>
                <a:gd name="T5" fmla="*/ 0 h 862"/>
                <a:gd name="T6" fmla="*/ 0 w 1529"/>
                <a:gd name="T7" fmla="*/ 862 h 862"/>
                <a:gd name="T8" fmla="*/ 1434 w 1529"/>
                <a:gd name="T9" fmla="*/ 862 h 862"/>
                <a:gd name="T10" fmla="*/ 1434 w 1529"/>
                <a:gd name="T11" fmla="*/ 671 h 862"/>
                <a:gd name="T12" fmla="*/ 1529 w 1529"/>
                <a:gd name="T13" fmla="*/ 671 h 862"/>
                <a:gd name="T14" fmla="*/ 1529 w 1529"/>
                <a:gd name="T15" fmla="*/ 288 h 862"/>
                <a:gd name="T16" fmla="*/ 1434 w 1529"/>
                <a:gd name="T17" fmla="*/ 288 h 862"/>
                <a:gd name="T18" fmla="*/ 1241 w 1529"/>
                <a:gd name="T19" fmla="*/ 671 h 862"/>
                <a:gd name="T20" fmla="*/ 192 w 1529"/>
                <a:gd name="T21" fmla="*/ 671 h 862"/>
                <a:gd name="T22" fmla="*/ 192 w 1529"/>
                <a:gd name="T23" fmla="*/ 190 h 862"/>
                <a:gd name="T24" fmla="*/ 1241 w 1529"/>
                <a:gd name="T25" fmla="*/ 190 h 862"/>
                <a:gd name="T26" fmla="*/ 1241 w 1529"/>
                <a:gd name="T27" fmla="*/ 671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9" h="862">
                  <a:moveTo>
                    <a:pt x="1434" y="288"/>
                  </a:moveTo>
                  <a:lnTo>
                    <a:pt x="1434" y="0"/>
                  </a:lnTo>
                  <a:lnTo>
                    <a:pt x="0" y="0"/>
                  </a:lnTo>
                  <a:lnTo>
                    <a:pt x="0" y="862"/>
                  </a:lnTo>
                  <a:lnTo>
                    <a:pt x="1434" y="862"/>
                  </a:lnTo>
                  <a:lnTo>
                    <a:pt x="1434" y="671"/>
                  </a:lnTo>
                  <a:lnTo>
                    <a:pt x="1529" y="671"/>
                  </a:lnTo>
                  <a:lnTo>
                    <a:pt x="1529" y="288"/>
                  </a:lnTo>
                  <a:lnTo>
                    <a:pt x="1434" y="288"/>
                  </a:lnTo>
                  <a:close/>
                  <a:moveTo>
                    <a:pt x="1241" y="671"/>
                  </a:moveTo>
                  <a:lnTo>
                    <a:pt x="192" y="671"/>
                  </a:lnTo>
                  <a:lnTo>
                    <a:pt x="192" y="190"/>
                  </a:lnTo>
                  <a:lnTo>
                    <a:pt x="1241" y="190"/>
                  </a:lnTo>
                  <a:lnTo>
                    <a:pt x="1241" y="6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6"/>
            <p:cNvSpPr>
              <a:spLocks/>
            </p:cNvSpPr>
            <p:nvPr/>
          </p:nvSpPr>
          <p:spPr bwMode="auto">
            <a:xfrm>
              <a:off x="458788" y="458788"/>
              <a:ext cx="908050" cy="454025"/>
            </a:xfrm>
            <a:custGeom>
              <a:avLst/>
              <a:gdLst>
                <a:gd name="T0" fmla="*/ 287 w 572"/>
                <a:gd name="T1" fmla="*/ 0 h 286"/>
                <a:gd name="T2" fmla="*/ 0 w 572"/>
                <a:gd name="T3" fmla="*/ 0 h 286"/>
                <a:gd name="T4" fmla="*/ 0 w 572"/>
                <a:gd name="T5" fmla="*/ 286 h 286"/>
                <a:gd name="T6" fmla="*/ 572 w 572"/>
                <a:gd name="T7" fmla="*/ 286 h 286"/>
                <a:gd name="T8" fmla="*/ 287 w 572"/>
                <a:gd name="T9" fmla="*/ 0 h 286"/>
              </a:gdLst>
              <a:ahLst/>
              <a:cxnLst>
                <a:cxn ang="0">
                  <a:pos x="T0" y="T1"/>
                </a:cxn>
                <a:cxn ang="0">
                  <a:pos x="T2" y="T3"/>
                </a:cxn>
                <a:cxn ang="0">
                  <a:pos x="T4" y="T5"/>
                </a:cxn>
                <a:cxn ang="0">
                  <a:pos x="T6" y="T7"/>
                </a:cxn>
                <a:cxn ang="0">
                  <a:pos x="T8" y="T9"/>
                </a:cxn>
              </a:cxnLst>
              <a:rect l="0" t="0" r="r" b="b"/>
              <a:pathLst>
                <a:path w="572" h="286">
                  <a:moveTo>
                    <a:pt x="287" y="0"/>
                  </a:moveTo>
                  <a:lnTo>
                    <a:pt x="0" y="0"/>
                  </a:lnTo>
                  <a:lnTo>
                    <a:pt x="0" y="286"/>
                  </a:lnTo>
                  <a:lnTo>
                    <a:pt x="572" y="286"/>
                  </a:lnTo>
                  <a:lnTo>
                    <a:pt x="2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3" name="Group 22"/>
          <p:cNvGrpSpPr/>
          <p:nvPr/>
        </p:nvGrpSpPr>
        <p:grpSpPr>
          <a:xfrm>
            <a:off x="13931899" y="3795720"/>
            <a:ext cx="1919288" cy="1919280"/>
            <a:chOff x="6350" y="4763"/>
            <a:chExt cx="3371851" cy="3371850"/>
          </a:xfrm>
          <a:solidFill>
            <a:schemeClr val="bg1"/>
          </a:solidFill>
        </p:grpSpPr>
        <p:sp>
          <p:nvSpPr>
            <p:cNvPr id="24" name="Freeform 5"/>
            <p:cNvSpPr>
              <a:spLocks noEditPoints="1"/>
            </p:cNvSpPr>
            <p:nvPr/>
          </p:nvSpPr>
          <p:spPr bwMode="auto">
            <a:xfrm>
              <a:off x="989013" y="4763"/>
              <a:ext cx="2389188" cy="2393950"/>
            </a:xfrm>
            <a:custGeom>
              <a:avLst/>
              <a:gdLst>
                <a:gd name="T0" fmla="*/ 444 w 635"/>
                <a:gd name="T1" fmla="*/ 64 h 636"/>
                <a:gd name="T2" fmla="*/ 259 w 635"/>
                <a:gd name="T3" fmla="*/ 178 h 636"/>
                <a:gd name="T4" fmla="*/ 21 w 635"/>
                <a:gd name="T5" fmla="*/ 416 h 636"/>
                <a:gd name="T6" fmla="*/ 21 w 635"/>
                <a:gd name="T7" fmla="*/ 495 h 636"/>
                <a:gd name="T8" fmla="*/ 140 w 635"/>
                <a:gd name="T9" fmla="*/ 614 h 636"/>
                <a:gd name="T10" fmla="*/ 219 w 635"/>
                <a:gd name="T11" fmla="*/ 614 h 636"/>
                <a:gd name="T12" fmla="*/ 457 w 635"/>
                <a:gd name="T13" fmla="*/ 376 h 636"/>
                <a:gd name="T14" fmla="*/ 571 w 635"/>
                <a:gd name="T15" fmla="*/ 191 h 636"/>
                <a:gd name="T16" fmla="*/ 635 w 635"/>
                <a:gd name="T17" fmla="*/ 0 h 636"/>
                <a:gd name="T18" fmla="*/ 444 w 635"/>
                <a:gd name="T19" fmla="*/ 64 h 636"/>
                <a:gd name="T20" fmla="*/ 279 w 635"/>
                <a:gd name="T21" fmla="*/ 475 h 636"/>
                <a:gd name="T22" fmla="*/ 160 w 635"/>
                <a:gd name="T23" fmla="*/ 475 h 636"/>
                <a:gd name="T24" fmla="*/ 160 w 635"/>
                <a:gd name="T25" fmla="*/ 356 h 636"/>
                <a:gd name="T26" fmla="*/ 279 w 635"/>
                <a:gd name="T27" fmla="*/ 356 h 636"/>
                <a:gd name="T28" fmla="*/ 279 w 635"/>
                <a:gd name="T29" fmla="*/ 475 h 636"/>
                <a:gd name="T30" fmla="*/ 437 w 635"/>
                <a:gd name="T31" fmla="*/ 317 h 636"/>
                <a:gd name="T32" fmla="*/ 318 w 635"/>
                <a:gd name="T33" fmla="*/ 317 h 636"/>
                <a:gd name="T34" fmla="*/ 318 w 635"/>
                <a:gd name="T35" fmla="*/ 198 h 636"/>
                <a:gd name="T36" fmla="*/ 437 w 635"/>
                <a:gd name="T37" fmla="*/ 198 h 636"/>
                <a:gd name="T38" fmla="*/ 437 w 635"/>
                <a:gd name="T39" fmla="*/ 317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5" h="636">
                  <a:moveTo>
                    <a:pt x="444" y="64"/>
                  </a:moveTo>
                  <a:cubicBezTo>
                    <a:pt x="386" y="83"/>
                    <a:pt x="302" y="135"/>
                    <a:pt x="259" y="178"/>
                  </a:cubicBezTo>
                  <a:cubicBezTo>
                    <a:pt x="21" y="416"/>
                    <a:pt x="21" y="416"/>
                    <a:pt x="21" y="416"/>
                  </a:cubicBezTo>
                  <a:cubicBezTo>
                    <a:pt x="0" y="438"/>
                    <a:pt x="0" y="473"/>
                    <a:pt x="21" y="495"/>
                  </a:cubicBezTo>
                  <a:cubicBezTo>
                    <a:pt x="140" y="614"/>
                    <a:pt x="140" y="614"/>
                    <a:pt x="140" y="614"/>
                  </a:cubicBezTo>
                  <a:cubicBezTo>
                    <a:pt x="162" y="636"/>
                    <a:pt x="198" y="636"/>
                    <a:pt x="219" y="614"/>
                  </a:cubicBezTo>
                  <a:cubicBezTo>
                    <a:pt x="457" y="376"/>
                    <a:pt x="457" y="376"/>
                    <a:pt x="457" y="376"/>
                  </a:cubicBezTo>
                  <a:cubicBezTo>
                    <a:pt x="500" y="333"/>
                    <a:pt x="552" y="249"/>
                    <a:pt x="571" y="191"/>
                  </a:cubicBezTo>
                  <a:cubicBezTo>
                    <a:pt x="635" y="0"/>
                    <a:pt x="635" y="0"/>
                    <a:pt x="635" y="0"/>
                  </a:cubicBezTo>
                  <a:lnTo>
                    <a:pt x="444" y="64"/>
                  </a:lnTo>
                  <a:close/>
                  <a:moveTo>
                    <a:pt x="279" y="475"/>
                  </a:moveTo>
                  <a:cubicBezTo>
                    <a:pt x="246" y="508"/>
                    <a:pt x="193" y="508"/>
                    <a:pt x="160" y="475"/>
                  </a:cubicBezTo>
                  <a:cubicBezTo>
                    <a:pt x="127" y="442"/>
                    <a:pt x="127" y="389"/>
                    <a:pt x="160" y="356"/>
                  </a:cubicBezTo>
                  <a:cubicBezTo>
                    <a:pt x="193" y="324"/>
                    <a:pt x="246" y="324"/>
                    <a:pt x="279" y="356"/>
                  </a:cubicBezTo>
                  <a:cubicBezTo>
                    <a:pt x="311" y="389"/>
                    <a:pt x="311" y="442"/>
                    <a:pt x="279" y="475"/>
                  </a:cubicBezTo>
                  <a:close/>
                  <a:moveTo>
                    <a:pt x="437" y="317"/>
                  </a:moveTo>
                  <a:cubicBezTo>
                    <a:pt x="404" y="350"/>
                    <a:pt x="351" y="350"/>
                    <a:pt x="318" y="317"/>
                  </a:cubicBezTo>
                  <a:cubicBezTo>
                    <a:pt x="285" y="284"/>
                    <a:pt x="285" y="231"/>
                    <a:pt x="318" y="198"/>
                  </a:cubicBezTo>
                  <a:cubicBezTo>
                    <a:pt x="351" y="165"/>
                    <a:pt x="404" y="165"/>
                    <a:pt x="437" y="198"/>
                  </a:cubicBezTo>
                  <a:cubicBezTo>
                    <a:pt x="470" y="231"/>
                    <a:pt x="470" y="284"/>
                    <a:pt x="437"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24"/>
            <p:cNvSpPr>
              <a:spLocks/>
            </p:cNvSpPr>
            <p:nvPr/>
          </p:nvSpPr>
          <p:spPr bwMode="auto">
            <a:xfrm>
              <a:off x="93663" y="960438"/>
              <a:ext cx="1125538" cy="990600"/>
            </a:xfrm>
            <a:custGeom>
              <a:avLst/>
              <a:gdLst>
                <a:gd name="T0" fmla="*/ 101 w 299"/>
                <a:gd name="T1" fmla="*/ 241 h 263"/>
                <a:gd name="T2" fmla="*/ 299 w 299"/>
                <a:gd name="T3" fmla="*/ 43 h 263"/>
                <a:gd name="T4" fmla="*/ 141 w 299"/>
                <a:gd name="T5" fmla="*/ 43 h 263"/>
                <a:gd name="T6" fmla="*/ 22 w 299"/>
                <a:gd name="T7" fmla="*/ 162 h 263"/>
                <a:gd name="T8" fmla="*/ 22 w 299"/>
                <a:gd name="T9" fmla="*/ 241 h 263"/>
                <a:gd name="T10" fmla="*/ 101 w 299"/>
                <a:gd name="T11" fmla="*/ 241 h 263"/>
              </a:gdLst>
              <a:ahLst/>
              <a:cxnLst>
                <a:cxn ang="0">
                  <a:pos x="T0" y="T1"/>
                </a:cxn>
                <a:cxn ang="0">
                  <a:pos x="T2" y="T3"/>
                </a:cxn>
                <a:cxn ang="0">
                  <a:pos x="T4" y="T5"/>
                </a:cxn>
                <a:cxn ang="0">
                  <a:pos x="T6" y="T7"/>
                </a:cxn>
                <a:cxn ang="0">
                  <a:pos x="T8" y="T9"/>
                </a:cxn>
                <a:cxn ang="0">
                  <a:pos x="T10" y="T11"/>
                </a:cxn>
              </a:cxnLst>
              <a:rect l="0" t="0" r="r" b="b"/>
              <a:pathLst>
                <a:path w="299" h="263">
                  <a:moveTo>
                    <a:pt x="101" y="241"/>
                  </a:moveTo>
                  <a:cubicBezTo>
                    <a:pt x="299" y="43"/>
                    <a:pt x="299" y="43"/>
                    <a:pt x="299" y="43"/>
                  </a:cubicBezTo>
                  <a:cubicBezTo>
                    <a:pt x="255" y="0"/>
                    <a:pt x="184" y="0"/>
                    <a:pt x="141" y="43"/>
                  </a:cubicBezTo>
                  <a:cubicBezTo>
                    <a:pt x="22" y="162"/>
                    <a:pt x="22" y="162"/>
                    <a:pt x="22" y="162"/>
                  </a:cubicBezTo>
                  <a:cubicBezTo>
                    <a:pt x="0" y="184"/>
                    <a:pt x="0" y="219"/>
                    <a:pt x="22" y="241"/>
                  </a:cubicBezTo>
                  <a:cubicBezTo>
                    <a:pt x="43" y="263"/>
                    <a:pt x="79" y="263"/>
                    <a:pt x="101" y="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5"/>
            <p:cNvSpPr>
              <a:spLocks/>
            </p:cNvSpPr>
            <p:nvPr/>
          </p:nvSpPr>
          <p:spPr bwMode="auto">
            <a:xfrm>
              <a:off x="1433513" y="2165351"/>
              <a:ext cx="992188" cy="1123950"/>
            </a:xfrm>
            <a:custGeom>
              <a:avLst/>
              <a:gdLst>
                <a:gd name="T0" fmla="*/ 22 w 264"/>
                <a:gd name="T1" fmla="*/ 198 h 299"/>
                <a:gd name="T2" fmla="*/ 22 w 264"/>
                <a:gd name="T3" fmla="*/ 277 h 299"/>
                <a:gd name="T4" fmla="*/ 101 w 264"/>
                <a:gd name="T5" fmla="*/ 277 h 299"/>
                <a:gd name="T6" fmla="*/ 220 w 264"/>
                <a:gd name="T7" fmla="*/ 159 h 299"/>
                <a:gd name="T8" fmla="*/ 220 w 264"/>
                <a:gd name="T9" fmla="*/ 0 h 299"/>
                <a:gd name="T10" fmla="*/ 22 w 264"/>
                <a:gd name="T11" fmla="*/ 198 h 299"/>
              </a:gdLst>
              <a:ahLst/>
              <a:cxnLst>
                <a:cxn ang="0">
                  <a:pos x="T0" y="T1"/>
                </a:cxn>
                <a:cxn ang="0">
                  <a:pos x="T2" y="T3"/>
                </a:cxn>
                <a:cxn ang="0">
                  <a:pos x="T4" y="T5"/>
                </a:cxn>
                <a:cxn ang="0">
                  <a:pos x="T6" y="T7"/>
                </a:cxn>
                <a:cxn ang="0">
                  <a:pos x="T8" y="T9"/>
                </a:cxn>
                <a:cxn ang="0">
                  <a:pos x="T10" y="T11"/>
                </a:cxn>
              </a:cxnLst>
              <a:rect l="0" t="0" r="r" b="b"/>
              <a:pathLst>
                <a:path w="264" h="299">
                  <a:moveTo>
                    <a:pt x="22" y="198"/>
                  </a:moveTo>
                  <a:cubicBezTo>
                    <a:pt x="0" y="220"/>
                    <a:pt x="0" y="256"/>
                    <a:pt x="22" y="277"/>
                  </a:cubicBezTo>
                  <a:cubicBezTo>
                    <a:pt x="44" y="299"/>
                    <a:pt x="80" y="299"/>
                    <a:pt x="101" y="277"/>
                  </a:cubicBezTo>
                  <a:cubicBezTo>
                    <a:pt x="220" y="159"/>
                    <a:pt x="220" y="159"/>
                    <a:pt x="220" y="159"/>
                  </a:cubicBezTo>
                  <a:cubicBezTo>
                    <a:pt x="264" y="115"/>
                    <a:pt x="264" y="44"/>
                    <a:pt x="220" y="0"/>
                  </a:cubicBezTo>
                  <a:lnTo>
                    <a:pt x="22"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6"/>
            <p:cNvSpPr>
              <a:spLocks/>
            </p:cNvSpPr>
            <p:nvPr/>
          </p:nvSpPr>
          <p:spPr bwMode="auto">
            <a:xfrm>
              <a:off x="804863" y="2017713"/>
              <a:ext cx="560388" cy="561975"/>
            </a:xfrm>
            <a:custGeom>
              <a:avLst/>
              <a:gdLst>
                <a:gd name="T0" fmla="*/ 11 w 149"/>
                <a:gd name="T1" fmla="*/ 19 h 149"/>
                <a:gd name="T2" fmla="*/ 11 w 149"/>
                <a:gd name="T3" fmla="*/ 59 h 149"/>
                <a:gd name="T4" fmla="*/ 90 w 149"/>
                <a:gd name="T5" fmla="*/ 138 h 149"/>
                <a:gd name="T6" fmla="*/ 130 w 149"/>
                <a:gd name="T7" fmla="*/ 138 h 149"/>
                <a:gd name="T8" fmla="*/ 149 w 149"/>
                <a:gd name="T9" fmla="*/ 118 h 149"/>
                <a:gd name="T10" fmla="*/ 31 w 149"/>
                <a:gd name="T11" fmla="*/ 0 h 149"/>
                <a:gd name="T12" fmla="*/ 11 w 149"/>
                <a:gd name="T13" fmla="*/ 19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11" y="19"/>
                  </a:moveTo>
                  <a:cubicBezTo>
                    <a:pt x="0" y="30"/>
                    <a:pt x="0" y="48"/>
                    <a:pt x="11" y="59"/>
                  </a:cubicBezTo>
                  <a:cubicBezTo>
                    <a:pt x="90" y="138"/>
                    <a:pt x="90" y="138"/>
                    <a:pt x="90" y="138"/>
                  </a:cubicBezTo>
                  <a:cubicBezTo>
                    <a:pt x="101" y="149"/>
                    <a:pt x="119" y="149"/>
                    <a:pt x="130" y="138"/>
                  </a:cubicBezTo>
                  <a:cubicBezTo>
                    <a:pt x="149" y="118"/>
                    <a:pt x="149" y="118"/>
                    <a:pt x="149" y="118"/>
                  </a:cubicBezTo>
                  <a:cubicBezTo>
                    <a:pt x="31" y="0"/>
                    <a:pt x="31" y="0"/>
                    <a:pt x="31" y="0"/>
                  </a:cubicBezTo>
                  <a:lnTo>
                    <a:pt x="1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7"/>
            <p:cNvSpPr>
              <a:spLocks/>
            </p:cNvSpPr>
            <p:nvPr/>
          </p:nvSpPr>
          <p:spPr bwMode="auto">
            <a:xfrm>
              <a:off x="6350" y="2322513"/>
              <a:ext cx="1054100" cy="1054100"/>
            </a:xfrm>
            <a:custGeom>
              <a:avLst/>
              <a:gdLst>
                <a:gd name="T0" fmla="*/ 0 w 280"/>
                <a:gd name="T1" fmla="*/ 280 h 280"/>
                <a:gd name="T2" fmla="*/ 224 w 280"/>
                <a:gd name="T3" fmla="*/ 56 h 280"/>
                <a:gd name="T4" fmla="*/ 0 w 280"/>
                <a:gd name="T5" fmla="*/ 280 h 280"/>
              </a:gdLst>
              <a:ahLst/>
              <a:cxnLst>
                <a:cxn ang="0">
                  <a:pos x="T0" y="T1"/>
                </a:cxn>
                <a:cxn ang="0">
                  <a:pos x="T2" y="T3"/>
                </a:cxn>
                <a:cxn ang="0">
                  <a:pos x="T4" y="T5"/>
                </a:cxn>
              </a:cxnLst>
              <a:rect l="0" t="0" r="r" b="b"/>
              <a:pathLst>
                <a:path w="280" h="280">
                  <a:moveTo>
                    <a:pt x="0" y="280"/>
                  </a:moveTo>
                  <a:cubicBezTo>
                    <a:pt x="112" y="224"/>
                    <a:pt x="280" y="112"/>
                    <a:pt x="224" y="56"/>
                  </a:cubicBezTo>
                  <a:cubicBezTo>
                    <a:pt x="168" y="0"/>
                    <a:pt x="56" y="168"/>
                    <a:pt x="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39"/>
          <p:cNvSpPr>
            <a:spLocks noEditPoints="1"/>
          </p:cNvSpPr>
          <p:nvPr/>
        </p:nvSpPr>
        <p:spPr bwMode="auto">
          <a:xfrm>
            <a:off x="19356387" y="3890296"/>
            <a:ext cx="1255758" cy="1824704"/>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700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fltVal val="0"/>
                                          </p:val>
                                        </p:tav>
                                        <p:tav tm="100000">
                                          <p:val>
                                            <p:strVal val="#ppt_h"/>
                                          </p:val>
                                        </p:tav>
                                      </p:tavLst>
                                    </p:anim>
                                    <p:animEffect transition="in" filter="fade">
                                      <p:cBhvr>
                                        <p:cTn id="63" dur="500"/>
                                        <p:tgtEl>
                                          <p:spTgt spid="8"/>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2" grpId="0"/>
      <p:bldP spid="14" grpId="0"/>
      <p:bldP spid="16" grpId="0"/>
      <p:bldP spid="17" grpId="0"/>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Individual Service</a:t>
            </a:r>
            <a:endParaRPr lang="en-US" dirty="0"/>
          </a:p>
        </p:txBody>
      </p:sp>
      <p:sp>
        <p:nvSpPr>
          <p:cNvPr id="3" name="Text Placeholder 2"/>
          <p:cNvSpPr>
            <a:spLocks noGrp="1"/>
          </p:cNvSpPr>
          <p:nvPr>
            <p:ph type="body" sz="quarter" idx="14"/>
          </p:nvPr>
        </p:nvSpPr>
        <p:spPr/>
        <p:txBody>
          <a:bodyPr/>
          <a:lstStyle/>
          <a:p>
            <a:r>
              <a:rPr lang="en-US" dirty="0" smtClean="0"/>
              <a:t>Write here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11</a:t>
            </a:fld>
            <a:endParaRPr lang="en-US" dirty="0"/>
          </a:p>
        </p:txBody>
      </p:sp>
      <p:sp>
        <p:nvSpPr>
          <p:cNvPr id="11" name="TextBox 10"/>
          <p:cNvSpPr txBox="1"/>
          <p:nvPr/>
        </p:nvSpPr>
        <p:spPr>
          <a:xfrm>
            <a:off x="8738738" y="5663248"/>
            <a:ext cx="13412946" cy="4564667"/>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12" name="TextBox 11"/>
          <p:cNvSpPr txBox="1"/>
          <p:nvPr/>
        </p:nvSpPr>
        <p:spPr>
          <a:xfrm>
            <a:off x="8738739" y="3810000"/>
            <a:ext cx="8146743" cy="1593782"/>
          </a:xfrm>
          <a:prstGeom prst="rect">
            <a:avLst/>
          </a:prstGeom>
          <a:noFill/>
        </p:spPr>
        <p:txBody>
          <a:bodyPr wrap="square" lIns="243852" tIns="121926" rIns="243852" bIns="121926" rtlCol="0">
            <a:spAutoFit/>
          </a:bodyPr>
          <a:lstStyle/>
          <a:p>
            <a:pPr>
              <a:lnSpc>
                <a:spcPct val="120000"/>
              </a:lnSpc>
            </a:pPr>
            <a:r>
              <a:rPr lang="en-US" sz="3700" b="1" i="1" dirty="0">
                <a:solidFill>
                  <a:schemeClr val="tx2"/>
                </a:solidFill>
                <a:latin typeface="Raleway ExtraBold"/>
                <a:cs typeface="Raleway ExtraBold"/>
              </a:rPr>
              <a:t>We have High Quality </a:t>
            </a:r>
            <a:r>
              <a:rPr lang="en-US" sz="3700" b="1" i="1" dirty="0" smtClean="0">
                <a:solidFill>
                  <a:schemeClr val="tx2"/>
                </a:solidFill>
                <a:latin typeface="Raleway ExtraBold"/>
                <a:cs typeface="Raleway ExtraBold"/>
              </a:rPr>
              <a:t>Servers to give the best storage in the cloud.</a:t>
            </a:r>
            <a:endParaRPr lang="en-US" sz="3700" b="1" i="1" dirty="0">
              <a:solidFill>
                <a:schemeClr val="tx2"/>
              </a:solidFill>
              <a:latin typeface="Raleway ExtraBold"/>
              <a:cs typeface="Raleway ExtraBold"/>
            </a:endParaRPr>
          </a:p>
        </p:txBody>
      </p:sp>
      <p:cxnSp>
        <p:nvCxnSpPr>
          <p:cNvPr id="13" name="Straight Connector 12"/>
          <p:cNvCxnSpPr/>
          <p:nvPr/>
        </p:nvCxnSpPr>
        <p:spPr>
          <a:xfrm>
            <a:off x="9007610" y="5638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dirty="0" smtClean="0">
                <a:solidFill>
                  <a:schemeClr val="tx2"/>
                </a:solidFill>
                <a:latin typeface="Raleway Bold"/>
                <a:cs typeface="Raleway Bold"/>
              </a:rPr>
              <a:t>Cloud Service</a:t>
            </a:r>
            <a:endParaRPr lang="en-US" sz="3200" dirty="0">
              <a:solidFill>
                <a:schemeClr val="tx2"/>
              </a:solidFill>
              <a:latin typeface="Raleway Bold"/>
              <a:cs typeface="Raleway Bold"/>
            </a:endParaRPr>
          </a:p>
        </p:txBody>
      </p:sp>
      <p:grpSp>
        <p:nvGrpSpPr>
          <p:cNvPr id="8" name="Group 7"/>
          <p:cNvGrpSpPr/>
          <p:nvPr/>
        </p:nvGrpSpPr>
        <p:grpSpPr>
          <a:xfrm>
            <a:off x="2641944" y="4236431"/>
            <a:ext cx="4267756" cy="4267188"/>
            <a:chOff x="2641944" y="4236431"/>
            <a:chExt cx="4267756" cy="4267188"/>
          </a:xfrm>
        </p:grpSpPr>
        <p:sp>
          <p:nvSpPr>
            <p:cNvPr id="7" name="Oval 6"/>
            <p:cNvSpPr/>
            <p:nvPr/>
          </p:nvSpPr>
          <p:spPr>
            <a:xfrm>
              <a:off x="2641944" y="4236431"/>
              <a:ext cx="4267756" cy="4267188"/>
            </a:xfrm>
            <a:prstGeom prst="ellipse">
              <a:avLst/>
            </a:prstGeom>
            <a:solidFill>
              <a:schemeClr val="accent2"/>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22"/>
            <p:cNvSpPr>
              <a:spLocks noEditPoints="1"/>
            </p:cNvSpPr>
            <p:nvPr/>
          </p:nvSpPr>
          <p:spPr bwMode="auto">
            <a:xfrm>
              <a:off x="3456757" y="5236270"/>
              <a:ext cx="2742950" cy="1976814"/>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grpSp>
    </p:spTree>
    <p:extLst>
      <p:ext uri="{BB962C8B-B14F-4D97-AF65-F5344CB8AC3E}">
        <p14:creationId xmlns:p14="http://schemas.microsoft.com/office/powerpoint/2010/main" val="393487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400"/>
                                        <p:tgtEl>
                                          <p:spTgt spid="14"/>
                                        </p:tgtEl>
                                      </p:cBhvr>
                                    </p:animEffect>
                                  </p:childTnLst>
                                </p:cTn>
                              </p:par>
                            </p:childTnLst>
                          </p:cTn>
                        </p:par>
                        <p:par>
                          <p:cTn id="20" fill="hold">
                            <p:stCondLst>
                              <p:cond delay="14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19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400"/>
                                        <p:tgtEl>
                                          <p:spTgt spid="13"/>
                                        </p:tgtEl>
                                      </p:cBhvr>
                                    </p:animEffect>
                                  </p:childTnLst>
                                </p:cTn>
                              </p:par>
                            </p:childTnLst>
                          </p:cTn>
                        </p:par>
                        <p:par>
                          <p:cTn id="28" fill="hold">
                            <p:stCondLst>
                              <p:cond delay="23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Pricing Table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12</a:t>
            </a:fld>
            <a:endParaRPr lang="en-US" dirty="0"/>
          </a:p>
        </p:txBody>
      </p:sp>
      <p:grpSp>
        <p:nvGrpSpPr>
          <p:cNvPr id="11" name="Group 10"/>
          <p:cNvGrpSpPr>
            <a:grpSpLocks/>
          </p:cNvGrpSpPr>
          <p:nvPr/>
        </p:nvGrpSpPr>
        <p:grpSpPr bwMode="auto">
          <a:xfrm>
            <a:off x="9682897" y="3344333"/>
            <a:ext cx="5021387" cy="8026400"/>
            <a:chOff x="3490153" y="1467556"/>
            <a:chExt cx="2210741" cy="3537183"/>
          </a:xfrm>
        </p:grpSpPr>
        <p:sp>
          <p:nvSpPr>
            <p:cNvPr id="12" name="Rectangle 11"/>
            <p:cNvSpPr/>
            <p:nvPr/>
          </p:nvSpPr>
          <p:spPr>
            <a:xfrm>
              <a:off x="3497609" y="2060818"/>
              <a:ext cx="2199557" cy="2576398"/>
            </a:xfrm>
            <a:prstGeom prst="rect">
              <a:avLst/>
            </a:prstGeom>
            <a:solidFill>
              <a:schemeClr val="bg1"/>
            </a:soli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lnSpc>
                  <a:spcPct val="80000"/>
                </a:lnSpc>
                <a:defRPr/>
              </a:pPr>
              <a:r>
                <a:rPr lang="en-US" sz="5300" b="1" dirty="0">
                  <a:solidFill>
                    <a:schemeClr val="tx1">
                      <a:lumMod val="65000"/>
                      <a:lumOff val="35000"/>
                    </a:schemeClr>
                  </a:solidFill>
                  <a:latin typeface="Raleway Regular"/>
                  <a:cs typeface="Raleway Regular"/>
                </a:rPr>
                <a:t>$</a:t>
              </a:r>
              <a:r>
                <a:rPr lang="en-US" sz="9600" dirty="0">
                  <a:solidFill>
                    <a:schemeClr val="tx1">
                      <a:lumMod val="65000"/>
                      <a:lumOff val="35000"/>
                    </a:schemeClr>
                  </a:solidFill>
                  <a:latin typeface="Raleway Regular"/>
                  <a:cs typeface="Raleway Regular"/>
                </a:rPr>
                <a:t>199</a:t>
              </a:r>
            </a:p>
            <a:p>
              <a:pPr algn="ctr" defTabSz="1218984">
                <a:lnSpc>
                  <a:spcPct val="80000"/>
                </a:lnSpc>
                <a:defRPr/>
              </a:pPr>
              <a:endParaRPr lang="en-US" sz="4300" dirty="0">
                <a:solidFill>
                  <a:schemeClr val="tx1">
                    <a:lumMod val="65000"/>
                    <a:lumOff val="35000"/>
                  </a:schemeClr>
                </a:solidFill>
                <a:latin typeface="Raleway Regular"/>
                <a:cs typeface="Raleway Regular"/>
              </a:endParaRPr>
            </a:p>
            <a:p>
              <a:pPr algn="ctr" defTabSz="1218984">
                <a:lnSpc>
                  <a:spcPct val="80000"/>
                </a:lnSpc>
                <a:defRPr/>
              </a:pPr>
              <a:r>
                <a:rPr lang="en-US" sz="2900" dirty="0">
                  <a:solidFill>
                    <a:schemeClr val="tx1">
                      <a:lumMod val="65000"/>
                      <a:lumOff val="35000"/>
                    </a:schemeClr>
                  </a:solidFill>
                  <a:latin typeface="Raleway Regular"/>
                  <a:cs typeface="Raleway Regular"/>
                </a:rPr>
                <a:t>Professional Plan</a:t>
              </a:r>
            </a:p>
            <a:p>
              <a:pPr algn="ctr" defTabSz="1218984">
                <a:lnSpc>
                  <a:spcPct val="80000"/>
                </a:lnSpc>
                <a:defRPr/>
              </a:pPr>
              <a:endParaRPr lang="en-US" sz="3700" dirty="0">
                <a:solidFill>
                  <a:schemeClr val="tx1">
                    <a:lumMod val="65000"/>
                    <a:lumOff val="35000"/>
                  </a:schemeClr>
                </a:solidFill>
                <a:latin typeface="Raleway Regular"/>
                <a:cs typeface="Raleway Regular"/>
              </a:endParaRPr>
            </a:p>
            <a:p>
              <a:pPr algn="ctr" defTabSz="1218984">
                <a:lnSpc>
                  <a:spcPct val="120000"/>
                </a:lnSpc>
                <a:defRPr/>
              </a:pPr>
              <a:r>
                <a:rPr lang="en-US" sz="2700" dirty="0">
                  <a:solidFill>
                    <a:schemeClr val="tx1">
                      <a:lumMod val="65000"/>
                      <a:lumOff val="35000"/>
                    </a:schemeClr>
                  </a:solidFill>
                  <a:latin typeface="Raleway Regular"/>
                  <a:cs typeface="Raleway Regular"/>
                </a:rPr>
                <a:t>Creation of the Brief</a:t>
              </a:r>
            </a:p>
            <a:p>
              <a:pPr algn="ctr" defTabSz="1218984">
                <a:lnSpc>
                  <a:spcPct val="120000"/>
                </a:lnSpc>
                <a:defRPr/>
              </a:pPr>
              <a:r>
                <a:rPr lang="en-US" sz="2700" dirty="0">
                  <a:solidFill>
                    <a:schemeClr val="tx1">
                      <a:lumMod val="65000"/>
                      <a:lumOff val="35000"/>
                    </a:schemeClr>
                  </a:solidFill>
                  <a:latin typeface="Raleway Regular"/>
                  <a:cs typeface="Raleway Regular"/>
                </a:rPr>
                <a:t>Complete Design</a:t>
              </a:r>
            </a:p>
            <a:p>
              <a:pPr algn="ctr" defTabSz="1218984">
                <a:lnSpc>
                  <a:spcPct val="120000"/>
                </a:lnSpc>
                <a:defRPr/>
              </a:pPr>
              <a:r>
                <a:rPr lang="en-US" sz="2700" dirty="0">
                  <a:solidFill>
                    <a:schemeClr val="tx1">
                      <a:lumMod val="65000"/>
                      <a:lumOff val="35000"/>
                    </a:schemeClr>
                  </a:solidFill>
                  <a:latin typeface="Raleway Regular"/>
                  <a:cs typeface="Raleway Regular"/>
                </a:rPr>
                <a:t>Flyer and Brochures</a:t>
              </a:r>
            </a:p>
            <a:p>
              <a:pPr algn="ctr" defTabSz="1218984">
                <a:lnSpc>
                  <a:spcPct val="120000"/>
                </a:lnSpc>
                <a:defRPr/>
              </a:pPr>
              <a:r>
                <a:rPr lang="en-US" sz="2700" dirty="0">
                  <a:solidFill>
                    <a:schemeClr val="tx1">
                      <a:lumMod val="65000"/>
                      <a:lumOff val="35000"/>
                    </a:schemeClr>
                  </a:solidFill>
                  <a:latin typeface="Raleway Regular"/>
                  <a:cs typeface="Raleway Regular"/>
                </a:rPr>
                <a:t>Plus Logo ID</a:t>
              </a:r>
            </a:p>
          </p:txBody>
        </p:sp>
        <p:sp>
          <p:nvSpPr>
            <p:cNvPr id="13" name="Rectangle 12"/>
            <p:cNvSpPr/>
            <p:nvPr/>
          </p:nvSpPr>
          <p:spPr>
            <a:xfrm>
              <a:off x="3490153" y="1467556"/>
              <a:ext cx="2210741" cy="5932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dirty="0">
                  <a:latin typeface="Helvetica Neue"/>
                  <a:cs typeface="Helvetica Neue"/>
                </a:rPr>
                <a:t>Most Popular</a:t>
              </a:r>
            </a:p>
          </p:txBody>
        </p:sp>
        <p:sp>
          <p:nvSpPr>
            <p:cNvPr id="14" name="Rectangle 13"/>
            <p:cNvSpPr/>
            <p:nvPr/>
          </p:nvSpPr>
          <p:spPr>
            <a:xfrm>
              <a:off x="3490153" y="4637216"/>
              <a:ext cx="2210741" cy="36752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3200" dirty="0">
                  <a:latin typeface="Helvetica Neue"/>
                  <a:cs typeface="Helvetica Neue"/>
                </a:rPr>
                <a:t>Learn More</a:t>
              </a:r>
            </a:p>
          </p:txBody>
        </p:sp>
      </p:grpSp>
      <p:grpSp>
        <p:nvGrpSpPr>
          <p:cNvPr id="15" name="Group 14"/>
          <p:cNvGrpSpPr>
            <a:grpSpLocks/>
          </p:cNvGrpSpPr>
          <p:nvPr/>
        </p:nvGrpSpPr>
        <p:grpSpPr bwMode="auto">
          <a:xfrm>
            <a:off x="4555660" y="3996267"/>
            <a:ext cx="4200013" cy="6722533"/>
            <a:chOff x="3490153" y="1467556"/>
            <a:chExt cx="2210741" cy="3537183"/>
          </a:xfrm>
        </p:grpSpPr>
        <p:sp>
          <p:nvSpPr>
            <p:cNvPr id="16" name="Rectangle 15"/>
            <p:cNvSpPr/>
            <p:nvPr/>
          </p:nvSpPr>
          <p:spPr>
            <a:xfrm>
              <a:off x="3499067" y="2060056"/>
              <a:ext cx="2197370" cy="2577155"/>
            </a:xfrm>
            <a:prstGeom prst="rect">
              <a:avLst/>
            </a:prstGeom>
            <a:solidFill>
              <a:schemeClr val="bg1"/>
            </a:soli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lnSpc>
                  <a:spcPct val="80000"/>
                </a:lnSpc>
                <a:defRPr/>
              </a:pPr>
              <a:r>
                <a:rPr lang="en-US" sz="4300" b="1" dirty="0">
                  <a:solidFill>
                    <a:schemeClr val="tx1">
                      <a:lumMod val="65000"/>
                      <a:lumOff val="35000"/>
                    </a:schemeClr>
                  </a:solidFill>
                  <a:latin typeface="Raleway Regular"/>
                  <a:cs typeface="Raleway Regular"/>
                </a:rPr>
                <a:t>$</a:t>
              </a:r>
              <a:r>
                <a:rPr lang="en-US" sz="7500" dirty="0">
                  <a:solidFill>
                    <a:schemeClr val="tx1">
                      <a:lumMod val="65000"/>
                      <a:lumOff val="35000"/>
                    </a:schemeClr>
                  </a:solidFill>
                  <a:latin typeface="Raleway Regular"/>
                  <a:cs typeface="Raleway Regular"/>
                </a:rPr>
                <a:t>99</a:t>
              </a:r>
            </a:p>
            <a:p>
              <a:pPr algn="ctr" defTabSz="1218984">
                <a:lnSpc>
                  <a:spcPct val="80000"/>
                </a:lnSpc>
                <a:defRPr/>
              </a:pPr>
              <a:endParaRPr lang="en-US" dirty="0">
                <a:solidFill>
                  <a:schemeClr val="tx1">
                    <a:lumMod val="65000"/>
                    <a:lumOff val="35000"/>
                  </a:schemeClr>
                </a:solidFill>
                <a:latin typeface="Raleway Regular"/>
                <a:cs typeface="Raleway Regular"/>
              </a:endParaRPr>
            </a:p>
            <a:p>
              <a:pPr algn="ctr" defTabSz="1218984">
                <a:lnSpc>
                  <a:spcPct val="80000"/>
                </a:lnSpc>
                <a:defRPr/>
              </a:pPr>
              <a:r>
                <a:rPr lang="en-US" sz="2700" dirty="0">
                  <a:solidFill>
                    <a:schemeClr val="tx1">
                      <a:lumMod val="65000"/>
                      <a:lumOff val="35000"/>
                    </a:schemeClr>
                  </a:solidFill>
                  <a:latin typeface="Raleway Regular"/>
                  <a:cs typeface="Raleway Regular"/>
                </a:rPr>
                <a:t>Basic Plan</a:t>
              </a:r>
            </a:p>
            <a:p>
              <a:pPr algn="ctr" defTabSz="1218984">
                <a:lnSpc>
                  <a:spcPct val="80000"/>
                </a:lnSpc>
                <a:defRPr/>
              </a:pPr>
              <a:endParaRPr lang="en-US" sz="2900" dirty="0">
                <a:solidFill>
                  <a:schemeClr val="tx1">
                    <a:lumMod val="65000"/>
                    <a:lumOff val="35000"/>
                  </a:schemeClr>
                </a:solidFill>
                <a:latin typeface="Raleway Regular"/>
                <a:cs typeface="Raleway Regular"/>
              </a:endParaRPr>
            </a:p>
            <a:p>
              <a:pPr algn="ctr" defTabSz="1218984">
                <a:lnSpc>
                  <a:spcPct val="120000"/>
                </a:lnSpc>
                <a:defRPr/>
              </a:pPr>
              <a:r>
                <a:rPr lang="en-US" sz="2400" dirty="0">
                  <a:solidFill>
                    <a:schemeClr val="tx1">
                      <a:lumMod val="65000"/>
                      <a:lumOff val="35000"/>
                    </a:schemeClr>
                  </a:solidFill>
                  <a:latin typeface="Raleway Regular"/>
                  <a:cs typeface="Raleway Regular"/>
                </a:rPr>
                <a:t>Creation of the Brief</a:t>
              </a:r>
            </a:p>
            <a:p>
              <a:pPr algn="ctr" defTabSz="1218984">
                <a:lnSpc>
                  <a:spcPct val="120000"/>
                </a:lnSpc>
                <a:defRPr/>
              </a:pPr>
              <a:r>
                <a:rPr lang="en-US" sz="2400" dirty="0">
                  <a:solidFill>
                    <a:schemeClr val="tx1">
                      <a:lumMod val="65000"/>
                      <a:lumOff val="35000"/>
                    </a:schemeClr>
                  </a:solidFill>
                  <a:latin typeface="Raleway Regular"/>
                  <a:cs typeface="Raleway Regular"/>
                </a:rPr>
                <a:t>Complete Design</a:t>
              </a:r>
            </a:p>
            <a:p>
              <a:pPr algn="ctr" defTabSz="1218984">
                <a:lnSpc>
                  <a:spcPct val="120000"/>
                </a:lnSpc>
                <a:defRPr/>
              </a:pPr>
              <a:r>
                <a:rPr lang="en-US" sz="2400" dirty="0">
                  <a:solidFill>
                    <a:schemeClr val="tx1">
                      <a:lumMod val="65000"/>
                      <a:lumOff val="35000"/>
                    </a:schemeClr>
                  </a:solidFill>
                  <a:latin typeface="Raleway Regular"/>
                  <a:cs typeface="Raleway Regular"/>
                </a:rPr>
                <a:t>Flyer and Brochures</a:t>
              </a:r>
            </a:p>
          </p:txBody>
        </p:sp>
        <p:sp>
          <p:nvSpPr>
            <p:cNvPr id="17" name="Rectangle 16"/>
            <p:cNvSpPr/>
            <p:nvPr/>
          </p:nvSpPr>
          <p:spPr>
            <a:xfrm>
              <a:off x="3490153" y="1467556"/>
              <a:ext cx="2210741" cy="592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3700" dirty="0">
                  <a:latin typeface="Helvetica Neue"/>
                  <a:cs typeface="Helvetica Neue"/>
                </a:rPr>
                <a:t>Plan A</a:t>
              </a:r>
            </a:p>
          </p:txBody>
        </p:sp>
        <p:sp>
          <p:nvSpPr>
            <p:cNvPr id="18" name="Rectangle 17"/>
            <p:cNvSpPr/>
            <p:nvPr/>
          </p:nvSpPr>
          <p:spPr>
            <a:xfrm>
              <a:off x="3490153" y="4637211"/>
              <a:ext cx="2210741" cy="36752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2700" dirty="0">
                  <a:latin typeface="Helvetica Neue"/>
                  <a:cs typeface="Helvetica Neue"/>
                </a:rPr>
                <a:t>Learn More</a:t>
              </a:r>
            </a:p>
          </p:txBody>
        </p:sp>
      </p:grpSp>
      <p:grpSp>
        <p:nvGrpSpPr>
          <p:cNvPr id="19" name="Group 18"/>
          <p:cNvGrpSpPr>
            <a:grpSpLocks/>
          </p:cNvGrpSpPr>
          <p:nvPr/>
        </p:nvGrpSpPr>
        <p:grpSpPr bwMode="auto">
          <a:xfrm>
            <a:off x="15711947" y="3970867"/>
            <a:ext cx="4200013" cy="6722533"/>
            <a:chOff x="3490153" y="1467556"/>
            <a:chExt cx="2210741" cy="3537183"/>
          </a:xfrm>
        </p:grpSpPr>
        <p:sp>
          <p:nvSpPr>
            <p:cNvPr id="20" name="Rectangle 19"/>
            <p:cNvSpPr/>
            <p:nvPr/>
          </p:nvSpPr>
          <p:spPr>
            <a:xfrm>
              <a:off x="3499067" y="2060056"/>
              <a:ext cx="2197370" cy="2577155"/>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lnSpc>
                  <a:spcPct val="80000"/>
                </a:lnSpc>
                <a:defRPr/>
              </a:pPr>
              <a:r>
                <a:rPr lang="en-US" sz="4300" b="1" dirty="0">
                  <a:solidFill>
                    <a:schemeClr val="tx1">
                      <a:lumMod val="65000"/>
                      <a:lumOff val="35000"/>
                    </a:schemeClr>
                  </a:solidFill>
                  <a:latin typeface="Raleway Regular"/>
                  <a:cs typeface="Raleway Regular"/>
                </a:rPr>
                <a:t>$</a:t>
              </a:r>
              <a:r>
                <a:rPr lang="en-US" sz="7500" dirty="0">
                  <a:solidFill>
                    <a:schemeClr val="tx1">
                      <a:lumMod val="65000"/>
                      <a:lumOff val="35000"/>
                    </a:schemeClr>
                  </a:solidFill>
                  <a:latin typeface="Raleway Regular"/>
                  <a:cs typeface="Raleway Regular"/>
                </a:rPr>
                <a:t>499</a:t>
              </a:r>
            </a:p>
            <a:p>
              <a:pPr algn="ctr" defTabSz="1218984">
                <a:lnSpc>
                  <a:spcPct val="80000"/>
                </a:lnSpc>
                <a:defRPr/>
              </a:pPr>
              <a:endParaRPr lang="en-US" sz="2800" dirty="0">
                <a:solidFill>
                  <a:schemeClr val="tx1">
                    <a:lumMod val="65000"/>
                    <a:lumOff val="35000"/>
                  </a:schemeClr>
                </a:solidFill>
                <a:latin typeface="Raleway Regular"/>
                <a:cs typeface="Raleway Regular"/>
              </a:endParaRPr>
            </a:p>
            <a:p>
              <a:pPr algn="ctr" defTabSz="1218984">
                <a:lnSpc>
                  <a:spcPct val="80000"/>
                </a:lnSpc>
                <a:defRPr/>
              </a:pPr>
              <a:r>
                <a:rPr lang="en-US" sz="2700" dirty="0">
                  <a:solidFill>
                    <a:schemeClr val="tx1">
                      <a:lumMod val="65000"/>
                      <a:lumOff val="35000"/>
                    </a:schemeClr>
                  </a:solidFill>
                  <a:latin typeface="Raleway Regular"/>
                  <a:cs typeface="Raleway Regular"/>
                </a:rPr>
                <a:t>Ultimate Plan</a:t>
              </a:r>
            </a:p>
            <a:p>
              <a:pPr algn="ctr" defTabSz="1218984">
                <a:lnSpc>
                  <a:spcPct val="80000"/>
                </a:lnSpc>
                <a:defRPr/>
              </a:pPr>
              <a:endParaRPr lang="en-US" sz="2900" dirty="0">
                <a:solidFill>
                  <a:schemeClr val="tx1">
                    <a:lumMod val="65000"/>
                    <a:lumOff val="35000"/>
                  </a:schemeClr>
                </a:solidFill>
                <a:latin typeface="Raleway Regular"/>
                <a:cs typeface="Raleway Regular"/>
              </a:endParaRPr>
            </a:p>
            <a:p>
              <a:pPr algn="ctr" defTabSz="1218984">
                <a:lnSpc>
                  <a:spcPct val="120000"/>
                </a:lnSpc>
                <a:defRPr/>
              </a:pPr>
              <a:r>
                <a:rPr lang="en-US" sz="2400" dirty="0">
                  <a:solidFill>
                    <a:schemeClr val="tx1">
                      <a:lumMod val="65000"/>
                      <a:lumOff val="35000"/>
                    </a:schemeClr>
                  </a:solidFill>
                  <a:latin typeface="Raleway Regular"/>
                  <a:cs typeface="Raleway Regular"/>
                </a:rPr>
                <a:t>Creation of the Brief</a:t>
              </a:r>
            </a:p>
            <a:p>
              <a:pPr algn="ctr" defTabSz="1218984">
                <a:lnSpc>
                  <a:spcPct val="120000"/>
                </a:lnSpc>
                <a:defRPr/>
              </a:pPr>
              <a:r>
                <a:rPr lang="en-US" sz="2400" dirty="0">
                  <a:solidFill>
                    <a:schemeClr val="tx1">
                      <a:lumMod val="65000"/>
                      <a:lumOff val="35000"/>
                    </a:schemeClr>
                  </a:solidFill>
                  <a:latin typeface="Raleway Regular"/>
                  <a:cs typeface="Raleway Regular"/>
                </a:rPr>
                <a:t>Complete Design</a:t>
              </a:r>
            </a:p>
            <a:p>
              <a:pPr algn="ctr" defTabSz="1218984">
                <a:lnSpc>
                  <a:spcPct val="120000"/>
                </a:lnSpc>
                <a:defRPr/>
              </a:pPr>
              <a:r>
                <a:rPr lang="en-US" sz="2400" dirty="0">
                  <a:solidFill>
                    <a:schemeClr val="tx1">
                      <a:lumMod val="65000"/>
                      <a:lumOff val="35000"/>
                    </a:schemeClr>
                  </a:solidFill>
                  <a:latin typeface="Raleway Regular"/>
                  <a:cs typeface="Raleway Regular"/>
                </a:rPr>
                <a:t>Flyer and Brochures</a:t>
              </a:r>
            </a:p>
            <a:p>
              <a:pPr algn="ctr" defTabSz="1218984">
                <a:lnSpc>
                  <a:spcPct val="120000"/>
                </a:lnSpc>
                <a:defRPr/>
              </a:pPr>
              <a:r>
                <a:rPr lang="en-US" sz="2400" dirty="0">
                  <a:solidFill>
                    <a:schemeClr val="tx1">
                      <a:lumMod val="65000"/>
                      <a:lumOff val="35000"/>
                    </a:schemeClr>
                  </a:solidFill>
                  <a:latin typeface="Raleway Regular"/>
                  <a:cs typeface="Raleway Regular"/>
                </a:rPr>
                <a:t>Logo ID</a:t>
              </a:r>
            </a:p>
            <a:p>
              <a:pPr algn="ctr" defTabSz="1218984">
                <a:lnSpc>
                  <a:spcPct val="120000"/>
                </a:lnSpc>
                <a:defRPr/>
              </a:pPr>
              <a:r>
                <a:rPr lang="en-US" sz="2400" dirty="0">
                  <a:solidFill>
                    <a:schemeClr val="tx1">
                      <a:lumMod val="65000"/>
                      <a:lumOff val="35000"/>
                    </a:schemeClr>
                  </a:solidFill>
                  <a:latin typeface="Raleway Regular"/>
                  <a:cs typeface="Raleway Regular"/>
                </a:rPr>
                <a:t>Spot Radio</a:t>
              </a:r>
            </a:p>
            <a:p>
              <a:pPr algn="ctr" defTabSz="1218984">
                <a:lnSpc>
                  <a:spcPct val="120000"/>
                </a:lnSpc>
                <a:defRPr/>
              </a:pPr>
              <a:r>
                <a:rPr lang="en-US" sz="2400" dirty="0">
                  <a:solidFill>
                    <a:schemeClr val="tx1">
                      <a:lumMod val="65000"/>
                      <a:lumOff val="35000"/>
                    </a:schemeClr>
                  </a:solidFill>
                  <a:latin typeface="Raleway Regular"/>
                  <a:cs typeface="Raleway Regular"/>
                </a:rPr>
                <a:t>Spot TV</a:t>
              </a:r>
            </a:p>
          </p:txBody>
        </p:sp>
        <p:sp>
          <p:nvSpPr>
            <p:cNvPr id="21" name="Rectangle 20"/>
            <p:cNvSpPr/>
            <p:nvPr/>
          </p:nvSpPr>
          <p:spPr>
            <a:xfrm>
              <a:off x="3490153" y="1467556"/>
              <a:ext cx="2210741" cy="5925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3700" dirty="0">
                  <a:latin typeface="Helvetica Neue"/>
                  <a:cs typeface="Helvetica Neue"/>
                </a:rPr>
                <a:t>Plan B</a:t>
              </a:r>
            </a:p>
          </p:txBody>
        </p:sp>
        <p:sp>
          <p:nvSpPr>
            <p:cNvPr id="22" name="Rectangle 21"/>
            <p:cNvSpPr/>
            <p:nvPr/>
          </p:nvSpPr>
          <p:spPr>
            <a:xfrm>
              <a:off x="3490153" y="4637211"/>
              <a:ext cx="2210741" cy="36752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2700" dirty="0">
                  <a:latin typeface="Helvetica Neue"/>
                  <a:cs typeface="Helvetica Neue"/>
                </a:rPr>
                <a:t>Learn More</a:t>
              </a:r>
            </a:p>
          </p:txBody>
        </p:sp>
      </p:grpSp>
    </p:spTree>
    <p:extLst>
      <p:ext uri="{BB962C8B-B14F-4D97-AF65-F5344CB8AC3E}">
        <p14:creationId xmlns:p14="http://schemas.microsoft.com/office/powerpoint/2010/main" val="81960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Our Portfolio</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We love every single project</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icture Placeholder 1"/>
          <p:cNvSpPr>
            <a:spLocks noGrp="1"/>
          </p:cNvSpPr>
          <p:nvPr>
            <p:ph type="pic" sz="quarter" idx="10"/>
          </p:nvPr>
        </p:nvSpPr>
        <p:spPr>
          <a:xfrm>
            <a:off x="-1" y="0"/>
            <a:ext cx="24387175" cy="8229600"/>
          </a:xfrm>
        </p:spPr>
      </p:sp>
    </p:spTree>
    <p:extLst>
      <p:ext uri="{BB962C8B-B14F-4D97-AF65-F5344CB8AC3E}">
        <p14:creationId xmlns:p14="http://schemas.microsoft.com/office/powerpoint/2010/main" val="271311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solidFill>
                  <a:schemeClr val="bg2"/>
                </a:solidFill>
              </a:rPr>
              <a:t>Portfolio Layout One</a:t>
            </a:r>
            <a:endParaRPr lang="en-US" dirty="0">
              <a:solidFill>
                <a:schemeClr val="bg2"/>
              </a:solidFill>
            </a:endParaRPr>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14</a:t>
            </a:fld>
            <a:endParaRPr lang="en-US" dirty="0"/>
          </a:p>
        </p:txBody>
      </p:sp>
      <p:sp>
        <p:nvSpPr>
          <p:cNvPr id="5" name="Picture Placeholder 4"/>
          <p:cNvSpPr>
            <a:spLocks noGrp="1"/>
          </p:cNvSpPr>
          <p:nvPr>
            <p:ph type="pic" sz="quarter" idx="10"/>
          </p:nvPr>
        </p:nvSpPr>
        <p:spPr/>
      </p:sp>
      <p:sp>
        <p:nvSpPr>
          <p:cNvPr id="6" name="Picture Placeholder 5"/>
          <p:cNvSpPr>
            <a:spLocks noGrp="1"/>
          </p:cNvSpPr>
          <p:nvPr>
            <p:ph type="pic" sz="quarter" idx="11"/>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6"/>
          </p:nvPr>
        </p:nvSpPr>
        <p:spPr/>
      </p:sp>
      <p:sp>
        <p:nvSpPr>
          <p:cNvPr id="9" name="Picture Placeholder 8"/>
          <p:cNvSpPr>
            <a:spLocks noGrp="1"/>
          </p:cNvSpPr>
          <p:nvPr>
            <p:ph type="pic" sz="quarter" idx="17"/>
          </p:nvPr>
        </p:nvSpPr>
        <p:spPr/>
      </p:sp>
      <p:sp>
        <p:nvSpPr>
          <p:cNvPr id="10" name="Picture Placeholder 9"/>
          <p:cNvSpPr>
            <a:spLocks noGrp="1"/>
          </p:cNvSpPr>
          <p:nvPr>
            <p:ph type="pic" sz="quarter" idx="18"/>
          </p:nvPr>
        </p:nvSpPr>
        <p:spPr/>
      </p:sp>
      <p:sp>
        <p:nvSpPr>
          <p:cNvPr id="11" name="Picture Placeholder 10"/>
          <p:cNvSpPr>
            <a:spLocks noGrp="1"/>
          </p:cNvSpPr>
          <p:nvPr>
            <p:ph type="pic" sz="quarter" idx="19"/>
          </p:nvPr>
        </p:nvSpPr>
        <p:spPr/>
      </p:sp>
      <p:sp>
        <p:nvSpPr>
          <p:cNvPr id="12" name="Picture Placeholder 11"/>
          <p:cNvSpPr>
            <a:spLocks noGrp="1"/>
          </p:cNvSpPr>
          <p:nvPr>
            <p:ph type="pic" sz="quarter" idx="20"/>
          </p:nvPr>
        </p:nvSpPr>
        <p:spPr/>
      </p:sp>
    </p:spTree>
    <p:extLst>
      <p:ext uri="{BB962C8B-B14F-4D97-AF65-F5344CB8AC3E}">
        <p14:creationId xmlns:p14="http://schemas.microsoft.com/office/powerpoint/2010/main" val="341227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Portfolio Layout Two</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15</a:t>
            </a:fld>
            <a:endParaRPr lang="en-US" dirty="0"/>
          </a:p>
        </p:txBody>
      </p:sp>
      <p:sp>
        <p:nvSpPr>
          <p:cNvPr id="50" name="TextBox 49"/>
          <p:cNvSpPr txBox="1"/>
          <p:nvPr/>
        </p:nvSpPr>
        <p:spPr>
          <a:xfrm>
            <a:off x="13616174" y="5053648"/>
            <a:ext cx="9205895" cy="6731413"/>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51" name="TextBox 50"/>
          <p:cNvSpPr txBox="1"/>
          <p:nvPr/>
        </p:nvSpPr>
        <p:spPr>
          <a:xfrm>
            <a:off x="13616173" y="3200400"/>
            <a:ext cx="8535511" cy="1605909"/>
          </a:xfrm>
          <a:prstGeom prst="rect">
            <a:avLst/>
          </a:prstGeom>
          <a:noFill/>
        </p:spPr>
        <p:txBody>
          <a:bodyPr wrap="square" lIns="243852" tIns="121926" rIns="243852" bIns="121926" rtlCol="0">
            <a:spAutoFit/>
          </a:bodyPr>
          <a:lstStyle/>
          <a:p>
            <a:pPr>
              <a:lnSpc>
                <a:spcPct val="120000"/>
              </a:lnSpc>
            </a:pPr>
            <a:r>
              <a:rPr lang="en-US" sz="3700" b="1" i="1" dirty="0">
                <a:solidFill>
                  <a:schemeClr val="accent3"/>
                </a:solidFill>
                <a:latin typeface="Raleway ExtraBold"/>
                <a:cs typeface="Raleway ExtraBold"/>
              </a:rPr>
              <a:t>Every single project was created taking care of the details. </a:t>
            </a:r>
          </a:p>
        </p:txBody>
      </p:sp>
      <p:cxnSp>
        <p:nvCxnSpPr>
          <p:cNvPr id="52" name="Straight Connector 51"/>
          <p:cNvCxnSpPr/>
          <p:nvPr/>
        </p:nvCxnSpPr>
        <p:spPr>
          <a:xfrm>
            <a:off x="13885046" y="5029200"/>
            <a:ext cx="542446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12803267" y="3606800"/>
            <a:ext cx="0" cy="817826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0"/>
          </p:nvPr>
        </p:nvSpPr>
        <p:spPr/>
      </p:sp>
      <p:sp>
        <p:nvSpPr>
          <p:cNvPr id="6" name="Picture Placeholder 5"/>
          <p:cNvSpPr>
            <a:spLocks noGrp="1"/>
          </p:cNvSpPr>
          <p:nvPr>
            <p:ph type="pic" sz="quarter" idx="15"/>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
        <p:nvSpPr>
          <p:cNvPr id="10" name="Picture Placeholder 9"/>
          <p:cNvSpPr>
            <a:spLocks noGrp="1"/>
          </p:cNvSpPr>
          <p:nvPr>
            <p:ph type="pic" sz="quarter" idx="17"/>
          </p:nvPr>
        </p:nvSpPr>
        <p:spPr/>
      </p:sp>
      <p:sp>
        <p:nvSpPr>
          <p:cNvPr id="11" name="Picture Placeholder 10"/>
          <p:cNvSpPr>
            <a:spLocks noGrp="1"/>
          </p:cNvSpPr>
          <p:nvPr>
            <p:ph type="pic" sz="quarter" idx="18"/>
          </p:nvPr>
        </p:nvSpPr>
        <p:spPr/>
      </p:sp>
      <p:sp>
        <p:nvSpPr>
          <p:cNvPr id="12" name="Picture Placeholder 11"/>
          <p:cNvSpPr>
            <a:spLocks noGrp="1"/>
          </p:cNvSpPr>
          <p:nvPr>
            <p:ph type="pic" sz="quarter" idx="19"/>
          </p:nvPr>
        </p:nvSpPr>
        <p:spPr/>
      </p:sp>
      <p:sp>
        <p:nvSpPr>
          <p:cNvPr id="13" name="Picture Placeholder 12"/>
          <p:cNvSpPr>
            <a:spLocks noGrp="1"/>
          </p:cNvSpPr>
          <p:nvPr>
            <p:ph type="pic" sz="quarter" idx="29"/>
          </p:nvPr>
        </p:nvSpPr>
        <p:spPr/>
      </p:sp>
      <p:sp>
        <p:nvSpPr>
          <p:cNvPr id="14" name="Picture Placeholder 13"/>
          <p:cNvSpPr>
            <a:spLocks noGrp="1"/>
          </p:cNvSpPr>
          <p:nvPr>
            <p:ph type="pic" sz="quarter" idx="30"/>
          </p:nvPr>
        </p:nvSpPr>
        <p:spPr/>
      </p:sp>
      <p:sp>
        <p:nvSpPr>
          <p:cNvPr id="15" name="Picture Placeholder 14"/>
          <p:cNvSpPr>
            <a:spLocks noGrp="1"/>
          </p:cNvSpPr>
          <p:nvPr>
            <p:ph type="pic" sz="quarter" idx="32"/>
          </p:nvPr>
        </p:nvSpPr>
        <p:spPr/>
      </p:sp>
      <p:sp>
        <p:nvSpPr>
          <p:cNvPr id="16" name="Picture Placeholder 15"/>
          <p:cNvSpPr>
            <a:spLocks noGrp="1"/>
          </p:cNvSpPr>
          <p:nvPr>
            <p:ph type="pic" sz="quarter" idx="22"/>
          </p:nvPr>
        </p:nvSpPr>
        <p:spPr/>
      </p:sp>
      <p:sp>
        <p:nvSpPr>
          <p:cNvPr id="17" name="Picture Placeholder 16"/>
          <p:cNvSpPr>
            <a:spLocks noGrp="1"/>
          </p:cNvSpPr>
          <p:nvPr>
            <p:ph type="pic" sz="quarter" idx="21"/>
          </p:nvPr>
        </p:nvSpPr>
        <p:spPr/>
      </p:sp>
      <p:sp>
        <p:nvSpPr>
          <p:cNvPr id="18" name="Picture Placeholder 17"/>
          <p:cNvSpPr>
            <a:spLocks noGrp="1"/>
          </p:cNvSpPr>
          <p:nvPr>
            <p:ph type="pic" sz="quarter" idx="20"/>
          </p:nvPr>
        </p:nvSpPr>
        <p:spPr/>
      </p:sp>
      <p:sp>
        <p:nvSpPr>
          <p:cNvPr id="19" name="Picture Placeholder 18"/>
          <p:cNvSpPr>
            <a:spLocks noGrp="1"/>
          </p:cNvSpPr>
          <p:nvPr>
            <p:ph type="pic" sz="quarter" idx="28"/>
          </p:nvPr>
        </p:nvSpPr>
        <p:spPr/>
      </p:sp>
      <p:sp>
        <p:nvSpPr>
          <p:cNvPr id="20" name="Picture Placeholder 19"/>
          <p:cNvSpPr>
            <a:spLocks noGrp="1"/>
          </p:cNvSpPr>
          <p:nvPr>
            <p:ph type="pic" sz="quarter" idx="31"/>
          </p:nvPr>
        </p:nvSpPr>
        <p:spPr/>
      </p:sp>
      <p:sp>
        <p:nvSpPr>
          <p:cNvPr id="21" name="Picture Placeholder 20"/>
          <p:cNvSpPr>
            <a:spLocks noGrp="1"/>
          </p:cNvSpPr>
          <p:nvPr>
            <p:ph type="pic" sz="quarter" idx="23"/>
          </p:nvPr>
        </p:nvSpPr>
        <p:spPr/>
      </p:sp>
      <p:sp>
        <p:nvSpPr>
          <p:cNvPr id="22" name="Picture Placeholder 21"/>
          <p:cNvSpPr>
            <a:spLocks noGrp="1"/>
          </p:cNvSpPr>
          <p:nvPr>
            <p:ph type="pic" sz="quarter" idx="24"/>
          </p:nvPr>
        </p:nvSpPr>
        <p:spPr/>
      </p:sp>
      <p:sp>
        <p:nvSpPr>
          <p:cNvPr id="23" name="Picture Placeholder 22"/>
          <p:cNvSpPr>
            <a:spLocks noGrp="1"/>
          </p:cNvSpPr>
          <p:nvPr>
            <p:ph type="pic" sz="quarter" idx="25"/>
          </p:nvPr>
        </p:nvSpPr>
        <p:spPr/>
      </p:sp>
      <p:sp>
        <p:nvSpPr>
          <p:cNvPr id="24" name="Picture Placeholder 23"/>
          <p:cNvSpPr>
            <a:spLocks noGrp="1"/>
          </p:cNvSpPr>
          <p:nvPr>
            <p:ph type="pic" sz="quarter" idx="35"/>
          </p:nvPr>
        </p:nvSpPr>
        <p:spPr/>
      </p:sp>
    </p:spTree>
    <p:extLst>
      <p:ext uri="{BB962C8B-B14F-4D97-AF65-F5344CB8AC3E}">
        <p14:creationId xmlns:p14="http://schemas.microsoft.com/office/powerpoint/2010/main" val="228602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400"/>
                                        <p:tgtEl>
                                          <p:spTgt spid="53"/>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400"/>
                                        <p:tgtEl>
                                          <p:spTgt spid="52"/>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Portfolio Layout Three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16</a:t>
            </a:fld>
            <a:endParaRPr lang="en-US" dirty="0"/>
          </a:p>
        </p:txBody>
      </p:sp>
      <p:sp>
        <p:nvSpPr>
          <p:cNvPr id="45" name="TextBox 44"/>
          <p:cNvSpPr txBox="1"/>
          <p:nvPr/>
        </p:nvSpPr>
        <p:spPr>
          <a:xfrm>
            <a:off x="541449" y="9404793"/>
            <a:ext cx="23093524" cy="2939608"/>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46" name="TextBox 45"/>
          <p:cNvSpPr txBox="1"/>
          <p:nvPr/>
        </p:nvSpPr>
        <p:spPr>
          <a:xfrm>
            <a:off x="609680" y="8176709"/>
            <a:ext cx="23167816" cy="916491"/>
          </a:xfrm>
          <a:prstGeom prst="rect">
            <a:avLst/>
          </a:prstGeom>
          <a:noFill/>
        </p:spPr>
        <p:txBody>
          <a:bodyPr wrap="square" lIns="243852" tIns="121926" rIns="243852" bIns="121926" rtlCol="0">
            <a:spAutoFit/>
          </a:bodyPr>
          <a:lstStyle/>
          <a:p>
            <a:pPr>
              <a:lnSpc>
                <a:spcPct val="120000"/>
              </a:lnSpc>
            </a:pPr>
            <a:r>
              <a:rPr lang="en-US" sz="3700" b="1" i="1" dirty="0">
                <a:solidFill>
                  <a:schemeClr val="bg2"/>
                </a:solidFill>
                <a:latin typeface="Raleway ExtraBold"/>
                <a:cs typeface="Raleway ExtraBold"/>
              </a:rPr>
              <a:t>Every single project was created taking care of the details. </a:t>
            </a:r>
          </a:p>
        </p:txBody>
      </p:sp>
      <p:cxnSp>
        <p:nvCxnSpPr>
          <p:cNvPr id="47" name="Straight Connector 46"/>
          <p:cNvCxnSpPr/>
          <p:nvPr/>
        </p:nvCxnSpPr>
        <p:spPr>
          <a:xfrm>
            <a:off x="878553" y="9296400"/>
            <a:ext cx="2275642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0"/>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8"/>
          </p:nvPr>
        </p:nvSpPr>
        <p:spPr/>
      </p:sp>
      <p:sp>
        <p:nvSpPr>
          <p:cNvPr id="8" name="Picture Placeholder 7"/>
          <p:cNvSpPr>
            <a:spLocks noGrp="1"/>
          </p:cNvSpPr>
          <p:nvPr>
            <p:ph type="pic" sz="quarter" idx="15"/>
          </p:nvPr>
        </p:nvSpPr>
        <p:spPr/>
      </p:sp>
      <p:sp>
        <p:nvSpPr>
          <p:cNvPr id="9" name="Picture Placeholder 8"/>
          <p:cNvSpPr>
            <a:spLocks noGrp="1"/>
          </p:cNvSpPr>
          <p:nvPr>
            <p:ph type="pic" sz="quarter" idx="16"/>
          </p:nvPr>
        </p:nvSpPr>
        <p:spPr/>
      </p:sp>
      <p:sp>
        <p:nvSpPr>
          <p:cNvPr id="10" name="Picture Placeholder 9"/>
          <p:cNvSpPr>
            <a:spLocks noGrp="1"/>
          </p:cNvSpPr>
          <p:nvPr>
            <p:ph type="pic" sz="quarter" idx="19"/>
          </p:nvPr>
        </p:nvSpPr>
        <p:spPr/>
      </p:sp>
      <p:sp>
        <p:nvSpPr>
          <p:cNvPr id="11" name="Picture Placeholder 10"/>
          <p:cNvSpPr>
            <a:spLocks noGrp="1"/>
          </p:cNvSpPr>
          <p:nvPr>
            <p:ph type="pic" sz="quarter" idx="29"/>
          </p:nvPr>
        </p:nvSpPr>
        <p:spPr/>
      </p:sp>
      <p:sp>
        <p:nvSpPr>
          <p:cNvPr id="12" name="Picture Placeholder 11"/>
          <p:cNvSpPr>
            <a:spLocks noGrp="1"/>
          </p:cNvSpPr>
          <p:nvPr>
            <p:ph type="pic" sz="quarter" idx="26"/>
          </p:nvPr>
        </p:nvSpPr>
        <p:spPr/>
      </p:sp>
      <p:sp>
        <p:nvSpPr>
          <p:cNvPr id="13" name="Picture Placeholder 12"/>
          <p:cNvSpPr>
            <a:spLocks noGrp="1"/>
          </p:cNvSpPr>
          <p:nvPr>
            <p:ph type="pic" sz="quarter" idx="27"/>
          </p:nvPr>
        </p:nvSpPr>
        <p:spPr/>
      </p:sp>
      <p:sp>
        <p:nvSpPr>
          <p:cNvPr id="14" name="Picture Placeholder 13"/>
          <p:cNvSpPr>
            <a:spLocks noGrp="1"/>
          </p:cNvSpPr>
          <p:nvPr>
            <p:ph type="pic" sz="quarter" idx="30"/>
          </p:nvPr>
        </p:nvSpPr>
        <p:spPr/>
      </p:sp>
      <p:sp>
        <p:nvSpPr>
          <p:cNvPr id="15" name="Picture Placeholder 14"/>
          <p:cNvSpPr>
            <a:spLocks noGrp="1"/>
          </p:cNvSpPr>
          <p:nvPr>
            <p:ph type="pic" sz="quarter" idx="31"/>
          </p:nvPr>
        </p:nvSpPr>
        <p:spPr/>
      </p:sp>
      <p:sp>
        <p:nvSpPr>
          <p:cNvPr id="16" name="Picture Placeholder 15"/>
          <p:cNvSpPr>
            <a:spLocks noGrp="1"/>
          </p:cNvSpPr>
          <p:nvPr>
            <p:ph type="pic" sz="quarter" idx="28"/>
          </p:nvPr>
        </p:nvSpPr>
        <p:spPr/>
      </p:sp>
      <p:sp>
        <p:nvSpPr>
          <p:cNvPr id="17" name="Picture Placeholder 16"/>
          <p:cNvSpPr>
            <a:spLocks noGrp="1"/>
          </p:cNvSpPr>
          <p:nvPr>
            <p:ph type="pic" sz="quarter" idx="20"/>
          </p:nvPr>
        </p:nvSpPr>
        <p:spPr/>
      </p:sp>
      <p:sp>
        <p:nvSpPr>
          <p:cNvPr id="18" name="Picture Placeholder 17"/>
          <p:cNvSpPr>
            <a:spLocks noGrp="1"/>
          </p:cNvSpPr>
          <p:nvPr>
            <p:ph type="pic" sz="quarter" idx="23"/>
          </p:nvPr>
        </p:nvSpPr>
        <p:spPr/>
      </p:sp>
      <p:sp>
        <p:nvSpPr>
          <p:cNvPr id="19" name="Picture Placeholder 18"/>
          <p:cNvSpPr>
            <a:spLocks noGrp="1"/>
          </p:cNvSpPr>
          <p:nvPr>
            <p:ph type="pic" sz="quarter" idx="22"/>
          </p:nvPr>
        </p:nvSpPr>
        <p:spPr/>
      </p:sp>
      <p:sp>
        <p:nvSpPr>
          <p:cNvPr id="20" name="Picture Placeholder 19"/>
          <p:cNvSpPr>
            <a:spLocks noGrp="1"/>
          </p:cNvSpPr>
          <p:nvPr>
            <p:ph type="pic" sz="quarter" idx="21"/>
          </p:nvPr>
        </p:nvSpPr>
        <p:spPr/>
      </p:sp>
      <p:sp>
        <p:nvSpPr>
          <p:cNvPr id="21" name="Picture Placeholder 20"/>
          <p:cNvSpPr>
            <a:spLocks noGrp="1"/>
          </p:cNvSpPr>
          <p:nvPr>
            <p:ph type="pic" sz="quarter" idx="24"/>
          </p:nvPr>
        </p:nvSpPr>
        <p:spPr/>
      </p:sp>
      <p:sp>
        <p:nvSpPr>
          <p:cNvPr id="22" name="Picture Placeholder 21"/>
          <p:cNvSpPr>
            <a:spLocks noGrp="1"/>
          </p:cNvSpPr>
          <p:nvPr>
            <p:ph type="pic" sz="quarter" idx="25"/>
          </p:nvPr>
        </p:nvSpPr>
        <p:spPr/>
      </p:sp>
      <p:sp>
        <p:nvSpPr>
          <p:cNvPr id="23" name="Picture Placeholder 22"/>
          <p:cNvSpPr>
            <a:spLocks noGrp="1"/>
          </p:cNvSpPr>
          <p:nvPr>
            <p:ph type="pic" sz="quarter" idx="32"/>
          </p:nvPr>
        </p:nvSpPr>
        <p:spPr/>
      </p:sp>
      <p:sp>
        <p:nvSpPr>
          <p:cNvPr id="24" name="Picture Placeholder 23"/>
          <p:cNvSpPr>
            <a:spLocks noGrp="1"/>
          </p:cNvSpPr>
          <p:nvPr>
            <p:ph type="pic" sz="quarter" idx="35"/>
          </p:nvPr>
        </p:nvSpPr>
        <p:spPr/>
      </p:sp>
    </p:spTree>
    <p:extLst>
      <p:ext uri="{BB962C8B-B14F-4D97-AF65-F5344CB8AC3E}">
        <p14:creationId xmlns:p14="http://schemas.microsoft.com/office/powerpoint/2010/main" val="30347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400"/>
                                        <p:tgtEl>
                                          <p:spTgt spid="47"/>
                                        </p:tgtEl>
                                      </p:cBhvr>
                                    </p:animEffect>
                                  </p:childTnLst>
                                </p:cTn>
                              </p:par>
                            </p:childTnLst>
                          </p:cTn>
                        </p:par>
                        <p:par>
                          <p:cTn id="12" fill="hold">
                            <p:stCondLst>
                              <p:cond delay="900"/>
                            </p:stCondLst>
                            <p:childTnLst>
                              <p:par>
                                <p:cTn id="13" presetID="10"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solidFill>
                  <a:schemeClr val="bg2"/>
                </a:solidFill>
              </a:rPr>
              <a:t>Portfolio Layout Four</a:t>
            </a:r>
            <a:endParaRPr lang="en-US" dirty="0">
              <a:solidFill>
                <a:schemeClr val="bg2"/>
              </a:solidFill>
            </a:endParaRPr>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17</a:t>
            </a:fld>
            <a:endParaRPr lang="en-US" dirty="0"/>
          </a:p>
        </p:txBody>
      </p:sp>
      <p:sp>
        <p:nvSpPr>
          <p:cNvPr id="21" name="Rectangle 20"/>
          <p:cNvSpPr/>
          <p:nvPr/>
        </p:nvSpPr>
        <p:spPr>
          <a:xfrm>
            <a:off x="7356798" y="2749323"/>
            <a:ext cx="4633563" cy="462025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2" name="Rectangle 21"/>
          <p:cNvSpPr/>
          <p:nvPr/>
        </p:nvSpPr>
        <p:spPr>
          <a:xfrm>
            <a:off x="7381756" y="7569763"/>
            <a:ext cx="4633563" cy="46202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3" name="Rectangle 22"/>
          <p:cNvSpPr/>
          <p:nvPr/>
        </p:nvSpPr>
        <p:spPr>
          <a:xfrm>
            <a:off x="16906580" y="2731472"/>
            <a:ext cx="4633563" cy="462025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4" name="Rectangle 23"/>
          <p:cNvSpPr/>
          <p:nvPr/>
        </p:nvSpPr>
        <p:spPr>
          <a:xfrm>
            <a:off x="16933498" y="7551912"/>
            <a:ext cx="4633563" cy="462025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TextBox 24"/>
          <p:cNvSpPr txBox="1"/>
          <p:nvPr/>
        </p:nvSpPr>
        <p:spPr>
          <a:xfrm>
            <a:off x="7584982" y="3200402"/>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26" name="TextBox 25"/>
          <p:cNvSpPr txBox="1"/>
          <p:nvPr/>
        </p:nvSpPr>
        <p:spPr>
          <a:xfrm>
            <a:off x="17147414" y="3200402"/>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27" name="TextBox 26"/>
          <p:cNvSpPr txBox="1"/>
          <p:nvPr/>
        </p:nvSpPr>
        <p:spPr>
          <a:xfrm>
            <a:off x="7584982" y="8077202"/>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28" name="TextBox 27"/>
          <p:cNvSpPr txBox="1"/>
          <p:nvPr/>
        </p:nvSpPr>
        <p:spPr>
          <a:xfrm>
            <a:off x="17147414" y="8062050"/>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5" name="Picture Placeholder 4"/>
          <p:cNvSpPr>
            <a:spLocks noGrp="1"/>
          </p:cNvSpPr>
          <p:nvPr>
            <p:ph type="pic" sz="quarter" idx="10"/>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9"/>
          </p:nvPr>
        </p:nvSpPr>
        <p:spPr/>
      </p:sp>
    </p:spTree>
    <p:extLst>
      <p:ext uri="{BB962C8B-B14F-4D97-AF65-F5344CB8AC3E}">
        <p14:creationId xmlns:p14="http://schemas.microsoft.com/office/powerpoint/2010/main" val="421827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p:bldP spid="26" grpId="0"/>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Simple Project Sample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18</a:t>
            </a:fld>
            <a:endParaRPr lang="en-US" dirty="0"/>
          </a:p>
        </p:txBody>
      </p:sp>
      <p:sp>
        <p:nvSpPr>
          <p:cNvPr id="7" name="TextBox 6"/>
          <p:cNvSpPr txBox="1"/>
          <p:nvPr/>
        </p:nvSpPr>
        <p:spPr>
          <a:xfrm>
            <a:off x="11103259" y="5412672"/>
            <a:ext cx="12193588" cy="5051138"/>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8" name="TextBox 7"/>
          <p:cNvSpPr txBox="1"/>
          <p:nvPr/>
        </p:nvSpPr>
        <p:spPr>
          <a:xfrm>
            <a:off x="11186214" y="3559424"/>
            <a:ext cx="12110633" cy="1605909"/>
          </a:xfrm>
          <a:prstGeom prst="rect">
            <a:avLst/>
          </a:prstGeom>
          <a:noFill/>
        </p:spPr>
        <p:txBody>
          <a:bodyPr wrap="square" lIns="243852" tIns="121926" rIns="243852" bIns="121926" rtlCol="0">
            <a:spAutoFit/>
          </a:bodyPr>
          <a:lstStyle/>
          <a:p>
            <a:pPr>
              <a:lnSpc>
                <a:spcPct val="120000"/>
              </a:lnSpc>
            </a:pPr>
            <a:r>
              <a:rPr lang="en-US" sz="3700" b="1" i="1" dirty="0">
                <a:solidFill>
                  <a:schemeClr val="accent2"/>
                </a:solidFill>
                <a:latin typeface="Raleway ExtraBold"/>
                <a:cs typeface="Raleway ExtraBold"/>
              </a:rPr>
              <a:t>Title of the Project: </a:t>
            </a:r>
            <a:r>
              <a:rPr lang="en-US" sz="3700" dirty="0">
                <a:solidFill>
                  <a:schemeClr val="tx2"/>
                </a:solidFill>
                <a:latin typeface="Raleway Medium Italic"/>
                <a:cs typeface="Raleway Medium Italic"/>
              </a:rPr>
              <a:t>Classy Girls Photography</a:t>
            </a:r>
          </a:p>
          <a:p>
            <a:pPr>
              <a:lnSpc>
                <a:spcPct val="120000"/>
              </a:lnSpc>
            </a:pPr>
            <a:r>
              <a:rPr lang="en-US" sz="3700" b="1" i="1" dirty="0">
                <a:solidFill>
                  <a:schemeClr val="accent1"/>
                </a:solidFill>
                <a:latin typeface="Raleway ExtraBold"/>
                <a:cs typeface="Raleway ExtraBold"/>
              </a:rPr>
              <a:t>Author: </a:t>
            </a:r>
            <a:r>
              <a:rPr lang="en-US" sz="3700" dirty="0">
                <a:solidFill>
                  <a:schemeClr val="tx2"/>
                </a:solidFill>
                <a:latin typeface="Raleway Medium Italic"/>
                <a:cs typeface="Raleway Medium Italic"/>
              </a:rPr>
              <a:t>Louis Twelve</a:t>
            </a:r>
          </a:p>
        </p:txBody>
      </p:sp>
      <p:cxnSp>
        <p:nvCxnSpPr>
          <p:cNvPr id="9" name="Straight Connector 8"/>
          <p:cNvCxnSpPr/>
          <p:nvPr/>
        </p:nvCxnSpPr>
        <p:spPr>
          <a:xfrm>
            <a:off x="11407418" y="5388224"/>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0567776" y="3559424"/>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5"/>
          </p:nvPr>
        </p:nvSpPr>
        <p:spPr/>
      </p:sp>
    </p:spTree>
    <p:extLst>
      <p:ext uri="{BB962C8B-B14F-4D97-AF65-F5344CB8AC3E}">
        <p14:creationId xmlns:p14="http://schemas.microsoft.com/office/powerpoint/2010/main" val="177930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400"/>
                                        <p:tgtEl>
                                          <p:spTgt spid="10"/>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400"/>
                                        <p:tgtEl>
                                          <p:spTgt spid="9"/>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lide Number Placeholder 115"/>
          <p:cNvSpPr>
            <a:spLocks noGrp="1"/>
          </p:cNvSpPr>
          <p:nvPr>
            <p:ph type="sldNum" sz="quarter" idx="12"/>
          </p:nvPr>
        </p:nvSpPr>
        <p:spPr/>
        <p:txBody>
          <a:bodyPr/>
          <a:lstStyle/>
          <a:p>
            <a:fld id="{9DF686B8-C880-FF40-96DC-14FF2413C34E}" type="slidenum">
              <a:rPr lang="en-US" smtClean="0"/>
              <a:pPr/>
              <a:t>19</a:t>
            </a:fld>
            <a:endParaRPr lang="en-US" dirty="0"/>
          </a:p>
        </p:txBody>
      </p:sp>
      <p:grpSp>
        <p:nvGrpSpPr>
          <p:cNvPr id="62" name="Group 61"/>
          <p:cNvGrpSpPr/>
          <p:nvPr/>
        </p:nvGrpSpPr>
        <p:grpSpPr>
          <a:xfrm>
            <a:off x="6860661" y="3962400"/>
            <a:ext cx="1522926" cy="1522728"/>
            <a:chOff x="1364122" y="1514474"/>
            <a:chExt cx="807787" cy="807787"/>
          </a:xfrm>
        </p:grpSpPr>
        <p:sp>
          <p:nvSpPr>
            <p:cNvPr id="66" name="Oval 65"/>
            <p:cNvSpPr/>
            <p:nvPr/>
          </p:nvSpPr>
          <p:spPr>
            <a:xfrm>
              <a:off x="1364122" y="1514474"/>
              <a:ext cx="807787" cy="80778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Freeform 17"/>
            <p:cNvSpPr>
              <a:spLocks noChangeAspect="1" noChangeArrowheads="1"/>
            </p:cNvSpPr>
            <p:nvPr/>
          </p:nvSpPr>
          <p:spPr bwMode="auto">
            <a:xfrm>
              <a:off x="1591105" y="1646335"/>
              <a:ext cx="367364" cy="512377"/>
            </a:xfrm>
            <a:custGeom>
              <a:avLst/>
              <a:gdLst>
                <a:gd name="T0" fmla="*/ 326 w 503"/>
                <a:gd name="T1" fmla="*/ 142 h 703"/>
                <a:gd name="T2" fmla="*/ 168 w 503"/>
                <a:gd name="T3" fmla="*/ 142 h 703"/>
                <a:gd name="T4" fmla="*/ 168 w 503"/>
                <a:gd name="T5" fmla="*/ 134 h 703"/>
                <a:gd name="T6" fmla="*/ 184 w 503"/>
                <a:gd name="T7" fmla="*/ 125 h 703"/>
                <a:gd name="T8" fmla="*/ 310 w 503"/>
                <a:gd name="T9" fmla="*/ 125 h 703"/>
                <a:gd name="T10" fmla="*/ 343 w 503"/>
                <a:gd name="T11" fmla="*/ 0 h 703"/>
                <a:gd name="T12" fmla="*/ 151 w 503"/>
                <a:gd name="T13" fmla="*/ 0 h 703"/>
                <a:gd name="T14" fmla="*/ 176 w 503"/>
                <a:gd name="T15" fmla="*/ 125 h 703"/>
                <a:gd name="T16" fmla="*/ 67 w 503"/>
                <a:gd name="T17" fmla="*/ 67 h 703"/>
                <a:gd name="T18" fmla="*/ 75 w 503"/>
                <a:gd name="T19" fmla="*/ 84 h 703"/>
                <a:gd name="T20" fmla="*/ 168 w 503"/>
                <a:gd name="T21" fmla="*/ 134 h 703"/>
                <a:gd name="T22" fmla="*/ 92 w 503"/>
                <a:gd name="T23" fmla="*/ 134 h 703"/>
                <a:gd name="T24" fmla="*/ 84 w 503"/>
                <a:gd name="T25" fmla="*/ 142 h 703"/>
                <a:gd name="T26" fmla="*/ 126 w 503"/>
                <a:gd name="T27" fmla="*/ 159 h 703"/>
                <a:gd name="T28" fmla="*/ 151 w 503"/>
                <a:gd name="T29" fmla="*/ 151 h 703"/>
                <a:gd name="T30" fmla="*/ 0 w 503"/>
                <a:gd name="T31" fmla="*/ 460 h 703"/>
                <a:gd name="T32" fmla="*/ 251 w 503"/>
                <a:gd name="T33" fmla="*/ 702 h 703"/>
                <a:gd name="T34" fmla="*/ 502 w 503"/>
                <a:gd name="T35" fmla="*/ 452 h 703"/>
                <a:gd name="T36" fmla="*/ 326 w 503"/>
                <a:gd name="T37" fmla="*/ 142 h 703"/>
                <a:gd name="T38" fmla="*/ 318 w 503"/>
                <a:gd name="T39" fmla="*/ 535 h 703"/>
                <a:gd name="T40" fmla="*/ 276 w 503"/>
                <a:gd name="T41" fmla="*/ 560 h 703"/>
                <a:gd name="T42" fmla="*/ 276 w 503"/>
                <a:gd name="T43" fmla="*/ 602 h 703"/>
                <a:gd name="T44" fmla="*/ 234 w 503"/>
                <a:gd name="T45" fmla="*/ 602 h 703"/>
                <a:gd name="T46" fmla="*/ 226 w 503"/>
                <a:gd name="T47" fmla="*/ 560 h 703"/>
                <a:gd name="T48" fmla="*/ 176 w 503"/>
                <a:gd name="T49" fmla="*/ 535 h 703"/>
                <a:gd name="T50" fmla="*/ 151 w 503"/>
                <a:gd name="T51" fmla="*/ 485 h 703"/>
                <a:gd name="T52" fmla="*/ 151 w 503"/>
                <a:gd name="T53" fmla="*/ 468 h 703"/>
                <a:gd name="T54" fmla="*/ 193 w 503"/>
                <a:gd name="T55" fmla="*/ 468 h 703"/>
                <a:gd name="T56" fmla="*/ 193 w 503"/>
                <a:gd name="T57" fmla="*/ 476 h 703"/>
                <a:gd name="T58" fmla="*/ 209 w 503"/>
                <a:gd name="T59" fmla="*/ 510 h 703"/>
                <a:gd name="T60" fmla="*/ 251 w 503"/>
                <a:gd name="T61" fmla="*/ 527 h 703"/>
                <a:gd name="T62" fmla="*/ 293 w 503"/>
                <a:gd name="T63" fmla="*/ 510 h 703"/>
                <a:gd name="T64" fmla="*/ 310 w 503"/>
                <a:gd name="T65" fmla="*/ 476 h 703"/>
                <a:gd name="T66" fmla="*/ 293 w 503"/>
                <a:gd name="T67" fmla="*/ 443 h 703"/>
                <a:gd name="T68" fmla="*/ 243 w 503"/>
                <a:gd name="T69" fmla="*/ 426 h 703"/>
                <a:gd name="T70" fmla="*/ 184 w 503"/>
                <a:gd name="T71" fmla="*/ 393 h 703"/>
                <a:gd name="T72" fmla="*/ 159 w 503"/>
                <a:gd name="T73" fmla="*/ 351 h 703"/>
                <a:gd name="T74" fmla="*/ 184 w 503"/>
                <a:gd name="T75" fmla="*/ 293 h 703"/>
                <a:gd name="T76" fmla="*/ 226 w 503"/>
                <a:gd name="T77" fmla="*/ 276 h 703"/>
                <a:gd name="T78" fmla="*/ 226 w 503"/>
                <a:gd name="T79" fmla="*/ 234 h 703"/>
                <a:gd name="T80" fmla="*/ 268 w 503"/>
                <a:gd name="T81" fmla="*/ 234 h 703"/>
                <a:gd name="T82" fmla="*/ 268 w 503"/>
                <a:gd name="T83" fmla="*/ 267 h 703"/>
                <a:gd name="T84" fmla="*/ 318 w 503"/>
                <a:gd name="T85" fmla="*/ 293 h 703"/>
                <a:gd name="T86" fmla="*/ 343 w 503"/>
                <a:gd name="T87" fmla="*/ 351 h 703"/>
                <a:gd name="T88" fmla="*/ 301 w 503"/>
                <a:gd name="T89" fmla="*/ 351 h 703"/>
                <a:gd name="T90" fmla="*/ 284 w 503"/>
                <a:gd name="T91" fmla="*/ 318 h 703"/>
                <a:gd name="T92" fmla="*/ 251 w 503"/>
                <a:gd name="T93" fmla="*/ 301 h 703"/>
                <a:gd name="T94" fmla="*/ 218 w 503"/>
                <a:gd name="T95" fmla="*/ 318 h 703"/>
                <a:gd name="T96" fmla="*/ 201 w 503"/>
                <a:gd name="T97" fmla="*/ 343 h 703"/>
                <a:gd name="T98" fmla="*/ 218 w 503"/>
                <a:gd name="T99" fmla="*/ 376 h 703"/>
                <a:gd name="T100" fmla="*/ 260 w 503"/>
                <a:gd name="T101" fmla="*/ 393 h 703"/>
                <a:gd name="T102" fmla="*/ 326 w 503"/>
                <a:gd name="T103" fmla="*/ 426 h 703"/>
                <a:gd name="T104" fmla="*/ 351 w 503"/>
                <a:gd name="T105" fmla="*/ 476 h 703"/>
                <a:gd name="T106" fmla="*/ 318 w 503"/>
                <a:gd name="T107" fmla="*/ 535 h 703"/>
                <a:gd name="T108" fmla="*/ 318 w 503"/>
                <a:gd name="T109" fmla="*/ 535 h 703"/>
                <a:gd name="T110" fmla="*/ 318 w 503"/>
                <a:gd name="T111" fmla="*/ 53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3" h="703">
                  <a:moveTo>
                    <a:pt x="326" y="142"/>
                  </a:moveTo>
                  <a:cubicBezTo>
                    <a:pt x="168" y="142"/>
                    <a:pt x="168" y="142"/>
                    <a:pt x="168" y="142"/>
                  </a:cubicBezTo>
                  <a:cubicBezTo>
                    <a:pt x="168" y="134"/>
                    <a:pt x="168" y="134"/>
                    <a:pt x="168" y="134"/>
                  </a:cubicBezTo>
                  <a:cubicBezTo>
                    <a:pt x="184" y="125"/>
                    <a:pt x="184" y="125"/>
                    <a:pt x="184" y="125"/>
                  </a:cubicBezTo>
                  <a:cubicBezTo>
                    <a:pt x="310" y="125"/>
                    <a:pt x="310" y="125"/>
                    <a:pt x="310" y="125"/>
                  </a:cubicBezTo>
                  <a:cubicBezTo>
                    <a:pt x="343" y="0"/>
                    <a:pt x="343" y="0"/>
                    <a:pt x="343" y="0"/>
                  </a:cubicBezTo>
                  <a:cubicBezTo>
                    <a:pt x="151" y="0"/>
                    <a:pt x="151" y="0"/>
                    <a:pt x="151" y="0"/>
                  </a:cubicBezTo>
                  <a:cubicBezTo>
                    <a:pt x="176" y="125"/>
                    <a:pt x="176" y="125"/>
                    <a:pt x="176" y="125"/>
                  </a:cubicBezTo>
                  <a:cubicBezTo>
                    <a:pt x="159" y="100"/>
                    <a:pt x="109" y="50"/>
                    <a:pt x="67" y="67"/>
                  </a:cubicBezTo>
                  <a:cubicBezTo>
                    <a:pt x="75" y="84"/>
                    <a:pt x="75" y="84"/>
                    <a:pt x="75" y="84"/>
                  </a:cubicBezTo>
                  <a:cubicBezTo>
                    <a:pt x="109" y="67"/>
                    <a:pt x="159" y="117"/>
                    <a:pt x="168" y="134"/>
                  </a:cubicBezTo>
                  <a:cubicBezTo>
                    <a:pt x="142" y="142"/>
                    <a:pt x="109" y="151"/>
                    <a:pt x="92" y="134"/>
                  </a:cubicBezTo>
                  <a:cubicBezTo>
                    <a:pt x="84" y="142"/>
                    <a:pt x="84" y="142"/>
                    <a:pt x="84" y="142"/>
                  </a:cubicBezTo>
                  <a:cubicBezTo>
                    <a:pt x="92" y="151"/>
                    <a:pt x="109" y="159"/>
                    <a:pt x="126" y="159"/>
                  </a:cubicBezTo>
                  <a:cubicBezTo>
                    <a:pt x="134" y="159"/>
                    <a:pt x="142" y="159"/>
                    <a:pt x="151" y="151"/>
                  </a:cubicBezTo>
                  <a:cubicBezTo>
                    <a:pt x="67" y="217"/>
                    <a:pt x="0" y="351"/>
                    <a:pt x="0" y="460"/>
                  </a:cubicBezTo>
                  <a:cubicBezTo>
                    <a:pt x="0" y="594"/>
                    <a:pt x="117" y="702"/>
                    <a:pt x="251" y="702"/>
                  </a:cubicBezTo>
                  <a:cubicBezTo>
                    <a:pt x="393" y="702"/>
                    <a:pt x="502" y="594"/>
                    <a:pt x="502" y="452"/>
                  </a:cubicBezTo>
                  <a:cubicBezTo>
                    <a:pt x="502" y="343"/>
                    <a:pt x="427" y="192"/>
                    <a:pt x="326" y="142"/>
                  </a:cubicBezTo>
                  <a:close/>
                  <a:moveTo>
                    <a:pt x="318" y="535"/>
                  </a:moveTo>
                  <a:cubicBezTo>
                    <a:pt x="310" y="552"/>
                    <a:pt x="293" y="552"/>
                    <a:pt x="276" y="560"/>
                  </a:cubicBezTo>
                  <a:cubicBezTo>
                    <a:pt x="276" y="602"/>
                    <a:pt x="276" y="602"/>
                    <a:pt x="276" y="602"/>
                  </a:cubicBezTo>
                  <a:cubicBezTo>
                    <a:pt x="234" y="602"/>
                    <a:pt x="234" y="602"/>
                    <a:pt x="234" y="602"/>
                  </a:cubicBezTo>
                  <a:cubicBezTo>
                    <a:pt x="226" y="560"/>
                    <a:pt x="226" y="560"/>
                    <a:pt x="226" y="560"/>
                  </a:cubicBezTo>
                  <a:cubicBezTo>
                    <a:pt x="209" y="560"/>
                    <a:pt x="193" y="552"/>
                    <a:pt x="176" y="535"/>
                  </a:cubicBezTo>
                  <a:cubicBezTo>
                    <a:pt x="159" y="518"/>
                    <a:pt x="151" y="502"/>
                    <a:pt x="151" y="485"/>
                  </a:cubicBezTo>
                  <a:cubicBezTo>
                    <a:pt x="151" y="468"/>
                    <a:pt x="151" y="468"/>
                    <a:pt x="151" y="468"/>
                  </a:cubicBezTo>
                  <a:cubicBezTo>
                    <a:pt x="193" y="468"/>
                    <a:pt x="193" y="468"/>
                    <a:pt x="193" y="468"/>
                  </a:cubicBezTo>
                  <a:cubicBezTo>
                    <a:pt x="193" y="476"/>
                    <a:pt x="193" y="476"/>
                    <a:pt x="193" y="476"/>
                  </a:cubicBezTo>
                  <a:cubicBezTo>
                    <a:pt x="193" y="493"/>
                    <a:pt x="201" y="502"/>
                    <a:pt x="209" y="510"/>
                  </a:cubicBezTo>
                  <a:cubicBezTo>
                    <a:pt x="218" y="518"/>
                    <a:pt x="234" y="527"/>
                    <a:pt x="251" y="527"/>
                  </a:cubicBezTo>
                  <a:cubicBezTo>
                    <a:pt x="268" y="527"/>
                    <a:pt x="284" y="518"/>
                    <a:pt x="293" y="510"/>
                  </a:cubicBezTo>
                  <a:cubicBezTo>
                    <a:pt x="301" y="502"/>
                    <a:pt x="310" y="493"/>
                    <a:pt x="310" y="476"/>
                  </a:cubicBezTo>
                  <a:cubicBezTo>
                    <a:pt x="310" y="460"/>
                    <a:pt x="301" y="452"/>
                    <a:pt x="293" y="443"/>
                  </a:cubicBezTo>
                  <a:cubicBezTo>
                    <a:pt x="284" y="435"/>
                    <a:pt x="268" y="426"/>
                    <a:pt x="243" y="426"/>
                  </a:cubicBezTo>
                  <a:cubicBezTo>
                    <a:pt x="218" y="418"/>
                    <a:pt x="193" y="410"/>
                    <a:pt x="184" y="393"/>
                  </a:cubicBezTo>
                  <a:cubicBezTo>
                    <a:pt x="168" y="385"/>
                    <a:pt x="159" y="368"/>
                    <a:pt x="159" y="351"/>
                  </a:cubicBezTo>
                  <a:cubicBezTo>
                    <a:pt x="159" y="326"/>
                    <a:pt x="168" y="309"/>
                    <a:pt x="184" y="293"/>
                  </a:cubicBezTo>
                  <a:cubicBezTo>
                    <a:pt x="201" y="284"/>
                    <a:pt x="209" y="276"/>
                    <a:pt x="226" y="276"/>
                  </a:cubicBezTo>
                  <a:cubicBezTo>
                    <a:pt x="226" y="234"/>
                    <a:pt x="226" y="234"/>
                    <a:pt x="226" y="234"/>
                  </a:cubicBezTo>
                  <a:cubicBezTo>
                    <a:pt x="268" y="234"/>
                    <a:pt x="268" y="234"/>
                    <a:pt x="268" y="234"/>
                  </a:cubicBezTo>
                  <a:cubicBezTo>
                    <a:pt x="268" y="267"/>
                    <a:pt x="268" y="267"/>
                    <a:pt x="268" y="267"/>
                  </a:cubicBezTo>
                  <a:cubicBezTo>
                    <a:pt x="293" y="276"/>
                    <a:pt x="310" y="276"/>
                    <a:pt x="318" y="293"/>
                  </a:cubicBezTo>
                  <a:cubicBezTo>
                    <a:pt x="335" y="301"/>
                    <a:pt x="343" y="326"/>
                    <a:pt x="343" y="351"/>
                  </a:cubicBezTo>
                  <a:cubicBezTo>
                    <a:pt x="301" y="351"/>
                    <a:pt x="301" y="351"/>
                    <a:pt x="301" y="351"/>
                  </a:cubicBezTo>
                  <a:cubicBezTo>
                    <a:pt x="301" y="334"/>
                    <a:pt x="293" y="326"/>
                    <a:pt x="284" y="318"/>
                  </a:cubicBezTo>
                  <a:cubicBezTo>
                    <a:pt x="284" y="309"/>
                    <a:pt x="268" y="301"/>
                    <a:pt x="251" y="301"/>
                  </a:cubicBezTo>
                  <a:cubicBezTo>
                    <a:pt x="234" y="301"/>
                    <a:pt x="226" y="309"/>
                    <a:pt x="218" y="318"/>
                  </a:cubicBezTo>
                  <a:cubicBezTo>
                    <a:pt x="209" y="326"/>
                    <a:pt x="201" y="334"/>
                    <a:pt x="201" y="343"/>
                  </a:cubicBezTo>
                  <a:cubicBezTo>
                    <a:pt x="201" y="360"/>
                    <a:pt x="209" y="368"/>
                    <a:pt x="218" y="376"/>
                  </a:cubicBezTo>
                  <a:cubicBezTo>
                    <a:pt x="226" y="385"/>
                    <a:pt x="234" y="385"/>
                    <a:pt x="260" y="393"/>
                  </a:cubicBezTo>
                  <a:cubicBezTo>
                    <a:pt x="284" y="401"/>
                    <a:pt x="310" y="410"/>
                    <a:pt x="326" y="426"/>
                  </a:cubicBezTo>
                  <a:cubicBezTo>
                    <a:pt x="343" y="435"/>
                    <a:pt x="351" y="452"/>
                    <a:pt x="351" y="476"/>
                  </a:cubicBezTo>
                  <a:cubicBezTo>
                    <a:pt x="351" y="502"/>
                    <a:pt x="343" y="518"/>
                    <a:pt x="318" y="535"/>
                  </a:cubicBezTo>
                  <a:close/>
                  <a:moveTo>
                    <a:pt x="318" y="535"/>
                  </a:moveTo>
                  <a:lnTo>
                    <a:pt x="318" y="535"/>
                  </a:lnTo>
                  <a:close/>
                </a:path>
              </a:pathLst>
            </a:custGeom>
            <a:solidFill>
              <a:schemeClr val="bg1"/>
            </a:solidFill>
            <a:ln>
              <a:noFill/>
            </a:ln>
            <a:effectLst/>
            <a:extLst/>
          </p:spPr>
          <p:txBody>
            <a:bodyPr wrap="none" anchor="ctr"/>
            <a:lstStyle/>
            <a:p>
              <a:pPr>
                <a:defRPr/>
              </a:pPr>
              <a:endParaRPr lang="en-US"/>
            </a:p>
          </p:txBody>
        </p:sp>
      </p:grpSp>
      <p:grpSp>
        <p:nvGrpSpPr>
          <p:cNvPr id="7" name="Group 6"/>
          <p:cNvGrpSpPr/>
          <p:nvPr/>
        </p:nvGrpSpPr>
        <p:grpSpPr>
          <a:xfrm>
            <a:off x="6887809" y="7086600"/>
            <a:ext cx="1522926" cy="1522728"/>
            <a:chOff x="6887809" y="7370021"/>
            <a:chExt cx="1522926" cy="1522728"/>
          </a:xfrm>
        </p:grpSpPr>
        <p:sp>
          <p:nvSpPr>
            <p:cNvPr id="58" name="Oval 57"/>
            <p:cNvSpPr/>
            <p:nvPr/>
          </p:nvSpPr>
          <p:spPr>
            <a:xfrm>
              <a:off x="6887809" y="7370021"/>
              <a:ext cx="1522926" cy="152272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8" name="Group 4698"/>
            <p:cNvGrpSpPr>
              <a:grpSpLocks/>
            </p:cNvGrpSpPr>
            <p:nvPr/>
          </p:nvGrpSpPr>
          <p:grpSpPr bwMode="auto">
            <a:xfrm>
              <a:off x="7183770" y="7626736"/>
              <a:ext cx="971217" cy="951592"/>
              <a:chOff x="5427663" y="4046537"/>
              <a:chExt cx="395287" cy="387350"/>
            </a:xfrm>
            <a:solidFill>
              <a:schemeClr val="bg1"/>
            </a:solidFill>
          </p:grpSpPr>
          <p:sp>
            <p:nvSpPr>
              <p:cNvPr id="29"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6"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6"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7"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70" name="Group 69"/>
          <p:cNvGrpSpPr/>
          <p:nvPr/>
        </p:nvGrpSpPr>
        <p:grpSpPr>
          <a:xfrm>
            <a:off x="18080607" y="3962400"/>
            <a:ext cx="5136925" cy="2569680"/>
            <a:chOff x="1106692" y="1302589"/>
            <a:chExt cx="1926096" cy="963630"/>
          </a:xfrm>
        </p:grpSpPr>
        <p:sp>
          <p:nvSpPr>
            <p:cNvPr id="76" name="Title 20"/>
            <p:cNvSpPr txBox="1">
              <a:spLocks/>
            </p:cNvSpPr>
            <p:nvPr/>
          </p:nvSpPr>
          <p:spPr>
            <a:xfrm>
              <a:off x="1106692" y="130258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a:solidFill>
                    <a:schemeClr val="accent3"/>
                  </a:solidFill>
                  <a:latin typeface="Raleway Light"/>
                  <a:cs typeface="Raleway Light"/>
                </a:rPr>
                <a:t>Description 03</a:t>
              </a:r>
            </a:p>
          </p:txBody>
        </p:sp>
        <p:sp>
          <p:nvSpPr>
            <p:cNvPr id="77" name="Title 20"/>
            <p:cNvSpPr txBox="1">
              <a:spLocks/>
            </p:cNvSpPr>
            <p:nvPr/>
          </p:nvSpPr>
          <p:spPr>
            <a:xfrm>
              <a:off x="1107585" y="1518322"/>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Raleway Light"/>
                  <a:cs typeface="Raleway Light"/>
                </a:rPr>
                <a:t>Lorem ipsum dolor sit amet, consectetur adipiscing elit. Aliquam tincidunt ante nec sem congue</a:t>
              </a:r>
              <a:endParaRPr lang="en-US" sz="2400" dirty="0">
                <a:solidFill>
                  <a:schemeClr val="bg1"/>
                </a:solidFill>
                <a:latin typeface="Raleway Light"/>
                <a:cs typeface="Raleway Light"/>
              </a:endParaRPr>
            </a:p>
          </p:txBody>
        </p:sp>
      </p:grpSp>
      <p:grpSp>
        <p:nvGrpSpPr>
          <p:cNvPr id="3" name="Group 2"/>
          <p:cNvGrpSpPr/>
          <p:nvPr/>
        </p:nvGrpSpPr>
        <p:grpSpPr>
          <a:xfrm>
            <a:off x="16079787" y="3978315"/>
            <a:ext cx="1522926" cy="1522728"/>
            <a:chOff x="16136365" y="4116072"/>
            <a:chExt cx="1522926" cy="1522728"/>
          </a:xfrm>
        </p:grpSpPr>
        <p:sp>
          <p:nvSpPr>
            <p:cNvPr id="69" name="Oval 68"/>
            <p:cNvSpPr/>
            <p:nvPr/>
          </p:nvSpPr>
          <p:spPr>
            <a:xfrm>
              <a:off x="16136365" y="4116072"/>
              <a:ext cx="1522926" cy="1522728"/>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4" name="Freeform 260"/>
            <p:cNvSpPr>
              <a:spLocks noChangeArrowheads="1"/>
            </p:cNvSpPr>
            <p:nvPr/>
          </p:nvSpPr>
          <p:spPr bwMode="auto">
            <a:xfrm>
              <a:off x="16604837" y="4402360"/>
              <a:ext cx="733346" cy="977669"/>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ffectLst/>
            <a:extLst/>
          </p:spPr>
          <p:txBody>
            <a:bodyPr wrap="none" anchor="ctr"/>
            <a:lstStyle/>
            <a:p>
              <a:pPr>
                <a:defRPr/>
              </a:pPr>
              <a:endParaRPr lang="en-US"/>
            </a:p>
          </p:txBody>
        </p:sp>
      </p:grpSp>
      <p:grpSp>
        <p:nvGrpSpPr>
          <p:cNvPr id="5" name="Group 4"/>
          <p:cNvGrpSpPr/>
          <p:nvPr/>
        </p:nvGrpSpPr>
        <p:grpSpPr>
          <a:xfrm>
            <a:off x="16079787" y="7010400"/>
            <a:ext cx="1522926" cy="1522728"/>
            <a:chOff x="16136365" y="7315200"/>
            <a:chExt cx="1522926" cy="1522728"/>
          </a:xfrm>
        </p:grpSpPr>
        <p:sp>
          <p:nvSpPr>
            <p:cNvPr id="71" name="Oval 70"/>
            <p:cNvSpPr/>
            <p:nvPr/>
          </p:nvSpPr>
          <p:spPr>
            <a:xfrm>
              <a:off x="16136365" y="7315200"/>
              <a:ext cx="1522926" cy="152272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5" name="Freeform 109"/>
            <p:cNvSpPr>
              <a:spLocks noChangeArrowheads="1"/>
            </p:cNvSpPr>
            <p:nvPr/>
          </p:nvSpPr>
          <p:spPr bwMode="auto">
            <a:xfrm>
              <a:off x="16518183" y="7651560"/>
              <a:ext cx="793829" cy="793725"/>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a:extLst/>
          </p:spPr>
          <p:txBody>
            <a:bodyPr wrap="none" anchor="ctr"/>
            <a:lstStyle/>
            <a:p>
              <a:pPr>
                <a:defRPr/>
              </a:pPr>
              <a:endParaRPr lang="en-US"/>
            </a:p>
          </p:txBody>
        </p:sp>
      </p:grpSp>
      <p:sp>
        <p:nvSpPr>
          <p:cNvPr id="80" name="Title 20"/>
          <p:cNvSpPr txBox="1">
            <a:spLocks/>
          </p:cNvSpPr>
          <p:nvPr/>
        </p:nvSpPr>
        <p:spPr>
          <a:xfrm>
            <a:off x="1438393" y="11082900"/>
            <a:ext cx="21508875" cy="1538883"/>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fr-FR" sz="2800" dirty="0">
                <a:solidFill>
                  <a:schemeClr val="tx2"/>
                </a:solidFill>
              </a:rPr>
              <a:t>Lorem ipsum dolor sit amet, consectetur adipiscing elit. Aliquam tincidunt ante nec sem congue convallis. Pellentesque vel mauris quis nisl ornare rutrum in id risus. Proin vehicula ut sem et tempus. Interdum et malesuada fames ac ante ipsum primis in faucibus. Pellentesque rhoncus Aliquam tincidunt ante nec sem congue convallis. Pellentesque vel mauris quis nisl ornare rutrum in id risus. Proin vehicula ut</a:t>
            </a:r>
            <a:endParaRPr lang="en-US" sz="2800" dirty="0">
              <a:solidFill>
                <a:schemeClr val="tx2"/>
              </a:solidFill>
            </a:endParaRPr>
          </a:p>
        </p:txBody>
      </p:sp>
      <p:grpSp>
        <p:nvGrpSpPr>
          <p:cNvPr id="45" name="Group 44"/>
          <p:cNvGrpSpPr/>
          <p:nvPr/>
        </p:nvGrpSpPr>
        <p:grpSpPr>
          <a:xfrm>
            <a:off x="18089612" y="6934691"/>
            <a:ext cx="5136925" cy="2569680"/>
            <a:chOff x="1106692" y="1302589"/>
            <a:chExt cx="1926096" cy="963630"/>
          </a:xfrm>
        </p:grpSpPr>
        <p:sp>
          <p:nvSpPr>
            <p:cNvPr id="46" name="Title 20"/>
            <p:cNvSpPr txBox="1">
              <a:spLocks/>
            </p:cNvSpPr>
            <p:nvPr/>
          </p:nvSpPr>
          <p:spPr>
            <a:xfrm>
              <a:off x="1106692" y="130258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a:solidFill>
                    <a:schemeClr val="accent4"/>
                  </a:solidFill>
                  <a:latin typeface="Raleway Light"/>
                  <a:cs typeface="Raleway Light"/>
                </a:rPr>
                <a:t>Description 03</a:t>
              </a:r>
            </a:p>
          </p:txBody>
        </p:sp>
        <p:sp>
          <p:nvSpPr>
            <p:cNvPr id="47" name="Title 20"/>
            <p:cNvSpPr txBox="1">
              <a:spLocks/>
            </p:cNvSpPr>
            <p:nvPr/>
          </p:nvSpPr>
          <p:spPr>
            <a:xfrm>
              <a:off x="1107585" y="1518322"/>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Raleway Light"/>
                  <a:cs typeface="Raleway Light"/>
                </a:rPr>
                <a:t>Lorem ipsum dolor sit amet, consectetur adipiscing elit. Aliquam tincidunt ante nec </a:t>
              </a:r>
              <a:r>
                <a:rPr lang="pt-BR" sz="2400" dirty="0" smtClean="0">
                  <a:solidFill>
                    <a:schemeClr val="bg1"/>
                  </a:solidFill>
                  <a:latin typeface="Raleway Light"/>
                  <a:cs typeface="Raleway Light"/>
                </a:rPr>
                <a:t>sem congue</a:t>
              </a:r>
              <a:endParaRPr lang="en-US" sz="2400" dirty="0">
                <a:solidFill>
                  <a:schemeClr val="bg1"/>
                </a:solidFill>
                <a:latin typeface="Raleway Light"/>
                <a:cs typeface="Raleway Light"/>
              </a:endParaRPr>
            </a:p>
          </p:txBody>
        </p:sp>
      </p:grpSp>
      <p:grpSp>
        <p:nvGrpSpPr>
          <p:cNvPr id="48" name="Group 47"/>
          <p:cNvGrpSpPr/>
          <p:nvPr/>
        </p:nvGrpSpPr>
        <p:grpSpPr>
          <a:xfrm>
            <a:off x="1538877" y="3733800"/>
            <a:ext cx="5136926" cy="2569680"/>
            <a:chOff x="980587" y="1302589"/>
            <a:chExt cx="1926096" cy="963630"/>
          </a:xfrm>
        </p:grpSpPr>
        <p:sp>
          <p:nvSpPr>
            <p:cNvPr id="49" name="Title 20"/>
            <p:cNvSpPr txBox="1">
              <a:spLocks/>
            </p:cNvSpPr>
            <p:nvPr/>
          </p:nvSpPr>
          <p:spPr>
            <a:xfrm>
              <a:off x="980587" y="130258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000" b="1" dirty="0">
                  <a:solidFill>
                    <a:schemeClr val="accent1"/>
                  </a:solidFill>
                  <a:latin typeface="Raleway Light"/>
                  <a:cs typeface="Raleway Light"/>
                </a:rPr>
                <a:t>Description </a:t>
              </a:r>
              <a:r>
                <a:rPr lang="en-US" sz="4000" b="1" dirty="0" smtClean="0">
                  <a:solidFill>
                    <a:schemeClr val="accent1"/>
                  </a:solidFill>
                  <a:latin typeface="Raleway Light"/>
                  <a:cs typeface="Raleway Light"/>
                </a:rPr>
                <a:t>01</a:t>
              </a:r>
              <a:endParaRPr lang="en-US" sz="4000" b="1" dirty="0">
                <a:solidFill>
                  <a:schemeClr val="accent1"/>
                </a:solidFill>
                <a:latin typeface="Raleway Light"/>
                <a:cs typeface="Raleway Light"/>
              </a:endParaRPr>
            </a:p>
          </p:txBody>
        </p:sp>
        <p:sp>
          <p:nvSpPr>
            <p:cNvPr id="50" name="Title 20"/>
            <p:cNvSpPr txBox="1">
              <a:spLocks/>
            </p:cNvSpPr>
            <p:nvPr/>
          </p:nvSpPr>
          <p:spPr>
            <a:xfrm>
              <a:off x="1107585" y="1518322"/>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400" dirty="0">
                  <a:solidFill>
                    <a:schemeClr val="bg1"/>
                  </a:solidFill>
                  <a:latin typeface="Raleway Light"/>
                  <a:cs typeface="Raleway Light"/>
                </a:rPr>
                <a:t>Lorem ipsum dolor sit amet, consectetur adipiscing elit. Aliquam tincidunt ante nec sem congue</a:t>
              </a:r>
              <a:endParaRPr lang="en-US" sz="2400" dirty="0">
                <a:solidFill>
                  <a:schemeClr val="bg1"/>
                </a:solidFill>
                <a:latin typeface="Raleway Light"/>
                <a:cs typeface="Raleway Light"/>
              </a:endParaRPr>
            </a:p>
          </p:txBody>
        </p:sp>
      </p:grpSp>
      <p:grpSp>
        <p:nvGrpSpPr>
          <p:cNvPr id="51" name="Group 50"/>
          <p:cNvGrpSpPr/>
          <p:nvPr/>
        </p:nvGrpSpPr>
        <p:grpSpPr>
          <a:xfrm>
            <a:off x="1538877" y="6852046"/>
            <a:ext cx="5136926" cy="2596754"/>
            <a:chOff x="980587" y="1324247"/>
            <a:chExt cx="1926096" cy="973783"/>
          </a:xfrm>
        </p:grpSpPr>
        <p:sp>
          <p:nvSpPr>
            <p:cNvPr id="52" name="Title 20"/>
            <p:cNvSpPr txBox="1">
              <a:spLocks/>
            </p:cNvSpPr>
            <p:nvPr/>
          </p:nvSpPr>
          <p:spPr>
            <a:xfrm>
              <a:off x="980587" y="1324247"/>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000" b="1" dirty="0">
                  <a:solidFill>
                    <a:schemeClr val="bg2"/>
                  </a:solidFill>
                  <a:latin typeface="Raleway Light"/>
                  <a:cs typeface="Raleway Light"/>
                </a:rPr>
                <a:t>Description </a:t>
              </a:r>
              <a:r>
                <a:rPr lang="en-US" sz="4000" b="1" dirty="0" smtClean="0">
                  <a:solidFill>
                    <a:schemeClr val="bg2"/>
                  </a:solidFill>
                  <a:latin typeface="Raleway Light"/>
                  <a:cs typeface="Raleway Light"/>
                </a:rPr>
                <a:t>02</a:t>
              </a:r>
              <a:endParaRPr lang="en-US" sz="4000" b="1" dirty="0">
                <a:solidFill>
                  <a:schemeClr val="bg2"/>
                </a:solidFill>
                <a:latin typeface="Raleway Light"/>
                <a:cs typeface="Raleway Light"/>
              </a:endParaRPr>
            </a:p>
          </p:txBody>
        </p:sp>
        <p:sp>
          <p:nvSpPr>
            <p:cNvPr id="53" name="Title 20"/>
            <p:cNvSpPr txBox="1">
              <a:spLocks/>
            </p:cNvSpPr>
            <p:nvPr/>
          </p:nvSpPr>
          <p:spPr>
            <a:xfrm>
              <a:off x="1107585" y="1550133"/>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400" dirty="0">
                  <a:solidFill>
                    <a:schemeClr val="bg1"/>
                  </a:solidFill>
                  <a:latin typeface="Raleway Light"/>
                  <a:cs typeface="Raleway Light"/>
                </a:rPr>
                <a:t>Lorem ipsum dolor sit amet, consectetur adipiscing elit. Aliquam tincidunt ante nec sem congue</a:t>
              </a:r>
              <a:endParaRPr lang="en-US" sz="2400" dirty="0">
                <a:solidFill>
                  <a:schemeClr val="bg1"/>
                </a:solidFill>
                <a:latin typeface="Raleway Light"/>
                <a:cs typeface="Raleway Light"/>
              </a:endParaRPr>
            </a:p>
          </p:txBody>
        </p:sp>
      </p:grpSp>
      <p:sp>
        <p:nvSpPr>
          <p:cNvPr id="2" name="TextBox 1"/>
          <p:cNvSpPr txBox="1"/>
          <p:nvPr/>
        </p:nvSpPr>
        <p:spPr>
          <a:xfrm>
            <a:off x="5335587" y="838200"/>
            <a:ext cx="13694528" cy="1107996"/>
          </a:xfrm>
          <a:prstGeom prst="rect">
            <a:avLst/>
          </a:prstGeom>
          <a:noFill/>
        </p:spPr>
        <p:txBody>
          <a:bodyPr wrap="square" rtlCol="0">
            <a:spAutoFit/>
          </a:bodyPr>
          <a:lstStyle/>
          <a:p>
            <a:pPr algn="ctr"/>
            <a:r>
              <a:rPr lang="en-US" sz="6600" dirty="0" smtClean="0">
                <a:solidFill>
                  <a:schemeClr val="bg1"/>
                </a:solidFill>
                <a:latin typeface="Raleway Light"/>
                <a:cs typeface="Raleway Light"/>
              </a:rPr>
              <a:t>Our App Project Sample</a:t>
            </a:r>
            <a:endParaRPr lang="en-US" sz="6600" dirty="0">
              <a:solidFill>
                <a:schemeClr val="bg1"/>
              </a:solidFill>
              <a:latin typeface="Raleway Light"/>
              <a:cs typeface="Raleway Light"/>
            </a:endParaRPr>
          </a:p>
        </p:txBody>
      </p:sp>
      <p:sp>
        <p:nvSpPr>
          <p:cNvPr id="55" name="TextBox 54"/>
          <p:cNvSpPr txBox="1"/>
          <p:nvPr/>
        </p:nvSpPr>
        <p:spPr>
          <a:xfrm>
            <a:off x="5335587" y="1828800"/>
            <a:ext cx="13694528" cy="646331"/>
          </a:xfrm>
          <a:prstGeom prst="rect">
            <a:avLst/>
          </a:prstGeom>
          <a:noFill/>
        </p:spPr>
        <p:txBody>
          <a:bodyPr wrap="square" rtlCol="0">
            <a:spAutoFit/>
          </a:bodyPr>
          <a:lstStyle/>
          <a:p>
            <a:pPr algn="ctr"/>
            <a:r>
              <a:rPr lang="en-US" sz="3600" dirty="0" smtClean="0">
                <a:solidFill>
                  <a:schemeClr val="bg1">
                    <a:lumMod val="75000"/>
                  </a:schemeClr>
                </a:solidFill>
                <a:latin typeface="Raleway Light"/>
                <a:cs typeface="Raleway Light"/>
              </a:rPr>
              <a:t>Write your great subtitle here</a:t>
            </a:r>
            <a:endParaRPr lang="en-US" sz="3600" dirty="0">
              <a:solidFill>
                <a:schemeClr val="bg1">
                  <a:lumMod val="75000"/>
                </a:schemeClr>
              </a:solidFill>
              <a:latin typeface="Raleway Light"/>
              <a:cs typeface="Raleway Light"/>
            </a:endParaRPr>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15496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p:cTn id="13" dur="500" fill="hold"/>
                                        <p:tgtEl>
                                          <p:spTgt spid="55"/>
                                        </p:tgtEl>
                                        <p:attrNameLst>
                                          <p:attrName>ppt_w</p:attrName>
                                        </p:attrNameLst>
                                      </p:cBhvr>
                                      <p:tavLst>
                                        <p:tav tm="0">
                                          <p:val>
                                            <p:fltVal val="0"/>
                                          </p:val>
                                        </p:tav>
                                        <p:tav tm="100000">
                                          <p:val>
                                            <p:strVal val="#ppt_w"/>
                                          </p:val>
                                        </p:tav>
                                      </p:tavLst>
                                    </p:anim>
                                    <p:anim calcmode="lin" valueType="num">
                                      <p:cBhvr>
                                        <p:cTn id="14" dur="500" fill="hold"/>
                                        <p:tgtEl>
                                          <p:spTgt spid="55"/>
                                        </p:tgtEl>
                                        <p:attrNameLst>
                                          <p:attrName>ppt_h</p:attrName>
                                        </p:attrNameLst>
                                      </p:cBhvr>
                                      <p:tavLst>
                                        <p:tav tm="0">
                                          <p:val>
                                            <p:fltVal val="0"/>
                                          </p:val>
                                        </p:tav>
                                        <p:tav tm="100000">
                                          <p:val>
                                            <p:strVal val="#ppt_h"/>
                                          </p:val>
                                        </p:tav>
                                      </p:tavLst>
                                    </p:anim>
                                    <p:animEffect transition="in" filter="fade">
                                      <p:cBhvr>
                                        <p:cTn id="15" dur="500"/>
                                        <p:tgtEl>
                                          <p:spTgt spid="5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p:cTn id="19" dur="500" fill="hold"/>
                                        <p:tgtEl>
                                          <p:spTgt spid="62"/>
                                        </p:tgtEl>
                                        <p:attrNameLst>
                                          <p:attrName>ppt_w</p:attrName>
                                        </p:attrNameLst>
                                      </p:cBhvr>
                                      <p:tavLst>
                                        <p:tav tm="0">
                                          <p:val>
                                            <p:fltVal val="0"/>
                                          </p:val>
                                        </p:tav>
                                        <p:tav tm="100000">
                                          <p:val>
                                            <p:strVal val="#ppt_w"/>
                                          </p:val>
                                        </p:tav>
                                      </p:tavLst>
                                    </p:anim>
                                    <p:anim calcmode="lin" valueType="num">
                                      <p:cBhvr>
                                        <p:cTn id="20" dur="500" fill="hold"/>
                                        <p:tgtEl>
                                          <p:spTgt spid="62"/>
                                        </p:tgtEl>
                                        <p:attrNameLst>
                                          <p:attrName>ppt_h</p:attrName>
                                        </p:attrNameLst>
                                      </p:cBhvr>
                                      <p:tavLst>
                                        <p:tav tm="0">
                                          <p:val>
                                            <p:fltVal val="0"/>
                                          </p:val>
                                        </p:tav>
                                        <p:tav tm="100000">
                                          <p:val>
                                            <p:strVal val="#ppt_h"/>
                                          </p:val>
                                        </p:tav>
                                      </p:tavLst>
                                    </p:anim>
                                    <p:animEffect transition="in" filter="fade">
                                      <p:cBhvr>
                                        <p:cTn id="21" dur="500"/>
                                        <p:tgtEl>
                                          <p:spTgt spid="62"/>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Effect transition="in" filter="fade">
                                      <p:cBhvr>
                                        <p:cTn id="41" dur="500"/>
                                        <p:tgtEl>
                                          <p:spTgt spid="3"/>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500"/>
                                        <p:tgtEl>
                                          <p:spTgt spid="70"/>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4500"/>
                            </p:stCondLst>
                            <p:childTnLst>
                              <p:par>
                                <p:cTn id="53" presetID="10" presetClass="entr" presetSubtype="0"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569633" y="712115"/>
            <a:ext cx="1065341" cy="730251"/>
          </a:xfrm>
        </p:spPr>
        <p:txBody>
          <a:bodyPr/>
          <a:lstStyle/>
          <a:p>
            <a:fld id="{9DF686B8-C880-FF40-96DC-14FF2413C34E}" type="slidenum">
              <a:rPr lang="en-US" smtClean="0"/>
              <a:pPr/>
              <a:t>2</a:t>
            </a:fld>
            <a:endParaRPr lang="en-US" dirty="0"/>
          </a:p>
        </p:txBody>
      </p:sp>
      <p:sp>
        <p:nvSpPr>
          <p:cNvPr id="4" name="Text Placeholder 3"/>
          <p:cNvSpPr>
            <a:spLocks noGrp="1"/>
          </p:cNvSpPr>
          <p:nvPr>
            <p:ph type="body" sz="quarter" idx="13"/>
          </p:nvPr>
        </p:nvSpPr>
        <p:spPr/>
        <p:txBody>
          <a:bodyPr/>
          <a:lstStyle/>
          <a:p>
            <a:r>
              <a:rPr lang="en-US" dirty="0" smtClean="0"/>
              <a:t>About Us</a:t>
            </a:r>
            <a:endParaRPr lang="en-US" dirty="0"/>
          </a:p>
        </p:txBody>
      </p:sp>
      <p:sp>
        <p:nvSpPr>
          <p:cNvPr id="5" name="Text Placeholder 4"/>
          <p:cNvSpPr>
            <a:spLocks noGrp="1"/>
          </p:cNvSpPr>
          <p:nvPr>
            <p:ph type="body" sz="quarter" idx="14"/>
          </p:nvPr>
        </p:nvSpPr>
        <p:spPr/>
        <p:txBody>
          <a:bodyPr/>
          <a:lstStyle/>
          <a:p>
            <a:r>
              <a:rPr lang="en-US" dirty="0" smtClean="0"/>
              <a:t>Write your great subtitle here.</a:t>
            </a:r>
            <a:endParaRPr lang="en-US" dirty="0"/>
          </a:p>
        </p:txBody>
      </p:sp>
      <p:sp>
        <p:nvSpPr>
          <p:cNvPr id="7" name="TextBox 6"/>
          <p:cNvSpPr txBox="1"/>
          <p:nvPr/>
        </p:nvSpPr>
        <p:spPr>
          <a:xfrm>
            <a:off x="12712075" y="4622800"/>
            <a:ext cx="9857558" cy="6189728"/>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8" name="TextBox 7"/>
          <p:cNvSpPr txBox="1"/>
          <p:nvPr/>
        </p:nvSpPr>
        <p:spPr>
          <a:xfrm>
            <a:off x="12712075" y="2769552"/>
            <a:ext cx="9857558" cy="1605909"/>
          </a:xfrm>
          <a:prstGeom prst="rect">
            <a:avLst/>
          </a:prstGeom>
          <a:noFill/>
        </p:spPr>
        <p:txBody>
          <a:bodyPr wrap="square" lIns="243852" tIns="121926" rIns="243852" bIns="121926" rtlCol="0">
            <a:spAutoFit/>
          </a:bodyPr>
          <a:lstStyle/>
          <a:p>
            <a:pPr>
              <a:lnSpc>
                <a:spcPct val="120000"/>
              </a:lnSpc>
            </a:pPr>
            <a:r>
              <a:rPr lang="en-US" sz="3700" b="1" i="1" dirty="0">
                <a:solidFill>
                  <a:schemeClr val="tx2"/>
                </a:solidFill>
                <a:latin typeface="Raleway ExtraBold"/>
                <a:cs typeface="Raleway ExtraBold"/>
              </a:rPr>
              <a:t>We are the Next Generation of Creative Agencies in the World!</a:t>
            </a:r>
          </a:p>
        </p:txBody>
      </p:sp>
      <p:cxnSp>
        <p:nvCxnSpPr>
          <p:cNvPr id="9" name="Straight Connector 8"/>
          <p:cNvCxnSpPr/>
          <p:nvPr/>
        </p:nvCxnSpPr>
        <p:spPr>
          <a:xfrm>
            <a:off x="13006494" y="4598352"/>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 name="Picture Placeholder 1"/>
          <p:cNvSpPr>
            <a:spLocks noGrp="1"/>
          </p:cNvSpPr>
          <p:nvPr>
            <p:ph type="pic" sz="quarter" idx="15"/>
          </p:nvPr>
        </p:nvSpPr>
        <p:spPr/>
      </p:sp>
    </p:spTree>
    <p:extLst>
      <p:ext uri="{BB962C8B-B14F-4D97-AF65-F5344CB8AC3E}">
        <p14:creationId xmlns:p14="http://schemas.microsoft.com/office/powerpoint/2010/main" val="34655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400"/>
                                        <p:tgtEl>
                                          <p:spTgt spid="9"/>
                                        </p:tgtEl>
                                      </p:cBhvr>
                                    </p:animEffect>
                                  </p:childTnLst>
                                </p:cTn>
                              </p:par>
                            </p:childTnLst>
                          </p:cTn>
                        </p:par>
                        <p:par>
                          <p:cTn id="12" fill="hold">
                            <p:stCondLst>
                              <p:cond delay="9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194189" y="4062008"/>
            <a:ext cx="3948210"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Search</a:t>
            </a:r>
            <a:endParaRPr lang="en-US" sz="3600" dirty="0">
              <a:solidFill>
                <a:schemeClr val="tx2"/>
              </a:solidFill>
              <a:latin typeface="Raleway Light"/>
              <a:cs typeface="Raleway Light"/>
            </a:endParaRPr>
          </a:p>
        </p:txBody>
      </p:sp>
      <p:sp>
        <p:nvSpPr>
          <p:cNvPr id="35" name="TextBox 34"/>
          <p:cNvSpPr txBox="1"/>
          <p:nvPr/>
        </p:nvSpPr>
        <p:spPr>
          <a:xfrm>
            <a:off x="3165007" y="4746856"/>
            <a:ext cx="3948210"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36" name="TextBox 35"/>
          <p:cNvSpPr txBox="1"/>
          <p:nvPr/>
        </p:nvSpPr>
        <p:spPr>
          <a:xfrm>
            <a:off x="3194189" y="6427955"/>
            <a:ext cx="3948210"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Tags</a:t>
            </a:r>
            <a:endParaRPr lang="en-US" sz="3600" dirty="0">
              <a:solidFill>
                <a:schemeClr val="tx2"/>
              </a:solidFill>
              <a:latin typeface="Raleway Light"/>
              <a:cs typeface="Raleway Light"/>
            </a:endParaRPr>
          </a:p>
        </p:txBody>
      </p:sp>
      <p:sp>
        <p:nvSpPr>
          <p:cNvPr id="37" name="TextBox 36"/>
          <p:cNvSpPr txBox="1"/>
          <p:nvPr/>
        </p:nvSpPr>
        <p:spPr>
          <a:xfrm>
            <a:off x="3165007" y="7112803"/>
            <a:ext cx="3948210"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38" name="TextBox 37"/>
          <p:cNvSpPr txBox="1"/>
          <p:nvPr/>
        </p:nvSpPr>
        <p:spPr>
          <a:xfrm>
            <a:off x="3194189" y="8707075"/>
            <a:ext cx="3948210"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Messages</a:t>
            </a:r>
            <a:endParaRPr lang="en-US" sz="3600" dirty="0">
              <a:solidFill>
                <a:schemeClr val="tx2"/>
              </a:solidFill>
              <a:latin typeface="Raleway Light"/>
              <a:cs typeface="Raleway Light"/>
            </a:endParaRPr>
          </a:p>
        </p:txBody>
      </p:sp>
      <p:sp>
        <p:nvSpPr>
          <p:cNvPr id="39" name="TextBox 38"/>
          <p:cNvSpPr txBox="1"/>
          <p:nvPr/>
        </p:nvSpPr>
        <p:spPr>
          <a:xfrm>
            <a:off x="3165007" y="9391923"/>
            <a:ext cx="3948210"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19" name="TextBox 18"/>
          <p:cNvSpPr txBox="1"/>
          <p:nvPr/>
        </p:nvSpPr>
        <p:spPr>
          <a:xfrm>
            <a:off x="19040496" y="4199515"/>
            <a:ext cx="3978094"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Quality</a:t>
            </a:r>
            <a:endParaRPr lang="en-US" sz="3600" dirty="0">
              <a:solidFill>
                <a:schemeClr val="tx2"/>
              </a:solidFill>
              <a:latin typeface="Raleway Light"/>
              <a:cs typeface="Raleway Light"/>
            </a:endParaRPr>
          </a:p>
        </p:txBody>
      </p:sp>
      <p:sp>
        <p:nvSpPr>
          <p:cNvPr id="20" name="TextBox 19"/>
          <p:cNvSpPr txBox="1"/>
          <p:nvPr/>
        </p:nvSpPr>
        <p:spPr>
          <a:xfrm>
            <a:off x="19011092" y="4859277"/>
            <a:ext cx="3978094"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21" name="TextBox 20"/>
          <p:cNvSpPr txBox="1"/>
          <p:nvPr/>
        </p:nvSpPr>
        <p:spPr>
          <a:xfrm>
            <a:off x="19040496" y="6565461"/>
            <a:ext cx="3978094"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Security</a:t>
            </a:r>
            <a:endParaRPr lang="en-US" sz="3600" dirty="0">
              <a:solidFill>
                <a:schemeClr val="tx2"/>
              </a:solidFill>
              <a:latin typeface="Raleway Light"/>
              <a:cs typeface="Raleway Light"/>
            </a:endParaRPr>
          </a:p>
        </p:txBody>
      </p:sp>
      <p:sp>
        <p:nvSpPr>
          <p:cNvPr id="22" name="TextBox 21"/>
          <p:cNvSpPr txBox="1"/>
          <p:nvPr/>
        </p:nvSpPr>
        <p:spPr>
          <a:xfrm>
            <a:off x="19011092" y="7225224"/>
            <a:ext cx="3978094"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23" name="TextBox 22"/>
          <p:cNvSpPr txBox="1"/>
          <p:nvPr/>
        </p:nvSpPr>
        <p:spPr>
          <a:xfrm>
            <a:off x="19040496" y="8844581"/>
            <a:ext cx="3978094"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Favorites</a:t>
            </a:r>
            <a:endParaRPr lang="en-US" sz="3600" dirty="0">
              <a:solidFill>
                <a:schemeClr val="tx2"/>
              </a:solidFill>
              <a:latin typeface="Raleway Light"/>
              <a:cs typeface="Raleway Light"/>
            </a:endParaRPr>
          </a:p>
        </p:txBody>
      </p:sp>
      <p:sp>
        <p:nvSpPr>
          <p:cNvPr id="24" name="TextBox 23"/>
          <p:cNvSpPr txBox="1"/>
          <p:nvPr/>
        </p:nvSpPr>
        <p:spPr>
          <a:xfrm>
            <a:off x="19011092" y="9504344"/>
            <a:ext cx="3978094"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grpSp>
        <p:nvGrpSpPr>
          <p:cNvPr id="55" name="Group 54"/>
          <p:cNvGrpSpPr/>
          <p:nvPr/>
        </p:nvGrpSpPr>
        <p:grpSpPr>
          <a:xfrm>
            <a:off x="1523720" y="4073671"/>
            <a:ext cx="1522197" cy="1591898"/>
            <a:chOff x="1523720" y="4073671"/>
            <a:chExt cx="1522197" cy="1591898"/>
          </a:xfrm>
        </p:grpSpPr>
        <p:sp>
          <p:nvSpPr>
            <p:cNvPr id="32" name="Oval 31"/>
            <p:cNvSpPr/>
            <p:nvPr/>
          </p:nvSpPr>
          <p:spPr>
            <a:xfrm>
              <a:off x="1523720" y="4073671"/>
              <a:ext cx="1522197" cy="159189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5" name="AutoShape 115"/>
            <p:cNvSpPr>
              <a:spLocks/>
            </p:cNvSpPr>
            <p:nvPr/>
          </p:nvSpPr>
          <p:spPr bwMode="auto">
            <a:xfrm>
              <a:off x="1911609" y="4451102"/>
              <a:ext cx="820217" cy="827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6" name="Group 55"/>
          <p:cNvGrpSpPr/>
          <p:nvPr/>
        </p:nvGrpSpPr>
        <p:grpSpPr>
          <a:xfrm>
            <a:off x="1549628" y="6417533"/>
            <a:ext cx="1522197" cy="1591898"/>
            <a:chOff x="1549628" y="6417533"/>
            <a:chExt cx="1522197" cy="1591898"/>
          </a:xfrm>
        </p:grpSpPr>
        <p:sp>
          <p:nvSpPr>
            <p:cNvPr id="30" name="Oval 29"/>
            <p:cNvSpPr/>
            <p:nvPr/>
          </p:nvSpPr>
          <p:spPr>
            <a:xfrm>
              <a:off x="1549628" y="6417533"/>
              <a:ext cx="1522197" cy="159189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AutoShape 60"/>
            <p:cNvSpPr>
              <a:spLocks noChangeAspect="1"/>
            </p:cNvSpPr>
            <p:nvPr/>
          </p:nvSpPr>
          <p:spPr bwMode="auto">
            <a:xfrm>
              <a:off x="1940525" y="6858000"/>
              <a:ext cx="889082" cy="788146"/>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7" name="Group 56"/>
          <p:cNvGrpSpPr/>
          <p:nvPr/>
        </p:nvGrpSpPr>
        <p:grpSpPr>
          <a:xfrm>
            <a:off x="1577743" y="8769748"/>
            <a:ext cx="1522197" cy="1591899"/>
            <a:chOff x="1577743" y="8769748"/>
            <a:chExt cx="1522197" cy="1591899"/>
          </a:xfrm>
        </p:grpSpPr>
        <p:sp>
          <p:nvSpPr>
            <p:cNvPr id="28" name="Oval 27"/>
            <p:cNvSpPr/>
            <p:nvPr/>
          </p:nvSpPr>
          <p:spPr>
            <a:xfrm>
              <a:off x="1577743" y="8769748"/>
              <a:ext cx="1522197" cy="159189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AutoShape 71"/>
            <p:cNvSpPr>
              <a:spLocks noChangeAspect="1"/>
            </p:cNvSpPr>
            <p:nvPr/>
          </p:nvSpPr>
          <p:spPr bwMode="auto">
            <a:xfrm>
              <a:off x="1976987" y="9202286"/>
              <a:ext cx="767800" cy="745703"/>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8" name="Group 57"/>
          <p:cNvGrpSpPr/>
          <p:nvPr/>
        </p:nvGrpSpPr>
        <p:grpSpPr>
          <a:xfrm>
            <a:off x="17369805" y="4186092"/>
            <a:ext cx="1522197" cy="1591899"/>
            <a:chOff x="17369805" y="4186092"/>
            <a:chExt cx="1522197" cy="1591899"/>
          </a:xfrm>
        </p:grpSpPr>
        <p:sp>
          <p:nvSpPr>
            <p:cNvPr id="17" name="Oval 16"/>
            <p:cNvSpPr/>
            <p:nvPr/>
          </p:nvSpPr>
          <p:spPr>
            <a:xfrm>
              <a:off x="17369805" y="4186092"/>
              <a:ext cx="1522197" cy="15918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2"/>
                </a:solidFill>
                <a:latin typeface="Raleway Light"/>
                <a:cs typeface="Raleway Light"/>
              </a:endParaRPr>
            </a:p>
          </p:txBody>
        </p:sp>
        <p:sp>
          <p:nvSpPr>
            <p:cNvPr id="48" name="AutoShape 119"/>
            <p:cNvSpPr>
              <a:spLocks noChangeAspect="1"/>
            </p:cNvSpPr>
            <p:nvPr/>
          </p:nvSpPr>
          <p:spPr bwMode="auto">
            <a:xfrm>
              <a:off x="17756187" y="4572000"/>
              <a:ext cx="760654" cy="73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9" name="Group 58"/>
          <p:cNvGrpSpPr/>
          <p:nvPr/>
        </p:nvGrpSpPr>
        <p:grpSpPr>
          <a:xfrm>
            <a:off x="17395712" y="6529953"/>
            <a:ext cx="1522197" cy="1591899"/>
            <a:chOff x="17395712" y="6529953"/>
            <a:chExt cx="1522197" cy="1591899"/>
          </a:xfrm>
        </p:grpSpPr>
        <p:sp>
          <p:nvSpPr>
            <p:cNvPr id="15" name="Oval 14"/>
            <p:cNvSpPr/>
            <p:nvPr/>
          </p:nvSpPr>
          <p:spPr>
            <a:xfrm>
              <a:off x="17395712" y="6529953"/>
              <a:ext cx="1522197" cy="159189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2"/>
                </a:solidFill>
                <a:latin typeface="Raleway Light"/>
                <a:cs typeface="Raleway Light"/>
              </a:endParaRPr>
            </a:p>
          </p:txBody>
        </p:sp>
        <p:sp>
          <p:nvSpPr>
            <p:cNvPr id="49" name="AutoShape 94"/>
            <p:cNvSpPr>
              <a:spLocks noChangeAspect="1"/>
            </p:cNvSpPr>
            <p:nvPr/>
          </p:nvSpPr>
          <p:spPr bwMode="auto">
            <a:xfrm>
              <a:off x="17859994" y="6901722"/>
              <a:ext cx="625458" cy="7379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60" name="Group 59"/>
          <p:cNvGrpSpPr/>
          <p:nvPr/>
        </p:nvGrpSpPr>
        <p:grpSpPr>
          <a:xfrm>
            <a:off x="17423820" y="8882170"/>
            <a:ext cx="1522197" cy="1591898"/>
            <a:chOff x="17423820" y="8882170"/>
            <a:chExt cx="1522197" cy="1591898"/>
          </a:xfrm>
        </p:grpSpPr>
        <p:sp>
          <p:nvSpPr>
            <p:cNvPr id="13" name="Oval 12"/>
            <p:cNvSpPr/>
            <p:nvPr/>
          </p:nvSpPr>
          <p:spPr>
            <a:xfrm>
              <a:off x="17423820" y="8882170"/>
              <a:ext cx="1522197" cy="159189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2"/>
                </a:solidFill>
                <a:latin typeface="Raleway Light"/>
                <a:cs typeface="Raleway Light"/>
              </a:endParaRPr>
            </a:p>
          </p:txBody>
        </p:sp>
        <p:sp>
          <p:nvSpPr>
            <p:cNvPr id="50" name="AutoShape 17"/>
            <p:cNvSpPr>
              <a:spLocks noChangeAspect="1"/>
            </p:cNvSpPr>
            <p:nvPr/>
          </p:nvSpPr>
          <p:spPr bwMode="auto">
            <a:xfrm>
              <a:off x="17859994" y="9324011"/>
              <a:ext cx="711429" cy="6937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61" name="Slide Number Placeholder 60"/>
          <p:cNvSpPr>
            <a:spLocks noGrp="1"/>
          </p:cNvSpPr>
          <p:nvPr>
            <p:ph type="sldNum" sz="quarter" idx="12"/>
          </p:nvPr>
        </p:nvSpPr>
        <p:spPr>
          <a:xfrm>
            <a:off x="22569633" y="712115"/>
            <a:ext cx="1065341" cy="730251"/>
          </a:xfrm>
        </p:spPr>
        <p:txBody>
          <a:bodyPr/>
          <a:lstStyle/>
          <a:p>
            <a:fld id="{9DF686B8-C880-FF40-96DC-14FF2413C34E}" type="slidenum">
              <a:rPr lang="en-US" smtClean="0"/>
              <a:pPr/>
              <a:t>20</a:t>
            </a:fld>
            <a:endParaRPr lang="en-US" dirty="0"/>
          </a:p>
        </p:txBody>
      </p:sp>
      <p:sp>
        <p:nvSpPr>
          <p:cNvPr id="53" name="Text Placeholder 52"/>
          <p:cNvSpPr>
            <a:spLocks noGrp="1"/>
          </p:cNvSpPr>
          <p:nvPr>
            <p:ph type="body" sz="quarter" idx="15"/>
          </p:nvPr>
        </p:nvSpPr>
        <p:spPr/>
        <p:txBody>
          <a:bodyPr/>
          <a:lstStyle/>
          <a:p>
            <a:r>
              <a:rPr lang="en-US" dirty="0" smtClean="0"/>
              <a:t>App Project Sample</a:t>
            </a:r>
            <a:endParaRPr lang="en-US" dirty="0"/>
          </a:p>
        </p:txBody>
      </p:sp>
      <p:sp>
        <p:nvSpPr>
          <p:cNvPr id="54" name="Text Placeholder 53"/>
          <p:cNvSpPr>
            <a:spLocks noGrp="1"/>
          </p:cNvSpPr>
          <p:nvPr>
            <p:ph type="body" sz="quarter" idx="16"/>
          </p:nvPr>
        </p:nvSpPr>
        <p:spPr/>
        <p:txBody>
          <a:bodyPr/>
          <a:lstStyle/>
          <a:p>
            <a:r>
              <a:rPr lang="en-US" dirty="0" smtClean="0"/>
              <a:t>Mock up are included</a:t>
            </a:r>
            <a:endParaRPr lang="en-US" dirty="0"/>
          </a:p>
        </p:txBody>
      </p:sp>
      <p:sp>
        <p:nvSpPr>
          <p:cNvPr id="2" name="Picture Placeholder 1"/>
          <p:cNvSpPr>
            <a:spLocks noGrp="1"/>
          </p:cNvSpPr>
          <p:nvPr>
            <p:ph type="pic" sz="quarter" idx="14"/>
          </p:nvPr>
        </p:nvSpPr>
        <p:spPr/>
      </p:sp>
      <p:sp>
        <p:nvSpPr>
          <p:cNvPr id="3" name="Picture Placeholder 2"/>
          <p:cNvSpPr>
            <a:spLocks noGrp="1"/>
          </p:cNvSpPr>
          <p:nvPr>
            <p:ph type="pic" sz="quarter" idx="10"/>
          </p:nvPr>
        </p:nvSpPr>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28975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Effect transition="in" filter="fade">
                                      <p:cBhvr>
                                        <p:cTn id="37" dur="500"/>
                                        <p:tgtEl>
                                          <p:spTgt spid="57"/>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000"/>
                            </p:stCondLst>
                            <p:childTnLst>
                              <p:par>
                                <p:cTn id="61" presetID="53" presetClass="entr" presetSubtype="16" fill="hold" nodeType="after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p:cTn id="63" dur="500" fill="hold"/>
                                        <p:tgtEl>
                                          <p:spTgt spid="59"/>
                                        </p:tgtEl>
                                        <p:attrNameLst>
                                          <p:attrName>ppt_w</p:attrName>
                                        </p:attrNameLst>
                                      </p:cBhvr>
                                      <p:tavLst>
                                        <p:tav tm="0">
                                          <p:val>
                                            <p:fltVal val="0"/>
                                          </p:val>
                                        </p:tav>
                                        <p:tav tm="100000">
                                          <p:val>
                                            <p:strVal val="#ppt_w"/>
                                          </p:val>
                                        </p:tav>
                                      </p:tavLst>
                                    </p:anim>
                                    <p:anim calcmode="lin" valueType="num">
                                      <p:cBhvr>
                                        <p:cTn id="64" dur="500" fill="hold"/>
                                        <p:tgtEl>
                                          <p:spTgt spid="59"/>
                                        </p:tgtEl>
                                        <p:attrNameLst>
                                          <p:attrName>ppt_h</p:attrName>
                                        </p:attrNameLst>
                                      </p:cBhvr>
                                      <p:tavLst>
                                        <p:tav tm="0">
                                          <p:val>
                                            <p:fltVal val="0"/>
                                          </p:val>
                                        </p:tav>
                                        <p:tav tm="100000">
                                          <p:val>
                                            <p:strVal val="#ppt_h"/>
                                          </p:val>
                                        </p:tav>
                                      </p:tavLst>
                                    </p:anim>
                                    <p:animEffect transition="in" filter="fade">
                                      <p:cBhvr>
                                        <p:cTn id="65" dur="500"/>
                                        <p:tgtEl>
                                          <p:spTgt spid="59"/>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7500"/>
                            </p:stCondLst>
                            <p:childTnLst>
                              <p:par>
                                <p:cTn id="75" presetID="53" presetClass="entr" presetSubtype="16" fill="hold" nodeType="after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p:cTn id="77" dur="500" fill="hold"/>
                                        <p:tgtEl>
                                          <p:spTgt spid="60"/>
                                        </p:tgtEl>
                                        <p:attrNameLst>
                                          <p:attrName>ppt_w</p:attrName>
                                        </p:attrNameLst>
                                      </p:cBhvr>
                                      <p:tavLst>
                                        <p:tav tm="0">
                                          <p:val>
                                            <p:fltVal val="0"/>
                                          </p:val>
                                        </p:tav>
                                        <p:tav tm="100000">
                                          <p:val>
                                            <p:strVal val="#ppt_w"/>
                                          </p:val>
                                        </p:tav>
                                      </p:tavLst>
                                    </p:anim>
                                    <p:anim calcmode="lin" valueType="num">
                                      <p:cBhvr>
                                        <p:cTn id="78" dur="500" fill="hold"/>
                                        <p:tgtEl>
                                          <p:spTgt spid="60"/>
                                        </p:tgtEl>
                                        <p:attrNameLst>
                                          <p:attrName>ppt_h</p:attrName>
                                        </p:attrNameLst>
                                      </p:cBhvr>
                                      <p:tavLst>
                                        <p:tav tm="0">
                                          <p:val>
                                            <p:fltVal val="0"/>
                                          </p:val>
                                        </p:tav>
                                        <p:tav tm="100000">
                                          <p:val>
                                            <p:strVal val="#ppt_h"/>
                                          </p:val>
                                        </p:tav>
                                      </p:tavLst>
                                    </p:anim>
                                    <p:animEffect transition="in" filter="fade">
                                      <p:cBhvr>
                                        <p:cTn id="79" dur="500"/>
                                        <p:tgtEl>
                                          <p:spTgt spid="60"/>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par>
                          <p:cTn id="84" fill="hold">
                            <p:stCondLst>
                              <p:cond delay="8500"/>
                            </p:stCondLst>
                            <p:childTnLst>
                              <p:par>
                                <p:cTn id="85" presetID="10" presetClass="entr" presetSubtype="0"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19" grpId="0"/>
      <p:bldP spid="20" grpId="0"/>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0371" y="4114800"/>
            <a:ext cx="4620396" cy="861786"/>
          </a:xfrm>
          <a:prstGeom prst="rect">
            <a:avLst/>
          </a:prstGeom>
          <a:noFill/>
        </p:spPr>
        <p:txBody>
          <a:bodyPr wrap="square" lIns="243852" tIns="121926" rIns="243852" bIns="121926" rtlCol="0">
            <a:spAutoFit/>
          </a:bodyPr>
          <a:lstStyle/>
          <a:p>
            <a:r>
              <a:rPr lang="en-US" sz="4000" dirty="0" smtClean="0">
                <a:solidFill>
                  <a:schemeClr val="tx2"/>
                </a:solidFill>
                <a:latin typeface="Raleway Light"/>
                <a:cs typeface="Raleway Light"/>
              </a:rPr>
              <a:t>Feature One</a:t>
            </a:r>
            <a:endParaRPr lang="en-US" sz="4000" dirty="0">
              <a:solidFill>
                <a:schemeClr val="tx2"/>
              </a:solidFill>
              <a:latin typeface="Raleway Light"/>
              <a:cs typeface="Raleway Light"/>
            </a:endParaRPr>
          </a:p>
        </p:txBody>
      </p:sp>
      <p:sp>
        <p:nvSpPr>
          <p:cNvPr id="5" name="TextBox 4"/>
          <p:cNvSpPr txBox="1"/>
          <p:nvPr/>
        </p:nvSpPr>
        <p:spPr>
          <a:xfrm>
            <a:off x="17016219" y="4867736"/>
            <a:ext cx="4620396" cy="892564"/>
          </a:xfrm>
          <a:prstGeom prst="rect">
            <a:avLst/>
          </a:prstGeom>
          <a:noFill/>
        </p:spPr>
        <p:txBody>
          <a:bodyPr wrap="square" lIns="243852" tIns="121926" rIns="243852" bIns="121926" rtlCol="0">
            <a:spAutoFit/>
          </a:bodyPr>
          <a:lstStyle/>
          <a:p>
            <a:r>
              <a:rPr lang="en-US" sz="2000" dirty="0">
                <a:solidFill>
                  <a:schemeClr val="tx2"/>
                </a:solidFill>
                <a:latin typeface="Raleway Light"/>
                <a:cs typeface="Raleway Light"/>
              </a:rPr>
              <a:t>Lorem ipsum dolor sit amet, consectetur adipisicing elit, sed</a:t>
            </a:r>
            <a:endParaRPr lang="en-US" sz="2000" b="1" dirty="0">
              <a:solidFill>
                <a:schemeClr val="tx2"/>
              </a:solidFill>
              <a:latin typeface="Raleway Light"/>
              <a:cs typeface="Raleway Light"/>
            </a:endParaRPr>
          </a:p>
        </p:txBody>
      </p:sp>
      <p:sp>
        <p:nvSpPr>
          <p:cNvPr id="6" name="TextBox 5"/>
          <p:cNvSpPr txBox="1"/>
          <p:nvPr/>
        </p:nvSpPr>
        <p:spPr>
          <a:xfrm>
            <a:off x="17050371" y="6480747"/>
            <a:ext cx="4620396" cy="861786"/>
          </a:xfrm>
          <a:prstGeom prst="rect">
            <a:avLst/>
          </a:prstGeom>
          <a:noFill/>
        </p:spPr>
        <p:txBody>
          <a:bodyPr wrap="square" lIns="243852" tIns="121926" rIns="243852" bIns="121926" rtlCol="0">
            <a:spAutoFit/>
          </a:bodyPr>
          <a:lstStyle/>
          <a:p>
            <a:r>
              <a:rPr lang="en-US" sz="4000" dirty="0" smtClean="0">
                <a:solidFill>
                  <a:schemeClr val="tx2"/>
                </a:solidFill>
                <a:latin typeface="Raleway Light"/>
                <a:cs typeface="Raleway Light"/>
              </a:rPr>
              <a:t>Feature Two</a:t>
            </a:r>
            <a:endParaRPr lang="en-US" sz="4000" dirty="0">
              <a:solidFill>
                <a:schemeClr val="tx2"/>
              </a:solidFill>
              <a:latin typeface="Raleway Light"/>
              <a:cs typeface="Raleway Light"/>
            </a:endParaRPr>
          </a:p>
        </p:txBody>
      </p:sp>
      <p:sp>
        <p:nvSpPr>
          <p:cNvPr id="7" name="TextBox 6"/>
          <p:cNvSpPr txBox="1"/>
          <p:nvPr/>
        </p:nvSpPr>
        <p:spPr>
          <a:xfrm>
            <a:off x="17016219" y="7233683"/>
            <a:ext cx="4620396" cy="892564"/>
          </a:xfrm>
          <a:prstGeom prst="rect">
            <a:avLst/>
          </a:prstGeom>
          <a:noFill/>
        </p:spPr>
        <p:txBody>
          <a:bodyPr wrap="square" lIns="243852" tIns="121926" rIns="243852" bIns="121926" rtlCol="0">
            <a:spAutoFit/>
          </a:bodyPr>
          <a:lstStyle/>
          <a:p>
            <a:r>
              <a:rPr lang="en-US" sz="2000" dirty="0">
                <a:solidFill>
                  <a:schemeClr val="tx2"/>
                </a:solidFill>
                <a:latin typeface="Raleway Light"/>
                <a:cs typeface="Raleway Light"/>
              </a:rPr>
              <a:t>Lorem ipsum dolor sit amet, consectetur adipisicing elit, sed</a:t>
            </a:r>
            <a:endParaRPr lang="en-US" sz="2000" b="1" dirty="0">
              <a:solidFill>
                <a:schemeClr val="tx2"/>
              </a:solidFill>
              <a:latin typeface="Raleway Light"/>
              <a:cs typeface="Raleway Light"/>
            </a:endParaRPr>
          </a:p>
        </p:txBody>
      </p:sp>
      <p:sp>
        <p:nvSpPr>
          <p:cNvPr id="8" name="TextBox 7"/>
          <p:cNvSpPr txBox="1"/>
          <p:nvPr/>
        </p:nvSpPr>
        <p:spPr>
          <a:xfrm>
            <a:off x="17050371" y="8759867"/>
            <a:ext cx="4620396" cy="861786"/>
          </a:xfrm>
          <a:prstGeom prst="rect">
            <a:avLst/>
          </a:prstGeom>
          <a:noFill/>
        </p:spPr>
        <p:txBody>
          <a:bodyPr wrap="square" lIns="243852" tIns="121926" rIns="243852" bIns="121926" rtlCol="0">
            <a:spAutoFit/>
          </a:bodyPr>
          <a:lstStyle/>
          <a:p>
            <a:r>
              <a:rPr lang="en-US" sz="4000" dirty="0" smtClean="0">
                <a:solidFill>
                  <a:schemeClr val="tx2"/>
                </a:solidFill>
                <a:latin typeface="Raleway Light"/>
                <a:cs typeface="Raleway Light"/>
              </a:rPr>
              <a:t>Feature Three</a:t>
            </a:r>
            <a:endParaRPr lang="en-US" sz="4000" dirty="0">
              <a:solidFill>
                <a:schemeClr val="tx2"/>
              </a:solidFill>
              <a:latin typeface="Raleway Light"/>
              <a:cs typeface="Raleway Light"/>
            </a:endParaRPr>
          </a:p>
        </p:txBody>
      </p:sp>
      <p:sp>
        <p:nvSpPr>
          <p:cNvPr id="9" name="TextBox 8"/>
          <p:cNvSpPr txBox="1"/>
          <p:nvPr/>
        </p:nvSpPr>
        <p:spPr>
          <a:xfrm>
            <a:off x="17016219" y="9512803"/>
            <a:ext cx="4620396" cy="892564"/>
          </a:xfrm>
          <a:prstGeom prst="rect">
            <a:avLst/>
          </a:prstGeom>
          <a:noFill/>
        </p:spPr>
        <p:txBody>
          <a:bodyPr wrap="square" lIns="243852" tIns="121926" rIns="243852" bIns="121926" rtlCol="0">
            <a:spAutoFit/>
          </a:bodyPr>
          <a:lstStyle/>
          <a:p>
            <a:r>
              <a:rPr lang="en-US" sz="2000" dirty="0">
                <a:solidFill>
                  <a:schemeClr val="tx2"/>
                </a:solidFill>
                <a:latin typeface="Raleway Light"/>
                <a:cs typeface="Raleway Light"/>
              </a:rPr>
              <a:t>Lorem ipsum dolor sit amet, consectetur adipisicing elit, sed</a:t>
            </a:r>
            <a:endParaRPr lang="en-US" sz="2000" b="1" dirty="0">
              <a:solidFill>
                <a:schemeClr val="tx2"/>
              </a:solidFill>
              <a:latin typeface="Raleway Light"/>
              <a:cs typeface="Raleway Light"/>
            </a:endParaRPr>
          </a:p>
        </p:txBody>
      </p:sp>
      <p:sp>
        <p:nvSpPr>
          <p:cNvPr id="10" name="Text Placeholder 9"/>
          <p:cNvSpPr>
            <a:spLocks noGrp="1"/>
          </p:cNvSpPr>
          <p:nvPr>
            <p:ph type="body" sz="quarter" idx="13"/>
          </p:nvPr>
        </p:nvSpPr>
        <p:spPr/>
        <p:txBody>
          <a:bodyPr/>
          <a:lstStyle/>
          <a:p>
            <a:r>
              <a:rPr lang="en-US" dirty="0" smtClean="0"/>
              <a:t>Laptop Project Sample</a:t>
            </a:r>
            <a:endParaRPr lang="en-US" dirty="0"/>
          </a:p>
        </p:txBody>
      </p:sp>
      <p:sp>
        <p:nvSpPr>
          <p:cNvPr id="23" name="Text Placeholder 22"/>
          <p:cNvSpPr>
            <a:spLocks noGrp="1"/>
          </p:cNvSpPr>
          <p:nvPr>
            <p:ph type="body" sz="quarter" idx="14"/>
          </p:nvPr>
        </p:nvSpPr>
        <p:spPr/>
        <p:txBody>
          <a:bodyPr/>
          <a:lstStyle/>
          <a:p>
            <a:r>
              <a:rPr lang="en-US" dirty="0" smtClean="0"/>
              <a:t>Mock up is Included</a:t>
            </a:r>
            <a:endParaRPr lang="en-US" dirty="0"/>
          </a:p>
        </p:txBody>
      </p:sp>
      <p:sp>
        <p:nvSpPr>
          <p:cNvPr id="24" name="Slide Number Placeholder 23"/>
          <p:cNvSpPr>
            <a:spLocks noGrp="1"/>
          </p:cNvSpPr>
          <p:nvPr>
            <p:ph type="sldNum" sz="quarter" idx="12"/>
          </p:nvPr>
        </p:nvSpPr>
        <p:spPr>
          <a:xfrm>
            <a:off x="22569633" y="712115"/>
            <a:ext cx="1065341" cy="730251"/>
          </a:xfrm>
        </p:spPr>
        <p:txBody>
          <a:bodyPr/>
          <a:lstStyle/>
          <a:p>
            <a:fld id="{9DF686B8-C880-FF40-96DC-14FF2413C34E}" type="slidenum">
              <a:rPr lang="en-US" smtClean="0"/>
              <a:pPr/>
              <a:t>21</a:t>
            </a:fld>
            <a:endParaRPr lang="en-US" dirty="0"/>
          </a:p>
        </p:txBody>
      </p:sp>
      <p:grpSp>
        <p:nvGrpSpPr>
          <p:cNvPr id="28" name="Group 27"/>
          <p:cNvGrpSpPr/>
          <p:nvPr/>
        </p:nvGrpSpPr>
        <p:grpSpPr>
          <a:xfrm>
            <a:off x="15224286" y="4201718"/>
            <a:ext cx="1592106" cy="1591898"/>
            <a:chOff x="15224286" y="4509046"/>
            <a:chExt cx="1592106" cy="1591898"/>
          </a:xfrm>
        </p:grpSpPr>
        <p:sp>
          <p:nvSpPr>
            <p:cNvPr id="18" name="Oval 17"/>
            <p:cNvSpPr/>
            <p:nvPr/>
          </p:nvSpPr>
          <p:spPr>
            <a:xfrm>
              <a:off x="15224286" y="4509046"/>
              <a:ext cx="1592106" cy="159189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27" name="AutoShape 81"/>
            <p:cNvSpPr>
              <a:spLocks/>
            </p:cNvSpPr>
            <p:nvPr/>
          </p:nvSpPr>
          <p:spPr bwMode="auto">
            <a:xfrm>
              <a:off x="15630214" y="4980611"/>
              <a:ext cx="841202"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2" name="Group 31"/>
          <p:cNvGrpSpPr/>
          <p:nvPr/>
        </p:nvGrpSpPr>
        <p:grpSpPr>
          <a:xfrm>
            <a:off x="15251383" y="6545580"/>
            <a:ext cx="1592106" cy="1591899"/>
            <a:chOff x="15251383" y="6852908"/>
            <a:chExt cx="1592106" cy="1591899"/>
          </a:xfrm>
        </p:grpSpPr>
        <p:sp>
          <p:nvSpPr>
            <p:cNvPr id="16" name="Oval 15"/>
            <p:cNvSpPr/>
            <p:nvPr/>
          </p:nvSpPr>
          <p:spPr>
            <a:xfrm>
              <a:off x="15251383" y="6852908"/>
              <a:ext cx="1592106" cy="15918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29" name="AutoShape 104"/>
            <p:cNvSpPr>
              <a:spLocks/>
            </p:cNvSpPr>
            <p:nvPr/>
          </p:nvSpPr>
          <p:spPr bwMode="auto">
            <a:xfrm>
              <a:off x="15674076" y="7287589"/>
              <a:ext cx="861467" cy="694249"/>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1" name="Group 30"/>
          <p:cNvGrpSpPr/>
          <p:nvPr/>
        </p:nvGrpSpPr>
        <p:grpSpPr>
          <a:xfrm>
            <a:off x="15280790" y="8897795"/>
            <a:ext cx="1592106" cy="1591898"/>
            <a:chOff x="15280790" y="9205123"/>
            <a:chExt cx="1592106" cy="1591898"/>
          </a:xfrm>
        </p:grpSpPr>
        <p:sp>
          <p:nvSpPr>
            <p:cNvPr id="14" name="Oval 13"/>
            <p:cNvSpPr/>
            <p:nvPr/>
          </p:nvSpPr>
          <p:spPr>
            <a:xfrm>
              <a:off x="15280790" y="9205123"/>
              <a:ext cx="1592106" cy="159189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30" name="AutoShape 131"/>
            <p:cNvSpPr>
              <a:spLocks noChangeAspect="1"/>
            </p:cNvSpPr>
            <p:nvPr/>
          </p:nvSpPr>
          <p:spPr bwMode="auto">
            <a:xfrm>
              <a:off x="15768361" y="9625274"/>
              <a:ext cx="653595" cy="63733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2" name="Picture Placeholder 1"/>
          <p:cNvSpPr>
            <a:spLocks noGrp="1"/>
          </p:cNvSpPr>
          <p:nvPr>
            <p:ph type="pic" sz="quarter" idx="11"/>
          </p:nvPr>
        </p:nvSpPr>
        <p:spPr/>
      </p:sp>
    </p:spTree>
    <p:extLst>
      <p:ext uri="{BB962C8B-B14F-4D97-AF65-F5344CB8AC3E}">
        <p14:creationId xmlns:p14="http://schemas.microsoft.com/office/powerpoint/2010/main" val="399315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Desktop Project Sample	</a:t>
            </a:r>
            <a:endParaRPr lang="en-US" dirty="0"/>
          </a:p>
        </p:txBody>
      </p:sp>
      <p:sp>
        <p:nvSpPr>
          <p:cNvPr id="5" name="Text Placeholder 4"/>
          <p:cNvSpPr>
            <a:spLocks noGrp="1"/>
          </p:cNvSpPr>
          <p:nvPr>
            <p:ph type="body" sz="quarter" idx="16"/>
          </p:nvPr>
        </p:nvSpPr>
        <p:spPr/>
        <p:txBody>
          <a:bodyPr/>
          <a:lstStyle/>
          <a:p>
            <a:r>
              <a:rPr lang="en-US" dirty="0" smtClean="0"/>
              <a:t>Mock up is included</a:t>
            </a:r>
            <a:endParaRPr lang="en-US" dirty="0"/>
          </a:p>
        </p:txBody>
      </p:sp>
      <p:sp>
        <p:nvSpPr>
          <p:cNvPr id="41" name="TextBox 40"/>
          <p:cNvSpPr txBox="1"/>
          <p:nvPr/>
        </p:nvSpPr>
        <p:spPr>
          <a:xfrm>
            <a:off x="4240707" y="3810000"/>
            <a:ext cx="5590680" cy="861786"/>
          </a:xfrm>
          <a:prstGeom prst="rect">
            <a:avLst/>
          </a:prstGeom>
          <a:noFill/>
        </p:spPr>
        <p:txBody>
          <a:bodyPr wrap="square" lIns="243852" tIns="121926" rIns="243852" bIns="121926" rtlCol="0">
            <a:spAutoFit/>
          </a:bodyPr>
          <a:lstStyle/>
          <a:p>
            <a:r>
              <a:rPr lang="en-US" sz="4000" dirty="0" smtClean="0">
                <a:solidFill>
                  <a:schemeClr val="tx2"/>
                </a:solidFill>
                <a:latin typeface="Raleway Light"/>
                <a:cs typeface="Raleway Light"/>
              </a:rPr>
              <a:t>Feature One</a:t>
            </a:r>
            <a:endParaRPr lang="en-US" sz="4000" dirty="0">
              <a:solidFill>
                <a:schemeClr val="tx2"/>
              </a:solidFill>
              <a:latin typeface="Raleway Light"/>
              <a:cs typeface="Raleway Light"/>
            </a:endParaRPr>
          </a:p>
        </p:txBody>
      </p:sp>
      <p:sp>
        <p:nvSpPr>
          <p:cNvPr id="43" name="TextBox 42"/>
          <p:cNvSpPr txBox="1"/>
          <p:nvPr/>
        </p:nvSpPr>
        <p:spPr>
          <a:xfrm>
            <a:off x="4206555" y="4562936"/>
            <a:ext cx="5590680" cy="892564"/>
          </a:xfrm>
          <a:prstGeom prst="rect">
            <a:avLst/>
          </a:prstGeom>
          <a:noFill/>
        </p:spPr>
        <p:txBody>
          <a:bodyPr wrap="square" lIns="243852" tIns="121926" rIns="243852" bIns="121926" rtlCol="0">
            <a:spAutoFit/>
          </a:bodyPr>
          <a:lstStyle/>
          <a:p>
            <a:r>
              <a:rPr lang="en-US" sz="2000" dirty="0">
                <a:solidFill>
                  <a:schemeClr val="tx2"/>
                </a:solidFill>
                <a:latin typeface="Raleway Light"/>
                <a:cs typeface="Raleway Light"/>
              </a:rPr>
              <a:t>Lorem ipsum dolor sit amet, consectetur adipisicing elit, sed</a:t>
            </a:r>
            <a:endParaRPr lang="en-US" sz="2000" b="1" dirty="0">
              <a:solidFill>
                <a:schemeClr val="tx2"/>
              </a:solidFill>
              <a:latin typeface="Raleway Light"/>
              <a:cs typeface="Raleway Light"/>
            </a:endParaRPr>
          </a:p>
        </p:txBody>
      </p:sp>
      <p:sp>
        <p:nvSpPr>
          <p:cNvPr id="44" name="TextBox 43"/>
          <p:cNvSpPr txBox="1"/>
          <p:nvPr/>
        </p:nvSpPr>
        <p:spPr>
          <a:xfrm>
            <a:off x="4240707" y="6175947"/>
            <a:ext cx="5590680" cy="861786"/>
          </a:xfrm>
          <a:prstGeom prst="rect">
            <a:avLst/>
          </a:prstGeom>
          <a:noFill/>
        </p:spPr>
        <p:txBody>
          <a:bodyPr wrap="square" lIns="243852" tIns="121926" rIns="243852" bIns="121926" rtlCol="0">
            <a:spAutoFit/>
          </a:bodyPr>
          <a:lstStyle/>
          <a:p>
            <a:r>
              <a:rPr lang="en-US" sz="4000" dirty="0" smtClean="0">
                <a:solidFill>
                  <a:schemeClr val="tx2"/>
                </a:solidFill>
                <a:latin typeface="Raleway Light"/>
                <a:cs typeface="Raleway Light"/>
              </a:rPr>
              <a:t>Feature Two</a:t>
            </a:r>
            <a:endParaRPr lang="en-US" sz="4000" dirty="0">
              <a:solidFill>
                <a:schemeClr val="tx2"/>
              </a:solidFill>
              <a:latin typeface="Raleway Light"/>
              <a:cs typeface="Raleway Light"/>
            </a:endParaRPr>
          </a:p>
        </p:txBody>
      </p:sp>
      <p:sp>
        <p:nvSpPr>
          <p:cNvPr id="45" name="TextBox 44"/>
          <p:cNvSpPr txBox="1"/>
          <p:nvPr/>
        </p:nvSpPr>
        <p:spPr>
          <a:xfrm>
            <a:off x="4206555" y="6928883"/>
            <a:ext cx="5590680" cy="892564"/>
          </a:xfrm>
          <a:prstGeom prst="rect">
            <a:avLst/>
          </a:prstGeom>
          <a:noFill/>
        </p:spPr>
        <p:txBody>
          <a:bodyPr wrap="square" lIns="243852" tIns="121926" rIns="243852" bIns="121926" rtlCol="0">
            <a:spAutoFit/>
          </a:bodyPr>
          <a:lstStyle/>
          <a:p>
            <a:r>
              <a:rPr lang="en-US" sz="2000" dirty="0">
                <a:solidFill>
                  <a:schemeClr val="tx2"/>
                </a:solidFill>
                <a:latin typeface="Raleway Light"/>
                <a:cs typeface="Raleway Light"/>
              </a:rPr>
              <a:t>Lorem ipsum dolor sit amet, consectetur adipisicing elit, sed</a:t>
            </a:r>
            <a:endParaRPr lang="en-US" sz="2000" b="1" dirty="0">
              <a:solidFill>
                <a:schemeClr val="tx2"/>
              </a:solidFill>
              <a:latin typeface="Raleway Light"/>
              <a:cs typeface="Raleway Light"/>
            </a:endParaRPr>
          </a:p>
        </p:txBody>
      </p:sp>
      <p:sp>
        <p:nvSpPr>
          <p:cNvPr id="46" name="TextBox 45"/>
          <p:cNvSpPr txBox="1"/>
          <p:nvPr/>
        </p:nvSpPr>
        <p:spPr>
          <a:xfrm>
            <a:off x="4240707" y="8455067"/>
            <a:ext cx="5590680" cy="861786"/>
          </a:xfrm>
          <a:prstGeom prst="rect">
            <a:avLst/>
          </a:prstGeom>
          <a:noFill/>
        </p:spPr>
        <p:txBody>
          <a:bodyPr wrap="square" lIns="243852" tIns="121926" rIns="243852" bIns="121926" rtlCol="0">
            <a:spAutoFit/>
          </a:bodyPr>
          <a:lstStyle/>
          <a:p>
            <a:r>
              <a:rPr lang="en-US" sz="4000" dirty="0" smtClean="0">
                <a:solidFill>
                  <a:schemeClr val="tx2"/>
                </a:solidFill>
                <a:latin typeface="Raleway Light"/>
                <a:cs typeface="Raleway Light"/>
              </a:rPr>
              <a:t>Feature Three</a:t>
            </a:r>
            <a:endParaRPr lang="en-US" sz="4000" dirty="0">
              <a:solidFill>
                <a:schemeClr val="tx2"/>
              </a:solidFill>
              <a:latin typeface="Raleway Light"/>
              <a:cs typeface="Raleway Light"/>
            </a:endParaRPr>
          </a:p>
        </p:txBody>
      </p:sp>
      <p:sp>
        <p:nvSpPr>
          <p:cNvPr id="47" name="TextBox 46"/>
          <p:cNvSpPr txBox="1"/>
          <p:nvPr/>
        </p:nvSpPr>
        <p:spPr>
          <a:xfrm>
            <a:off x="4206555" y="9208003"/>
            <a:ext cx="5590680" cy="892564"/>
          </a:xfrm>
          <a:prstGeom prst="rect">
            <a:avLst/>
          </a:prstGeom>
          <a:noFill/>
        </p:spPr>
        <p:txBody>
          <a:bodyPr wrap="square" lIns="243852" tIns="121926" rIns="243852" bIns="121926" rtlCol="0">
            <a:spAutoFit/>
          </a:bodyPr>
          <a:lstStyle/>
          <a:p>
            <a:r>
              <a:rPr lang="en-US" sz="2000" dirty="0">
                <a:solidFill>
                  <a:schemeClr val="tx2"/>
                </a:solidFill>
                <a:latin typeface="Raleway Light"/>
                <a:cs typeface="Raleway Light"/>
              </a:rPr>
              <a:t>Lorem ipsum dolor sit amet, consectetur adipisicing elit, sed</a:t>
            </a:r>
            <a:endParaRPr lang="en-US" sz="2000" b="1" dirty="0">
              <a:solidFill>
                <a:schemeClr val="tx2"/>
              </a:solidFill>
              <a:latin typeface="Raleway Light"/>
              <a:cs typeface="Raleway Light"/>
            </a:endParaRPr>
          </a:p>
        </p:txBody>
      </p:sp>
      <p:grpSp>
        <p:nvGrpSpPr>
          <p:cNvPr id="48" name="Group 47"/>
          <p:cNvGrpSpPr/>
          <p:nvPr/>
        </p:nvGrpSpPr>
        <p:grpSpPr>
          <a:xfrm>
            <a:off x="2439987" y="3896918"/>
            <a:ext cx="1592106" cy="1591898"/>
            <a:chOff x="15224286" y="4509046"/>
            <a:chExt cx="1592106" cy="1591898"/>
          </a:xfrm>
        </p:grpSpPr>
        <p:sp>
          <p:nvSpPr>
            <p:cNvPr id="49" name="Oval 48"/>
            <p:cNvSpPr/>
            <p:nvPr/>
          </p:nvSpPr>
          <p:spPr>
            <a:xfrm>
              <a:off x="15224286" y="4509046"/>
              <a:ext cx="1592106" cy="159189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50" name="AutoShape 81"/>
            <p:cNvSpPr>
              <a:spLocks/>
            </p:cNvSpPr>
            <p:nvPr/>
          </p:nvSpPr>
          <p:spPr bwMode="auto">
            <a:xfrm>
              <a:off x="15630214" y="4980611"/>
              <a:ext cx="841202"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Raleway Light"/>
                <a:cs typeface="Raleway Light"/>
                <a:sym typeface="Gill Sans" charset="0"/>
              </a:endParaRPr>
            </a:p>
          </p:txBody>
        </p:sp>
      </p:grpSp>
      <p:grpSp>
        <p:nvGrpSpPr>
          <p:cNvPr id="51" name="Group 50"/>
          <p:cNvGrpSpPr/>
          <p:nvPr/>
        </p:nvGrpSpPr>
        <p:grpSpPr>
          <a:xfrm>
            <a:off x="2467084" y="6240780"/>
            <a:ext cx="1592106" cy="1591899"/>
            <a:chOff x="15251383" y="6852908"/>
            <a:chExt cx="1592106" cy="1591899"/>
          </a:xfrm>
        </p:grpSpPr>
        <p:sp>
          <p:nvSpPr>
            <p:cNvPr id="52" name="Oval 51"/>
            <p:cNvSpPr/>
            <p:nvPr/>
          </p:nvSpPr>
          <p:spPr>
            <a:xfrm>
              <a:off x="15251383" y="6852908"/>
              <a:ext cx="1592106" cy="15918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53" name="AutoShape 104"/>
            <p:cNvSpPr>
              <a:spLocks/>
            </p:cNvSpPr>
            <p:nvPr/>
          </p:nvSpPr>
          <p:spPr bwMode="auto">
            <a:xfrm>
              <a:off x="15674076" y="7287589"/>
              <a:ext cx="861467" cy="694249"/>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Raleway Light"/>
                <a:cs typeface="Raleway Light"/>
                <a:sym typeface="Gill Sans" charset="0"/>
              </a:endParaRPr>
            </a:p>
          </p:txBody>
        </p:sp>
      </p:grpSp>
      <p:grpSp>
        <p:nvGrpSpPr>
          <p:cNvPr id="54" name="Group 53"/>
          <p:cNvGrpSpPr/>
          <p:nvPr/>
        </p:nvGrpSpPr>
        <p:grpSpPr>
          <a:xfrm>
            <a:off x="2496491" y="8592995"/>
            <a:ext cx="1592106" cy="1591898"/>
            <a:chOff x="15280790" y="9205123"/>
            <a:chExt cx="1592106" cy="1591898"/>
          </a:xfrm>
        </p:grpSpPr>
        <p:sp>
          <p:nvSpPr>
            <p:cNvPr id="55" name="Oval 54"/>
            <p:cNvSpPr/>
            <p:nvPr/>
          </p:nvSpPr>
          <p:spPr>
            <a:xfrm>
              <a:off x="15280790" y="9205123"/>
              <a:ext cx="1592106" cy="159189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56" name="AutoShape 131"/>
            <p:cNvSpPr>
              <a:spLocks noChangeAspect="1"/>
            </p:cNvSpPr>
            <p:nvPr/>
          </p:nvSpPr>
          <p:spPr bwMode="auto">
            <a:xfrm>
              <a:off x="15768361" y="9625274"/>
              <a:ext cx="653595" cy="63733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Raleway Light"/>
                <a:cs typeface="Raleway Light"/>
                <a:sym typeface="Gill Sans" charset="0"/>
              </a:endParaRPr>
            </a:p>
          </p:txBody>
        </p:sp>
      </p:grpSp>
      <p:sp>
        <p:nvSpPr>
          <p:cNvPr id="21" name="Slide Number Placeholder 20"/>
          <p:cNvSpPr>
            <a:spLocks noGrp="1"/>
          </p:cNvSpPr>
          <p:nvPr>
            <p:ph type="sldNum" sz="quarter" idx="12"/>
          </p:nvPr>
        </p:nvSpPr>
        <p:spPr>
          <a:xfrm>
            <a:off x="22569633" y="712115"/>
            <a:ext cx="1065341" cy="730251"/>
          </a:xfrm>
        </p:spPr>
        <p:txBody>
          <a:bodyPr/>
          <a:lstStyle/>
          <a:p>
            <a:fld id="{9DF686B8-C880-FF40-96DC-14FF2413C34E}" type="slidenum">
              <a:rPr lang="en-US" smtClean="0"/>
              <a:pPr/>
              <a:t>22</a:t>
            </a:fld>
            <a:endParaRPr lang="en-US" dirty="0"/>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306876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P spid="45"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Time for a break :)</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It’s time to relax and and enjoy a cup of </a:t>
            </a:r>
            <a:r>
              <a:rPr lang="en-US" sz="4300" dirty="0" err="1" smtClean="0">
                <a:latin typeface="Raleway ExtraLight"/>
                <a:cs typeface="Raleway ExtraLight"/>
              </a:rPr>
              <a:t>coffe</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icture Placeholder 1"/>
          <p:cNvSpPr>
            <a:spLocks noGrp="1"/>
          </p:cNvSpPr>
          <p:nvPr>
            <p:ph type="pic" sz="quarter" idx="10"/>
          </p:nvPr>
        </p:nvSpPr>
        <p:spPr>
          <a:xfrm>
            <a:off x="-1" y="0"/>
            <a:ext cx="24387175" cy="8229600"/>
          </a:xfrm>
        </p:spPr>
      </p:sp>
    </p:spTree>
    <p:extLst>
      <p:ext uri="{BB962C8B-B14F-4D97-AF65-F5344CB8AC3E}">
        <p14:creationId xmlns:p14="http://schemas.microsoft.com/office/powerpoint/2010/main" val="30570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Our Portfolio</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We love every single project</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icture Placeholder 1"/>
          <p:cNvSpPr>
            <a:spLocks noGrp="1"/>
          </p:cNvSpPr>
          <p:nvPr>
            <p:ph type="pic" sz="quarter" idx="10"/>
          </p:nvPr>
        </p:nvSpPr>
        <p:spPr>
          <a:xfrm>
            <a:off x="-1" y="0"/>
            <a:ext cx="24387175" cy="8229600"/>
          </a:xfrm>
        </p:spPr>
      </p:sp>
    </p:spTree>
    <p:extLst>
      <p:ext uri="{BB962C8B-B14F-4D97-AF65-F5344CB8AC3E}">
        <p14:creationId xmlns:p14="http://schemas.microsoft.com/office/powerpoint/2010/main" val="318256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Months Graphic</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25</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506753210"/>
              </p:ext>
            </p:extLst>
          </p:nvPr>
        </p:nvGraphicFramePr>
        <p:xfrm>
          <a:off x="1117745" y="3564467"/>
          <a:ext cx="10876851" cy="720090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4141175" y="4216400"/>
            <a:ext cx="3221987" cy="2425280"/>
          </a:xfrm>
          <a:prstGeom prst="rect">
            <a:avLst/>
          </a:prstGeom>
          <a:noFill/>
        </p:spPr>
        <p:txBody>
          <a:bodyPr lIns="0" tIns="121926" rIns="0" bIns="0">
            <a:spAutoFit/>
          </a:bodyPr>
          <a:lstStyle/>
          <a:p>
            <a:pPr defTabSz="1218984">
              <a:lnSpc>
                <a:spcPct val="120000"/>
              </a:lnSpc>
              <a:defRPr/>
            </a:pPr>
            <a:r>
              <a:rPr lang="en-US" sz="2900" b="1" dirty="0" smtClean="0">
                <a:solidFill>
                  <a:schemeClr val="tx2"/>
                </a:solidFill>
                <a:latin typeface="Raleway Light"/>
                <a:cs typeface="Raleway Light"/>
              </a:rPr>
              <a:t>Shop</a:t>
            </a:r>
            <a:endParaRPr lang="en-US" sz="2900" b="1" dirty="0">
              <a:solidFill>
                <a:schemeClr val="tx2"/>
              </a:solidFill>
              <a:latin typeface="Raleway Light"/>
              <a:cs typeface="Raleway Light"/>
            </a:endParaRPr>
          </a:p>
          <a:p>
            <a:pP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7" name="TextBox 6"/>
          <p:cNvSpPr txBox="1"/>
          <p:nvPr/>
        </p:nvSpPr>
        <p:spPr>
          <a:xfrm>
            <a:off x="14141175" y="7382933"/>
            <a:ext cx="3221987" cy="2425280"/>
          </a:xfrm>
          <a:prstGeom prst="rect">
            <a:avLst/>
          </a:prstGeom>
          <a:noFill/>
        </p:spPr>
        <p:txBody>
          <a:bodyPr lIns="0" tIns="121926" rIns="0" bIns="0">
            <a:spAutoFit/>
          </a:bodyPr>
          <a:lstStyle/>
          <a:p>
            <a:pPr defTabSz="1218984">
              <a:lnSpc>
                <a:spcPct val="120000"/>
              </a:lnSpc>
              <a:defRPr/>
            </a:pPr>
            <a:r>
              <a:rPr lang="en-US" sz="2900" b="1" dirty="0">
                <a:solidFill>
                  <a:schemeClr val="tx2"/>
                </a:solidFill>
                <a:latin typeface="Raleway Light"/>
                <a:cs typeface="Raleway Light"/>
              </a:rPr>
              <a:t>Print Services</a:t>
            </a:r>
          </a:p>
          <a:p>
            <a:pP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8" name="TextBox 7"/>
          <p:cNvSpPr txBox="1"/>
          <p:nvPr/>
        </p:nvSpPr>
        <p:spPr>
          <a:xfrm>
            <a:off x="19687563" y="4216400"/>
            <a:ext cx="3217752" cy="2425280"/>
          </a:xfrm>
          <a:prstGeom prst="rect">
            <a:avLst/>
          </a:prstGeom>
          <a:noFill/>
        </p:spPr>
        <p:txBody>
          <a:bodyPr lIns="0" tIns="121926" rIns="0" bIns="0">
            <a:spAutoFit/>
          </a:bodyPr>
          <a:lstStyle/>
          <a:p>
            <a:pPr defTabSz="1218984">
              <a:lnSpc>
                <a:spcPct val="120000"/>
              </a:lnSpc>
              <a:defRPr/>
            </a:pPr>
            <a:r>
              <a:rPr lang="en-US" sz="2900" b="1" dirty="0" smtClean="0">
                <a:solidFill>
                  <a:schemeClr val="tx2"/>
                </a:solidFill>
                <a:latin typeface="Raleway Light"/>
                <a:cs typeface="Raleway Light"/>
              </a:rPr>
              <a:t>Wallet</a:t>
            </a:r>
            <a:endParaRPr lang="en-US" sz="2900" b="1" dirty="0">
              <a:solidFill>
                <a:schemeClr val="tx2"/>
              </a:solidFill>
              <a:latin typeface="Raleway Light"/>
              <a:cs typeface="Raleway Light"/>
            </a:endParaRPr>
          </a:p>
          <a:p>
            <a:pPr defTabSz="1218984">
              <a:lnSpc>
                <a:spcPct val="120000"/>
              </a:lnSpc>
              <a:defRPr/>
            </a:pPr>
            <a:r>
              <a:rPr lang="en-US" sz="2400" dirty="0">
                <a:solidFill>
                  <a:schemeClr val="tx2"/>
                </a:solidFill>
                <a:latin typeface="Raleway Light"/>
                <a:cs typeface="Raleway Light"/>
              </a:rPr>
              <a:t>Lorem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tempor</a:t>
            </a:r>
          </a:p>
        </p:txBody>
      </p:sp>
      <p:sp>
        <p:nvSpPr>
          <p:cNvPr id="9" name="TextBox 8"/>
          <p:cNvSpPr txBox="1"/>
          <p:nvPr/>
        </p:nvSpPr>
        <p:spPr>
          <a:xfrm>
            <a:off x="19687563" y="7412568"/>
            <a:ext cx="3217752" cy="2425280"/>
          </a:xfrm>
          <a:prstGeom prst="rect">
            <a:avLst/>
          </a:prstGeom>
          <a:noFill/>
        </p:spPr>
        <p:txBody>
          <a:bodyPr lIns="0" tIns="121926" rIns="0" bIns="0">
            <a:spAutoFit/>
          </a:bodyPr>
          <a:lstStyle/>
          <a:p>
            <a:pPr defTabSz="1218984">
              <a:lnSpc>
                <a:spcPct val="120000"/>
              </a:lnSpc>
              <a:defRPr/>
            </a:pPr>
            <a:r>
              <a:rPr lang="en-US" sz="2900" b="1" dirty="0" smtClean="0">
                <a:solidFill>
                  <a:schemeClr val="tx2"/>
                </a:solidFill>
                <a:latin typeface="Raleway Light"/>
                <a:cs typeface="Raleway Light"/>
              </a:rPr>
              <a:t>Design</a:t>
            </a:r>
            <a:endParaRPr lang="en-US" sz="2900" b="1" dirty="0">
              <a:solidFill>
                <a:schemeClr val="tx2"/>
              </a:solidFill>
              <a:latin typeface="Raleway Light"/>
              <a:cs typeface="Raleway Light"/>
            </a:endParaRPr>
          </a:p>
          <a:p>
            <a:pP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grpSp>
        <p:nvGrpSpPr>
          <p:cNvPr id="10" name="Group 9"/>
          <p:cNvGrpSpPr/>
          <p:nvPr/>
        </p:nvGrpSpPr>
        <p:grpSpPr>
          <a:xfrm>
            <a:off x="12591574" y="4411134"/>
            <a:ext cx="1312504" cy="1312333"/>
            <a:chOff x="12591574" y="4411134"/>
            <a:chExt cx="1312504" cy="1312333"/>
          </a:xfrm>
        </p:grpSpPr>
        <p:sp>
          <p:nvSpPr>
            <p:cNvPr id="11" name="Oval 10"/>
            <p:cNvSpPr/>
            <p:nvPr/>
          </p:nvSpPr>
          <p:spPr bwMode="auto">
            <a:xfrm>
              <a:off x="12591574" y="4411134"/>
              <a:ext cx="1312504" cy="131233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sp>
          <p:nvSpPr>
            <p:cNvPr id="15" name="AutoShape 118"/>
            <p:cNvSpPr>
              <a:spLocks/>
            </p:cNvSpPr>
            <p:nvPr/>
          </p:nvSpPr>
          <p:spPr bwMode="auto">
            <a:xfrm>
              <a:off x="12906409" y="4778440"/>
              <a:ext cx="654636" cy="562506"/>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12" name="Group 11"/>
          <p:cNvGrpSpPr/>
          <p:nvPr/>
        </p:nvGrpSpPr>
        <p:grpSpPr>
          <a:xfrm>
            <a:off x="12591574" y="7581881"/>
            <a:ext cx="1312504" cy="1312332"/>
            <a:chOff x="12591574" y="7581881"/>
            <a:chExt cx="1312504" cy="1312332"/>
          </a:xfrm>
        </p:grpSpPr>
        <p:sp>
          <p:nvSpPr>
            <p:cNvPr id="14" name="Oval 13"/>
            <p:cNvSpPr/>
            <p:nvPr/>
          </p:nvSpPr>
          <p:spPr bwMode="auto">
            <a:xfrm>
              <a:off x="12591574" y="7581881"/>
              <a:ext cx="1312504" cy="131233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grpSp>
          <p:nvGrpSpPr>
            <p:cNvPr id="32" name="Group 31"/>
            <p:cNvGrpSpPr/>
            <p:nvPr/>
          </p:nvGrpSpPr>
          <p:grpSpPr>
            <a:xfrm>
              <a:off x="12847592" y="7855517"/>
              <a:ext cx="767350" cy="763964"/>
              <a:chOff x="-365126" y="-2462213"/>
              <a:chExt cx="4321176" cy="4302126"/>
            </a:xfrm>
            <a:solidFill>
              <a:schemeClr val="bg1"/>
            </a:solidFill>
          </p:grpSpPr>
          <p:sp>
            <p:nvSpPr>
              <p:cNvPr id="33" name="Freeform 5"/>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6"/>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7"/>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8"/>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9"/>
              <p:cNvSpPr>
                <a:spLocks noChangeArrowheads="1"/>
              </p:cNvSpPr>
              <p:nvPr/>
            </p:nvSpPr>
            <p:spPr bwMode="auto">
              <a:xfrm>
                <a:off x="1266825" y="496888"/>
                <a:ext cx="269875" cy="266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10"/>
              <p:cNvSpPr>
                <a:spLocks noChangeArrowheads="1"/>
              </p:cNvSpPr>
              <p:nvPr/>
            </p:nvSpPr>
            <p:spPr bwMode="auto">
              <a:xfrm>
                <a:off x="3417887" y="-1522413"/>
                <a:ext cx="269875" cy="271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2" name="Group 41"/>
          <p:cNvGrpSpPr/>
          <p:nvPr/>
        </p:nvGrpSpPr>
        <p:grpSpPr>
          <a:xfrm>
            <a:off x="18133744" y="4411134"/>
            <a:ext cx="1312504" cy="1312333"/>
            <a:chOff x="18133744" y="4411134"/>
            <a:chExt cx="1312504" cy="1312333"/>
          </a:xfrm>
        </p:grpSpPr>
        <p:sp>
          <p:nvSpPr>
            <p:cNvPr id="17" name="Oval 16"/>
            <p:cNvSpPr/>
            <p:nvPr/>
          </p:nvSpPr>
          <p:spPr bwMode="auto">
            <a:xfrm>
              <a:off x="18133744" y="4411134"/>
              <a:ext cx="1312504" cy="131233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grpSp>
          <p:nvGrpSpPr>
            <p:cNvPr id="39" name="Group 38"/>
            <p:cNvGrpSpPr/>
            <p:nvPr/>
          </p:nvGrpSpPr>
          <p:grpSpPr>
            <a:xfrm>
              <a:off x="18553888" y="4778440"/>
              <a:ext cx="515282" cy="537326"/>
              <a:chOff x="-251803" y="2267153"/>
              <a:chExt cx="2078037" cy="2166938"/>
            </a:xfrm>
            <a:solidFill>
              <a:schemeClr val="bg1"/>
            </a:solidFill>
          </p:grpSpPr>
          <p:sp>
            <p:nvSpPr>
              <p:cNvPr id="40" name="Freeform 22"/>
              <p:cNvSpPr>
                <a:spLocks/>
              </p:cNvSpPr>
              <p:nvPr/>
            </p:nvSpPr>
            <p:spPr bwMode="auto">
              <a:xfrm>
                <a:off x="57759" y="2267153"/>
                <a:ext cx="1768475" cy="1522413"/>
              </a:xfrm>
              <a:custGeom>
                <a:avLst/>
                <a:gdLst>
                  <a:gd name="T0" fmla="*/ 432 w 469"/>
                  <a:gd name="T1" fmla="*/ 0 h 404"/>
                  <a:gd name="T2" fmla="*/ 0 w 469"/>
                  <a:gd name="T3" fmla="*/ 0 h 404"/>
                  <a:gd name="T4" fmla="*/ 147 w 469"/>
                  <a:gd name="T5" fmla="*/ 73 h 404"/>
                  <a:gd name="T6" fmla="*/ 395 w 469"/>
                  <a:gd name="T7" fmla="*/ 73 h 404"/>
                  <a:gd name="T8" fmla="*/ 395 w 469"/>
                  <a:gd name="T9" fmla="*/ 110 h 404"/>
                  <a:gd name="T10" fmla="*/ 220 w 469"/>
                  <a:gd name="T11" fmla="*/ 110 h 404"/>
                  <a:gd name="T12" fmla="*/ 269 w 469"/>
                  <a:gd name="T13" fmla="*/ 134 h 404"/>
                  <a:gd name="T14" fmla="*/ 314 w 469"/>
                  <a:gd name="T15" fmla="*/ 184 h 404"/>
                  <a:gd name="T16" fmla="*/ 395 w 469"/>
                  <a:gd name="T17" fmla="*/ 184 h 404"/>
                  <a:gd name="T18" fmla="*/ 395 w 469"/>
                  <a:gd name="T19" fmla="*/ 220 h 404"/>
                  <a:gd name="T20" fmla="*/ 322 w 469"/>
                  <a:gd name="T21" fmla="*/ 220 h 404"/>
                  <a:gd name="T22" fmla="*/ 322 w 469"/>
                  <a:gd name="T23" fmla="*/ 404 h 404"/>
                  <a:gd name="T24" fmla="*/ 432 w 469"/>
                  <a:gd name="T25" fmla="*/ 404 h 404"/>
                  <a:gd name="T26" fmla="*/ 469 w 469"/>
                  <a:gd name="T27" fmla="*/ 367 h 404"/>
                  <a:gd name="T28" fmla="*/ 469 w 469"/>
                  <a:gd name="T29" fmla="*/ 37 h 404"/>
                  <a:gd name="T30" fmla="*/ 432 w 469"/>
                  <a:gd name="T3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9" h="404">
                    <a:moveTo>
                      <a:pt x="432" y="0"/>
                    </a:moveTo>
                    <a:cubicBezTo>
                      <a:pt x="0" y="0"/>
                      <a:pt x="0" y="0"/>
                      <a:pt x="0" y="0"/>
                    </a:cubicBezTo>
                    <a:cubicBezTo>
                      <a:pt x="147" y="73"/>
                      <a:pt x="147" y="73"/>
                      <a:pt x="147" y="73"/>
                    </a:cubicBezTo>
                    <a:cubicBezTo>
                      <a:pt x="395" y="73"/>
                      <a:pt x="395" y="73"/>
                      <a:pt x="395" y="73"/>
                    </a:cubicBezTo>
                    <a:cubicBezTo>
                      <a:pt x="395" y="110"/>
                      <a:pt x="395" y="110"/>
                      <a:pt x="395" y="110"/>
                    </a:cubicBezTo>
                    <a:cubicBezTo>
                      <a:pt x="220" y="110"/>
                      <a:pt x="220" y="110"/>
                      <a:pt x="220" y="110"/>
                    </a:cubicBezTo>
                    <a:cubicBezTo>
                      <a:pt x="269" y="134"/>
                      <a:pt x="269" y="134"/>
                      <a:pt x="269" y="134"/>
                    </a:cubicBezTo>
                    <a:cubicBezTo>
                      <a:pt x="288" y="144"/>
                      <a:pt x="304" y="163"/>
                      <a:pt x="314" y="184"/>
                    </a:cubicBezTo>
                    <a:cubicBezTo>
                      <a:pt x="395" y="184"/>
                      <a:pt x="395" y="184"/>
                      <a:pt x="395" y="184"/>
                    </a:cubicBezTo>
                    <a:cubicBezTo>
                      <a:pt x="395" y="220"/>
                      <a:pt x="395" y="220"/>
                      <a:pt x="395" y="220"/>
                    </a:cubicBezTo>
                    <a:cubicBezTo>
                      <a:pt x="322" y="220"/>
                      <a:pt x="322" y="220"/>
                      <a:pt x="322" y="220"/>
                    </a:cubicBezTo>
                    <a:cubicBezTo>
                      <a:pt x="322" y="404"/>
                      <a:pt x="322" y="404"/>
                      <a:pt x="322" y="404"/>
                    </a:cubicBezTo>
                    <a:cubicBezTo>
                      <a:pt x="432" y="404"/>
                      <a:pt x="432" y="404"/>
                      <a:pt x="432" y="404"/>
                    </a:cubicBezTo>
                    <a:cubicBezTo>
                      <a:pt x="452" y="404"/>
                      <a:pt x="469" y="387"/>
                      <a:pt x="469" y="367"/>
                    </a:cubicBezTo>
                    <a:cubicBezTo>
                      <a:pt x="469" y="37"/>
                      <a:pt x="469" y="37"/>
                      <a:pt x="469" y="37"/>
                    </a:cubicBezTo>
                    <a:cubicBezTo>
                      <a:pt x="469" y="17"/>
                      <a:pt x="452"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23"/>
              <p:cNvSpPr>
                <a:spLocks noEditPoints="1"/>
              </p:cNvSpPr>
              <p:nvPr/>
            </p:nvSpPr>
            <p:spPr bwMode="auto">
              <a:xfrm>
                <a:off x="-251803" y="2314778"/>
                <a:ext cx="1384300" cy="2119313"/>
              </a:xfrm>
              <a:custGeom>
                <a:avLst/>
                <a:gdLst>
                  <a:gd name="T0" fmla="*/ 334 w 367"/>
                  <a:gd name="T1" fmla="*/ 154 h 562"/>
                  <a:gd name="T2" fmla="*/ 33 w 367"/>
                  <a:gd name="T3" fmla="*/ 3 h 562"/>
                  <a:gd name="T4" fmla="*/ 20 w 367"/>
                  <a:gd name="T5" fmla="*/ 0 h 562"/>
                  <a:gd name="T6" fmla="*/ 0 w 367"/>
                  <a:gd name="T7" fmla="*/ 24 h 562"/>
                  <a:gd name="T8" fmla="*/ 0 w 367"/>
                  <a:gd name="T9" fmla="*/ 354 h 562"/>
                  <a:gd name="T10" fmla="*/ 33 w 367"/>
                  <a:gd name="T11" fmla="*/ 407 h 562"/>
                  <a:gd name="T12" fmla="*/ 334 w 367"/>
                  <a:gd name="T13" fmla="*/ 558 h 562"/>
                  <a:gd name="T14" fmla="*/ 348 w 367"/>
                  <a:gd name="T15" fmla="*/ 562 h 562"/>
                  <a:gd name="T16" fmla="*/ 367 w 367"/>
                  <a:gd name="T17" fmla="*/ 538 h 562"/>
                  <a:gd name="T18" fmla="*/ 367 w 367"/>
                  <a:gd name="T19" fmla="*/ 207 h 562"/>
                  <a:gd name="T20" fmla="*/ 334 w 367"/>
                  <a:gd name="T21" fmla="*/ 154 h 562"/>
                  <a:gd name="T22" fmla="*/ 257 w 367"/>
                  <a:gd name="T23" fmla="*/ 391 h 562"/>
                  <a:gd name="T24" fmla="*/ 220 w 367"/>
                  <a:gd name="T25" fmla="*/ 336 h 562"/>
                  <a:gd name="T26" fmla="*/ 257 w 367"/>
                  <a:gd name="T27" fmla="*/ 281 h 562"/>
                  <a:gd name="T28" fmla="*/ 294 w 367"/>
                  <a:gd name="T29" fmla="*/ 336 h 562"/>
                  <a:gd name="T30" fmla="*/ 257 w 367"/>
                  <a:gd name="T31" fmla="*/ 39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7" h="562">
                    <a:moveTo>
                      <a:pt x="334" y="154"/>
                    </a:moveTo>
                    <a:cubicBezTo>
                      <a:pt x="33" y="3"/>
                      <a:pt x="33" y="3"/>
                      <a:pt x="33" y="3"/>
                    </a:cubicBezTo>
                    <a:cubicBezTo>
                      <a:pt x="28" y="1"/>
                      <a:pt x="24" y="0"/>
                      <a:pt x="20" y="0"/>
                    </a:cubicBezTo>
                    <a:cubicBezTo>
                      <a:pt x="8" y="0"/>
                      <a:pt x="0" y="9"/>
                      <a:pt x="0" y="24"/>
                    </a:cubicBezTo>
                    <a:cubicBezTo>
                      <a:pt x="0" y="354"/>
                      <a:pt x="0" y="354"/>
                      <a:pt x="0" y="354"/>
                    </a:cubicBezTo>
                    <a:cubicBezTo>
                      <a:pt x="0" y="374"/>
                      <a:pt x="15" y="398"/>
                      <a:pt x="33" y="407"/>
                    </a:cubicBezTo>
                    <a:cubicBezTo>
                      <a:pt x="334" y="558"/>
                      <a:pt x="334" y="558"/>
                      <a:pt x="334" y="558"/>
                    </a:cubicBezTo>
                    <a:cubicBezTo>
                      <a:pt x="339" y="560"/>
                      <a:pt x="344" y="562"/>
                      <a:pt x="348" y="562"/>
                    </a:cubicBezTo>
                    <a:cubicBezTo>
                      <a:pt x="359" y="562"/>
                      <a:pt x="367" y="553"/>
                      <a:pt x="367" y="538"/>
                    </a:cubicBezTo>
                    <a:cubicBezTo>
                      <a:pt x="367" y="207"/>
                      <a:pt x="367" y="207"/>
                      <a:pt x="367" y="207"/>
                    </a:cubicBezTo>
                    <a:cubicBezTo>
                      <a:pt x="367" y="187"/>
                      <a:pt x="352" y="163"/>
                      <a:pt x="334" y="154"/>
                    </a:cubicBezTo>
                    <a:close/>
                    <a:moveTo>
                      <a:pt x="257" y="391"/>
                    </a:moveTo>
                    <a:cubicBezTo>
                      <a:pt x="237" y="391"/>
                      <a:pt x="220" y="366"/>
                      <a:pt x="220" y="336"/>
                    </a:cubicBezTo>
                    <a:cubicBezTo>
                      <a:pt x="220" y="305"/>
                      <a:pt x="237" y="281"/>
                      <a:pt x="257" y="281"/>
                    </a:cubicBezTo>
                    <a:cubicBezTo>
                      <a:pt x="277" y="281"/>
                      <a:pt x="294" y="305"/>
                      <a:pt x="294" y="336"/>
                    </a:cubicBezTo>
                    <a:cubicBezTo>
                      <a:pt x="294" y="366"/>
                      <a:pt x="277" y="391"/>
                      <a:pt x="257" y="3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4" name="Group 43"/>
          <p:cNvGrpSpPr/>
          <p:nvPr/>
        </p:nvGrpSpPr>
        <p:grpSpPr>
          <a:xfrm>
            <a:off x="18133730" y="7611534"/>
            <a:ext cx="1312504" cy="1312332"/>
            <a:chOff x="18133730" y="7611534"/>
            <a:chExt cx="1312504" cy="1312332"/>
          </a:xfrm>
        </p:grpSpPr>
        <p:sp>
          <p:nvSpPr>
            <p:cNvPr id="20" name="Oval 19"/>
            <p:cNvSpPr/>
            <p:nvPr/>
          </p:nvSpPr>
          <p:spPr bwMode="auto">
            <a:xfrm>
              <a:off x="18133730" y="7611534"/>
              <a:ext cx="1312504" cy="131233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sp>
          <p:nvSpPr>
            <p:cNvPr id="43" name="Freeform 78"/>
            <p:cNvSpPr>
              <a:spLocks noChangeAspect="1" noEditPoints="1"/>
            </p:cNvSpPr>
            <p:nvPr/>
          </p:nvSpPr>
          <p:spPr bwMode="auto">
            <a:xfrm>
              <a:off x="18439477" y="7868138"/>
              <a:ext cx="744971" cy="722790"/>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1854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p:cTn id="49" dur="500" fill="hold"/>
                                        <p:tgtEl>
                                          <p:spTgt spid="44"/>
                                        </p:tgtEl>
                                        <p:attrNameLst>
                                          <p:attrName>ppt_w</p:attrName>
                                        </p:attrNameLst>
                                      </p:cBhvr>
                                      <p:tavLst>
                                        <p:tav tm="0">
                                          <p:val>
                                            <p:fltVal val="0"/>
                                          </p:val>
                                        </p:tav>
                                        <p:tav tm="100000">
                                          <p:val>
                                            <p:strVal val="#ppt_w"/>
                                          </p:val>
                                        </p:tav>
                                      </p:tavLst>
                                    </p:anim>
                                    <p:anim calcmode="lin" valueType="num">
                                      <p:cBhvr>
                                        <p:cTn id="50" dur="500" fill="hold"/>
                                        <p:tgtEl>
                                          <p:spTgt spid="44"/>
                                        </p:tgtEl>
                                        <p:attrNameLst>
                                          <p:attrName>ppt_h</p:attrName>
                                        </p:attrNameLst>
                                      </p:cBhvr>
                                      <p:tavLst>
                                        <p:tav tm="0">
                                          <p:val>
                                            <p:fltVal val="0"/>
                                          </p:val>
                                        </p:tav>
                                        <p:tav tm="100000">
                                          <p:val>
                                            <p:strVal val="#ppt_h"/>
                                          </p:val>
                                        </p:tav>
                                      </p:tavLst>
                                    </p:anim>
                                    <p:animEffect transition="in" filter="fade">
                                      <p:cBhvr>
                                        <p:cTn id="51" dur="500"/>
                                        <p:tgtEl>
                                          <p:spTgt spid="44"/>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Editable Bar Charts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26</a:t>
            </a:fld>
            <a:endParaRPr lang="en-US" dirty="0"/>
          </a:p>
        </p:txBody>
      </p:sp>
      <p:graphicFrame>
        <p:nvGraphicFramePr>
          <p:cNvPr id="13" name="Chart 12"/>
          <p:cNvGraphicFramePr/>
          <p:nvPr>
            <p:extLst>
              <p:ext uri="{D42A27DB-BD31-4B8C-83A1-F6EECF244321}">
                <p14:modId xmlns:p14="http://schemas.microsoft.com/office/powerpoint/2010/main" val="1081349724"/>
              </p:ext>
            </p:extLst>
          </p:nvPr>
        </p:nvGraphicFramePr>
        <p:xfrm>
          <a:off x="11882327" y="3276600"/>
          <a:ext cx="11284060" cy="8610600"/>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985727" y="4774400"/>
            <a:ext cx="9980117" cy="6122200"/>
          </a:xfrm>
          <a:prstGeom prst="rect">
            <a:avLst/>
          </a:prstGeom>
          <a:noFill/>
        </p:spPr>
        <p:txBody>
          <a:bodyPr wrap="square" lIns="243852" tIns="121926" rIns="243852" bIns="121926" rtlCol="0">
            <a:noAutofit/>
          </a:bodyPr>
          <a:lstStyle/>
          <a:p>
            <a:pPr algn="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gn="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gn="r">
              <a:lnSpc>
                <a:spcPct val="120000"/>
              </a:lnSpc>
            </a:pPr>
            <a:endParaRPr lang="en-US" sz="2900" dirty="0" smtClean="0">
              <a:solidFill>
                <a:schemeClr val="tx2"/>
              </a:solidFill>
              <a:latin typeface="Raleway Light"/>
              <a:cs typeface="Raleway Light"/>
            </a:endParaRPr>
          </a:p>
          <a:p>
            <a:pPr algn="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036690" y="3702907"/>
            <a:ext cx="9897162" cy="910518"/>
          </a:xfrm>
          <a:prstGeom prst="rect">
            <a:avLst/>
          </a:prstGeom>
          <a:noFill/>
        </p:spPr>
        <p:txBody>
          <a:bodyPr wrap="square" lIns="243852" tIns="121926" rIns="243852" bIns="121926" rtlCol="0">
            <a:spAutoFit/>
          </a:bodyPr>
          <a:lstStyle/>
          <a:p>
            <a:pPr algn="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3506787" y="4671104"/>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52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Smoot Marked Scatter Sample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27</a:t>
            </a:fld>
            <a:endParaRPr lang="en-US" dirty="0"/>
          </a:p>
        </p:txBody>
      </p:sp>
      <p:graphicFrame>
        <p:nvGraphicFramePr>
          <p:cNvPr id="13" name="Chart 12"/>
          <p:cNvGraphicFramePr/>
          <p:nvPr>
            <p:extLst>
              <p:ext uri="{D42A27DB-BD31-4B8C-83A1-F6EECF244321}">
                <p14:modId xmlns:p14="http://schemas.microsoft.com/office/powerpoint/2010/main" val="2157445417"/>
              </p:ext>
            </p:extLst>
          </p:nvPr>
        </p:nvGraphicFramePr>
        <p:xfrm>
          <a:off x="811224" y="3200400"/>
          <a:ext cx="11284060" cy="8610600"/>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2957670" y="4774400"/>
            <a:ext cx="9980117" cy="6122200"/>
          </a:xfrm>
          <a:prstGeom prst="rect">
            <a:avLst/>
          </a:prstGeom>
          <a:noFill/>
        </p:spPr>
        <p:txBody>
          <a:bodyPr wrap="square" lIns="243852" tIns="121926" rIns="243852" bIns="121926" rtlCol="0">
            <a:no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nSpc>
                <a:spcPct val="120000"/>
              </a:lnSpc>
            </a:pPr>
            <a:endParaRPr lang="en-US" sz="2900" dirty="0" smtClean="0">
              <a:solidFill>
                <a:schemeClr val="tx2"/>
              </a:solidFill>
              <a:latin typeface="Raleway Light"/>
              <a:cs typeface="Raleway Light"/>
            </a:endParaRPr>
          </a:p>
          <a:p>
            <a:pP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3008633" y="3702907"/>
            <a:ext cx="9897162" cy="910518"/>
          </a:xfrm>
          <a:prstGeom prst="rect">
            <a:avLst/>
          </a:prstGeom>
          <a:noFill/>
        </p:spPr>
        <p:txBody>
          <a:bodyPr wrap="square" lIns="243852" tIns="121926" rIns="243852" bIns="121926" rtlCol="0">
            <a:spAutoFit/>
          </a:bodyPr>
          <a:lstStyle/>
          <a:p>
            <a:pP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13260387" y="4671104"/>
            <a:ext cx="8693760"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35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Exploded Pie Chart Sample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28</a:t>
            </a:fld>
            <a:endParaRPr lang="en-US" dirty="0"/>
          </a:p>
        </p:txBody>
      </p:sp>
      <p:graphicFrame>
        <p:nvGraphicFramePr>
          <p:cNvPr id="13" name="Chart 12"/>
          <p:cNvGraphicFramePr/>
          <p:nvPr>
            <p:extLst>
              <p:ext uri="{D42A27DB-BD31-4B8C-83A1-F6EECF244321}">
                <p14:modId xmlns:p14="http://schemas.microsoft.com/office/powerpoint/2010/main" val="1086449975"/>
              </p:ext>
            </p:extLst>
          </p:nvPr>
        </p:nvGraphicFramePr>
        <p:xfrm>
          <a:off x="12034727" y="3657600"/>
          <a:ext cx="11284060" cy="7721599"/>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138127" y="4774400"/>
            <a:ext cx="9980117" cy="6122200"/>
          </a:xfrm>
          <a:prstGeom prst="rect">
            <a:avLst/>
          </a:prstGeom>
          <a:noFill/>
        </p:spPr>
        <p:txBody>
          <a:bodyPr wrap="square" lIns="243852" tIns="121926" rIns="243852" bIns="121926" rtlCol="0">
            <a:noAutofit/>
          </a:bodyPr>
          <a:lstStyle/>
          <a:p>
            <a:pPr algn="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gn="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gn="r">
              <a:lnSpc>
                <a:spcPct val="120000"/>
              </a:lnSpc>
            </a:pPr>
            <a:endParaRPr lang="en-US" sz="2900" dirty="0" smtClean="0">
              <a:solidFill>
                <a:schemeClr val="tx2"/>
              </a:solidFill>
              <a:latin typeface="Raleway Light"/>
              <a:cs typeface="Raleway Light"/>
            </a:endParaRPr>
          </a:p>
          <a:p>
            <a:pPr algn="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189090" y="3702907"/>
            <a:ext cx="9897162" cy="910518"/>
          </a:xfrm>
          <a:prstGeom prst="rect">
            <a:avLst/>
          </a:prstGeom>
          <a:noFill/>
        </p:spPr>
        <p:txBody>
          <a:bodyPr wrap="square" lIns="243852" tIns="121926" rIns="243852" bIns="121926" rtlCol="0">
            <a:spAutoFit/>
          </a:bodyPr>
          <a:lstStyle/>
          <a:p>
            <a:pPr algn="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3659187" y="4671104"/>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Area Sample Chart</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29</a:t>
            </a:fld>
            <a:endParaRPr lang="en-US" dirty="0"/>
          </a:p>
        </p:txBody>
      </p:sp>
      <p:graphicFrame>
        <p:nvGraphicFramePr>
          <p:cNvPr id="13" name="Chart 12"/>
          <p:cNvGraphicFramePr/>
          <p:nvPr>
            <p:extLst>
              <p:ext uri="{D42A27DB-BD31-4B8C-83A1-F6EECF244321}">
                <p14:modId xmlns:p14="http://schemas.microsoft.com/office/powerpoint/2010/main" val="2802413008"/>
              </p:ext>
            </p:extLst>
          </p:nvPr>
        </p:nvGraphicFramePr>
        <p:xfrm>
          <a:off x="845338" y="3657600"/>
          <a:ext cx="11284060" cy="7721599"/>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2957670" y="4774400"/>
            <a:ext cx="9980117" cy="6122200"/>
          </a:xfrm>
          <a:prstGeom prst="rect">
            <a:avLst/>
          </a:prstGeom>
          <a:noFill/>
        </p:spPr>
        <p:txBody>
          <a:bodyPr wrap="square" lIns="243852" tIns="121926" rIns="243852" bIns="121926" rtlCol="0">
            <a:no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nSpc>
                <a:spcPct val="120000"/>
              </a:lnSpc>
            </a:pPr>
            <a:endParaRPr lang="en-US" sz="2900" dirty="0" smtClean="0">
              <a:solidFill>
                <a:schemeClr val="tx2"/>
              </a:solidFill>
              <a:latin typeface="Raleway Light"/>
              <a:cs typeface="Raleway Light"/>
            </a:endParaRPr>
          </a:p>
          <a:p>
            <a:pP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3008633" y="3702907"/>
            <a:ext cx="9897162" cy="910518"/>
          </a:xfrm>
          <a:prstGeom prst="rect">
            <a:avLst/>
          </a:prstGeom>
          <a:noFill/>
        </p:spPr>
        <p:txBody>
          <a:bodyPr wrap="square" lIns="243852" tIns="121926" rIns="243852" bIns="121926" rtlCol="0">
            <a:spAutoFit/>
          </a:bodyPr>
          <a:lstStyle/>
          <a:p>
            <a:pP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13260387" y="4671104"/>
            <a:ext cx="8693760"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97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Our Philosophy</a:t>
            </a:r>
            <a:endParaRPr lang="en-US" dirty="0"/>
          </a:p>
        </p:txBody>
      </p:sp>
      <p:sp>
        <p:nvSpPr>
          <p:cNvPr id="5" name="Text Placeholder 4"/>
          <p:cNvSpPr>
            <a:spLocks noGrp="1"/>
          </p:cNvSpPr>
          <p:nvPr>
            <p:ph type="body" sz="quarter" idx="14"/>
          </p:nvPr>
        </p:nvSpPr>
        <p:spPr/>
        <p:txBody>
          <a:bodyPr/>
          <a:lstStyle/>
          <a:p>
            <a:r>
              <a:rPr lang="en-US" dirty="0" smtClean="0"/>
              <a:t>Write your great subtitle here.</a:t>
            </a:r>
            <a:endParaRPr lang="en-US" dirty="0"/>
          </a:p>
        </p:txBody>
      </p:sp>
      <p:sp>
        <p:nvSpPr>
          <p:cNvPr id="3" name="Slide Number Placeholder 2"/>
          <p:cNvSpPr>
            <a:spLocks noGrp="1"/>
          </p:cNvSpPr>
          <p:nvPr>
            <p:ph type="sldNum" sz="quarter" idx="12"/>
          </p:nvPr>
        </p:nvSpPr>
        <p:spPr>
          <a:xfrm>
            <a:off x="22569633" y="712115"/>
            <a:ext cx="1065341" cy="730251"/>
          </a:xfrm>
        </p:spPr>
        <p:txBody>
          <a:bodyPr/>
          <a:lstStyle/>
          <a:p>
            <a:fld id="{9DF686B8-C880-FF40-96DC-14FF2413C34E}" type="slidenum">
              <a:rPr lang="en-US" smtClean="0"/>
              <a:pPr/>
              <a:t>3</a:t>
            </a:fld>
            <a:endParaRPr lang="en-US" dirty="0"/>
          </a:p>
        </p:txBody>
      </p:sp>
      <p:sp>
        <p:nvSpPr>
          <p:cNvPr id="13" name="TextBox 12"/>
          <p:cNvSpPr txBox="1"/>
          <p:nvPr/>
        </p:nvSpPr>
        <p:spPr>
          <a:xfrm>
            <a:off x="6739528" y="2621139"/>
            <a:ext cx="15615382" cy="984885"/>
          </a:xfrm>
          <a:prstGeom prst="rect">
            <a:avLst/>
          </a:prstGeom>
          <a:noFill/>
        </p:spPr>
        <p:txBody>
          <a:bodyPr wrap="square" lIns="243852" tIns="121926" rIns="243852" bIns="121926" rtlCol="0">
            <a:spAutoFit/>
          </a:bodyPr>
          <a:lstStyle/>
          <a:p>
            <a:r>
              <a:rPr lang="en-US" dirty="0" smtClean="0">
                <a:solidFill>
                  <a:schemeClr val="accent1"/>
                </a:solidFill>
                <a:latin typeface="Raleway Regular"/>
                <a:cs typeface="Raleway Regular"/>
              </a:rPr>
              <a:t>Our Mission</a:t>
            </a:r>
            <a:endParaRPr lang="en-US" dirty="0">
              <a:solidFill>
                <a:schemeClr val="accent1"/>
              </a:solidFill>
              <a:latin typeface="Raleway Regular"/>
              <a:cs typeface="Raleway Regular"/>
            </a:endParaRPr>
          </a:p>
        </p:txBody>
      </p:sp>
      <p:sp>
        <p:nvSpPr>
          <p:cNvPr id="14" name="TextBox 13"/>
          <p:cNvSpPr txBox="1"/>
          <p:nvPr/>
        </p:nvSpPr>
        <p:spPr>
          <a:xfrm>
            <a:off x="6739528" y="3422033"/>
            <a:ext cx="15615382" cy="1585061"/>
          </a:xfrm>
          <a:prstGeom prst="rect">
            <a:avLst/>
          </a:prstGeom>
          <a:noFill/>
        </p:spPr>
        <p:txBody>
          <a:bodyPr wrap="square" lIns="243852" tIns="121926" rIns="243852" bIns="121926" rtlCol="0">
            <a:spAutoFit/>
          </a:bodyPr>
          <a:lstStyle/>
          <a:p>
            <a:r>
              <a:rPr lang="en-US" sz="2900" dirty="0">
                <a:solidFill>
                  <a:schemeClr val="tx2"/>
                </a:solidFill>
                <a:latin typeface="Raleway Light"/>
                <a:cs typeface="Raleway Light"/>
              </a:rPr>
              <a:t>Lorem ipsum dolor sit amet, consectetur adipisicing elit, sed do eiusmod tempor incididunt ut labore et dolore magna aliqua. Ut enim ad minim veniam, quis nostrud exercitation ullamco laboris nisi ut aliquip ex ea commodo consequat.</a:t>
            </a:r>
          </a:p>
        </p:txBody>
      </p:sp>
      <p:sp>
        <p:nvSpPr>
          <p:cNvPr id="15" name="TextBox 14"/>
          <p:cNvSpPr txBox="1"/>
          <p:nvPr/>
        </p:nvSpPr>
        <p:spPr>
          <a:xfrm>
            <a:off x="6739528" y="5874704"/>
            <a:ext cx="15615382" cy="984885"/>
          </a:xfrm>
          <a:prstGeom prst="rect">
            <a:avLst/>
          </a:prstGeom>
          <a:noFill/>
        </p:spPr>
        <p:txBody>
          <a:bodyPr wrap="square" lIns="243852" tIns="121926" rIns="243852" bIns="121926" rtlCol="0">
            <a:spAutoFit/>
          </a:bodyPr>
          <a:lstStyle/>
          <a:p>
            <a:r>
              <a:rPr lang="en-US" dirty="0" smtClean="0">
                <a:solidFill>
                  <a:schemeClr val="accent2"/>
                </a:solidFill>
                <a:latin typeface="Raleway Regular"/>
                <a:cs typeface="Raleway Regular"/>
              </a:rPr>
              <a:t>Our Vision</a:t>
            </a:r>
            <a:endParaRPr lang="en-US" dirty="0">
              <a:solidFill>
                <a:schemeClr val="accent2"/>
              </a:solidFill>
              <a:latin typeface="Raleway Regular"/>
              <a:cs typeface="Raleway Regular"/>
            </a:endParaRPr>
          </a:p>
        </p:txBody>
      </p:sp>
      <p:sp>
        <p:nvSpPr>
          <p:cNvPr id="16" name="TextBox 15"/>
          <p:cNvSpPr txBox="1"/>
          <p:nvPr/>
        </p:nvSpPr>
        <p:spPr>
          <a:xfrm>
            <a:off x="6739528" y="6675599"/>
            <a:ext cx="15615382" cy="1585061"/>
          </a:xfrm>
          <a:prstGeom prst="rect">
            <a:avLst/>
          </a:prstGeom>
          <a:noFill/>
        </p:spPr>
        <p:txBody>
          <a:bodyPr wrap="square" lIns="243852" tIns="121926" rIns="243852" bIns="121926" rtlCol="0">
            <a:spAutoFit/>
          </a:bodyPr>
          <a:lstStyle/>
          <a:p>
            <a:r>
              <a:rPr lang="en-US" sz="2900" dirty="0">
                <a:solidFill>
                  <a:schemeClr val="tx2"/>
                </a:solidFill>
                <a:latin typeface="Raleway Light"/>
                <a:cs typeface="Raleway Light"/>
              </a:rPr>
              <a:t>Lorem ipsum dolor sit amet, consectetur adipisicing elit, sed do eiusmod tempor incididunt ut labore et dolore magna aliqua. Ut enim ad minim veniam, quis nostrud exercitation ullamco laboris nisi ut aliquip ex ea commodo consequat.</a:t>
            </a:r>
          </a:p>
        </p:txBody>
      </p:sp>
      <p:sp>
        <p:nvSpPr>
          <p:cNvPr id="17" name="TextBox 16"/>
          <p:cNvSpPr txBox="1"/>
          <p:nvPr/>
        </p:nvSpPr>
        <p:spPr>
          <a:xfrm>
            <a:off x="6739528" y="9288464"/>
            <a:ext cx="15615382" cy="984885"/>
          </a:xfrm>
          <a:prstGeom prst="rect">
            <a:avLst/>
          </a:prstGeom>
          <a:noFill/>
        </p:spPr>
        <p:txBody>
          <a:bodyPr wrap="square" lIns="243852" tIns="121926" rIns="243852" bIns="121926" rtlCol="0">
            <a:spAutoFit/>
          </a:bodyPr>
          <a:lstStyle/>
          <a:p>
            <a:r>
              <a:rPr lang="en-US" dirty="0" smtClean="0">
                <a:solidFill>
                  <a:schemeClr val="accent3"/>
                </a:solidFill>
                <a:latin typeface="Raleway Regular"/>
                <a:cs typeface="Raleway Regular"/>
              </a:rPr>
              <a:t>Our Values</a:t>
            </a:r>
            <a:endParaRPr lang="en-US" dirty="0">
              <a:solidFill>
                <a:schemeClr val="accent3"/>
              </a:solidFill>
              <a:latin typeface="Raleway Regular"/>
              <a:cs typeface="Raleway Regular"/>
            </a:endParaRPr>
          </a:p>
        </p:txBody>
      </p:sp>
      <p:sp>
        <p:nvSpPr>
          <p:cNvPr id="18" name="TextBox 17"/>
          <p:cNvSpPr txBox="1"/>
          <p:nvPr/>
        </p:nvSpPr>
        <p:spPr>
          <a:xfrm>
            <a:off x="6739528" y="10089359"/>
            <a:ext cx="15615382" cy="1585061"/>
          </a:xfrm>
          <a:prstGeom prst="rect">
            <a:avLst/>
          </a:prstGeom>
          <a:noFill/>
        </p:spPr>
        <p:txBody>
          <a:bodyPr wrap="square" lIns="243852" tIns="121926" rIns="243852" bIns="121926" rtlCol="0">
            <a:spAutoFit/>
          </a:bodyPr>
          <a:lstStyle/>
          <a:p>
            <a:r>
              <a:rPr lang="en-US" sz="2900" dirty="0">
                <a:solidFill>
                  <a:schemeClr val="tx2"/>
                </a:solidFill>
                <a:latin typeface="Raleway Light"/>
                <a:cs typeface="Raleway Light"/>
              </a:rPr>
              <a:t>Lorem ipsum dolor sit amet, consectetur adipisicing elit, sed do eiusmod tempor incididunt ut labore et dolore magna aliqua. Ut enim ad minim veniam, quis nostrud exercitation ullamco laboris nisi ut aliquip ex ea commodo consequat.</a:t>
            </a:r>
          </a:p>
        </p:txBody>
      </p:sp>
      <p:grpSp>
        <p:nvGrpSpPr>
          <p:cNvPr id="2" name="Group 1"/>
          <p:cNvGrpSpPr/>
          <p:nvPr/>
        </p:nvGrpSpPr>
        <p:grpSpPr>
          <a:xfrm>
            <a:off x="3861302" y="2632256"/>
            <a:ext cx="2438718" cy="2438400"/>
            <a:chOff x="3861302" y="2632256"/>
            <a:chExt cx="2438718" cy="2438400"/>
          </a:xfrm>
        </p:grpSpPr>
        <p:sp>
          <p:nvSpPr>
            <p:cNvPr id="10" name="Oval 9"/>
            <p:cNvSpPr/>
            <p:nvPr/>
          </p:nvSpPr>
          <p:spPr>
            <a:xfrm>
              <a:off x="3861302" y="2632256"/>
              <a:ext cx="2438718" cy="24384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9" name="AutoShape 114"/>
            <p:cNvSpPr>
              <a:spLocks/>
            </p:cNvSpPr>
            <p:nvPr/>
          </p:nvSpPr>
          <p:spPr bwMode="auto">
            <a:xfrm>
              <a:off x="4309130" y="3048000"/>
              <a:ext cx="1578265" cy="15782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6" name="Group 5"/>
          <p:cNvGrpSpPr/>
          <p:nvPr/>
        </p:nvGrpSpPr>
        <p:grpSpPr>
          <a:xfrm>
            <a:off x="3861302" y="6034200"/>
            <a:ext cx="2438718" cy="2438400"/>
            <a:chOff x="3861302" y="6034200"/>
            <a:chExt cx="2438718" cy="2438400"/>
          </a:xfrm>
        </p:grpSpPr>
        <p:sp>
          <p:nvSpPr>
            <p:cNvPr id="11" name="Oval 10"/>
            <p:cNvSpPr/>
            <p:nvPr/>
          </p:nvSpPr>
          <p:spPr>
            <a:xfrm>
              <a:off x="3861302" y="6034200"/>
              <a:ext cx="2438718" cy="24384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21" name="Freeform 260"/>
            <p:cNvSpPr>
              <a:spLocks noChangeArrowheads="1"/>
            </p:cNvSpPr>
            <p:nvPr/>
          </p:nvSpPr>
          <p:spPr bwMode="auto">
            <a:xfrm>
              <a:off x="4697333" y="6517318"/>
              <a:ext cx="1095454" cy="1460416"/>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ffectLst/>
            <a:extLst/>
          </p:spPr>
          <p:txBody>
            <a:bodyPr wrap="none" anchor="ctr"/>
            <a:lstStyle/>
            <a:p>
              <a:pPr>
                <a:defRPr/>
              </a:pPr>
              <a:endParaRPr lang="en-US"/>
            </a:p>
          </p:txBody>
        </p:sp>
      </p:grpSp>
      <p:grpSp>
        <p:nvGrpSpPr>
          <p:cNvPr id="7" name="Group 6"/>
          <p:cNvGrpSpPr/>
          <p:nvPr/>
        </p:nvGrpSpPr>
        <p:grpSpPr>
          <a:xfrm>
            <a:off x="3861302" y="9447960"/>
            <a:ext cx="2438718" cy="2438400"/>
            <a:chOff x="3861302" y="9447960"/>
            <a:chExt cx="2438718" cy="2438400"/>
          </a:xfrm>
        </p:grpSpPr>
        <p:sp>
          <p:nvSpPr>
            <p:cNvPr id="12" name="Oval 11"/>
            <p:cNvSpPr/>
            <p:nvPr/>
          </p:nvSpPr>
          <p:spPr>
            <a:xfrm>
              <a:off x="3861302" y="9447960"/>
              <a:ext cx="2438718" cy="24384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24" name="Group 23"/>
            <p:cNvGrpSpPr/>
            <p:nvPr/>
          </p:nvGrpSpPr>
          <p:grpSpPr>
            <a:xfrm>
              <a:off x="4604565" y="9967759"/>
              <a:ext cx="1228595" cy="1309841"/>
              <a:chOff x="1588" y="1588"/>
              <a:chExt cx="984250" cy="1049337"/>
            </a:xfrm>
            <a:solidFill>
              <a:schemeClr val="bg1"/>
            </a:solidFill>
          </p:grpSpPr>
          <p:sp>
            <p:nvSpPr>
              <p:cNvPr id="25" name="Freeform 23"/>
              <p:cNvSpPr>
                <a:spLocks noEditPoints="1"/>
              </p:cNvSpPr>
              <p:nvPr/>
            </p:nvSpPr>
            <p:spPr bwMode="auto">
              <a:xfrm>
                <a:off x="592138" y="395288"/>
                <a:ext cx="393700" cy="655637"/>
              </a:xfrm>
              <a:custGeom>
                <a:avLst/>
                <a:gdLst>
                  <a:gd name="T0" fmla="*/ 52 w 104"/>
                  <a:gd name="T1" fmla="*/ 0 h 173"/>
                  <a:gd name="T2" fmla="*/ 0 w 104"/>
                  <a:gd name="T3" fmla="*/ 52 h 173"/>
                  <a:gd name="T4" fmla="*/ 17 w 104"/>
                  <a:gd name="T5" fmla="*/ 90 h 173"/>
                  <a:gd name="T6" fmla="*/ 17 w 104"/>
                  <a:gd name="T7" fmla="*/ 173 h 173"/>
                  <a:gd name="T8" fmla="*/ 52 w 104"/>
                  <a:gd name="T9" fmla="*/ 139 h 173"/>
                  <a:gd name="T10" fmla="*/ 87 w 104"/>
                  <a:gd name="T11" fmla="*/ 173 h 173"/>
                  <a:gd name="T12" fmla="*/ 87 w 104"/>
                  <a:gd name="T13" fmla="*/ 90 h 173"/>
                  <a:gd name="T14" fmla="*/ 104 w 104"/>
                  <a:gd name="T15" fmla="*/ 52 h 173"/>
                  <a:gd name="T16" fmla="*/ 52 w 104"/>
                  <a:gd name="T17" fmla="*/ 0 h 173"/>
                  <a:gd name="T18" fmla="*/ 52 w 104"/>
                  <a:gd name="T19" fmla="*/ 87 h 173"/>
                  <a:gd name="T20" fmla="*/ 17 w 104"/>
                  <a:gd name="T21" fmla="*/ 52 h 173"/>
                  <a:gd name="T22" fmla="*/ 52 w 104"/>
                  <a:gd name="T23" fmla="*/ 17 h 173"/>
                  <a:gd name="T24" fmla="*/ 87 w 104"/>
                  <a:gd name="T25" fmla="*/ 52 h 173"/>
                  <a:gd name="T26" fmla="*/ 52 w 104"/>
                  <a:gd name="T27"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73">
                    <a:moveTo>
                      <a:pt x="52" y="0"/>
                    </a:moveTo>
                    <a:cubicBezTo>
                      <a:pt x="23" y="0"/>
                      <a:pt x="0" y="23"/>
                      <a:pt x="0" y="52"/>
                    </a:cubicBezTo>
                    <a:cubicBezTo>
                      <a:pt x="0" y="67"/>
                      <a:pt x="7" y="81"/>
                      <a:pt x="17" y="90"/>
                    </a:cubicBezTo>
                    <a:cubicBezTo>
                      <a:pt x="17" y="173"/>
                      <a:pt x="17" y="173"/>
                      <a:pt x="17" y="173"/>
                    </a:cubicBezTo>
                    <a:cubicBezTo>
                      <a:pt x="52" y="139"/>
                      <a:pt x="52" y="139"/>
                      <a:pt x="52" y="139"/>
                    </a:cubicBezTo>
                    <a:cubicBezTo>
                      <a:pt x="87" y="173"/>
                      <a:pt x="87" y="173"/>
                      <a:pt x="87" y="173"/>
                    </a:cubicBezTo>
                    <a:cubicBezTo>
                      <a:pt x="87" y="90"/>
                      <a:pt x="87" y="90"/>
                      <a:pt x="87" y="90"/>
                    </a:cubicBezTo>
                    <a:cubicBezTo>
                      <a:pt x="97" y="81"/>
                      <a:pt x="104" y="67"/>
                      <a:pt x="104" y="52"/>
                    </a:cubicBezTo>
                    <a:cubicBezTo>
                      <a:pt x="104" y="23"/>
                      <a:pt x="81" y="0"/>
                      <a:pt x="52" y="0"/>
                    </a:cubicBezTo>
                    <a:close/>
                    <a:moveTo>
                      <a:pt x="52" y="87"/>
                    </a:moveTo>
                    <a:cubicBezTo>
                      <a:pt x="33" y="87"/>
                      <a:pt x="17" y="71"/>
                      <a:pt x="17" y="52"/>
                    </a:cubicBezTo>
                    <a:cubicBezTo>
                      <a:pt x="17" y="33"/>
                      <a:pt x="33" y="17"/>
                      <a:pt x="52" y="17"/>
                    </a:cubicBezTo>
                    <a:cubicBezTo>
                      <a:pt x="71" y="17"/>
                      <a:pt x="87" y="33"/>
                      <a:pt x="87" y="52"/>
                    </a:cubicBezTo>
                    <a:cubicBezTo>
                      <a:pt x="87" y="71"/>
                      <a:pt x="71" y="87"/>
                      <a:pt x="5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4"/>
              <p:cNvSpPr>
                <a:spLocks/>
              </p:cNvSpPr>
              <p:nvPr/>
            </p:nvSpPr>
            <p:spPr bwMode="auto">
              <a:xfrm>
                <a:off x="1588" y="1588"/>
                <a:ext cx="852488" cy="1049337"/>
              </a:xfrm>
              <a:custGeom>
                <a:avLst/>
                <a:gdLst>
                  <a:gd name="T0" fmla="*/ 277 w 537"/>
                  <a:gd name="T1" fmla="*/ 580 h 661"/>
                  <a:gd name="T2" fmla="*/ 83 w 537"/>
                  <a:gd name="T3" fmla="*/ 580 h 661"/>
                  <a:gd name="T4" fmla="*/ 83 w 537"/>
                  <a:gd name="T5" fmla="*/ 84 h 661"/>
                  <a:gd name="T6" fmla="*/ 312 w 537"/>
                  <a:gd name="T7" fmla="*/ 84 h 661"/>
                  <a:gd name="T8" fmla="*/ 437 w 537"/>
                  <a:gd name="T9" fmla="*/ 208 h 661"/>
                  <a:gd name="T10" fmla="*/ 537 w 537"/>
                  <a:gd name="T11" fmla="*/ 208 h 661"/>
                  <a:gd name="T12" fmla="*/ 537 w 537"/>
                  <a:gd name="T13" fmla="*/ 189 h 661"/>
                  <a:gd name="T14" fmla="*/ 348 w 537"/>
                  <a:gd name="T15" fmla="*/ 0 h 661"/>
                  <a:gd name="T16" fmla="*/ 0 w 537"/>
                  <a:gd name="T17" fmla="*/ 0 h 661"/>
                  <a:gd name="T18" fmla="*/ 0 w 537"/>
                  <a:gd name="T19" fmla="*/ 661 h 661"/>
                  <a:gd name="T20" fmla="*/ 355 w 537"/>
                  <a:gd name="T21" fmla="*/ 661 h 661"/>
                  <a:gd name="T22" fmla="*/ 279 w 537"/>
                  <a:gd name="T23" fmla="*/ 580 h 661"/>
                  <a:gd name="T24" fmla="*/ 277 w 537"/>
                  <a:gd name="T25" fmla="*/ 58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7" h="661">
                    <a:moveTo>
                      <a:pt x="277" y="580"/>
                    </a:moveTo>
                    <a:lnTo>
                      <a:pt x="83" y="580"/>
                    </a:lnTo>
                    <a:lnTo>
                      <a:pt x="83" y="84"/>
                    </a:lnTo>
                    <a:lnTo>
                      <a:pt x="312" y="84"/>
                    </a:lnTo>
                    <a:lnTo>
                      <a:pt x="437" y="208"/>
                    </a:lnTo>
                    <a:lnTo>
                      <a:pt x="537" y="208"/>
                    </a:lnTo>
                    <a:lnTo>
                      <a:pt x="537" y="189"/>
                    </a:lnTo>
                    <a:lnTo>
                      <a:pt x="348" y="0"/>
                    </a:lnTo>
                    <a:lnTo>
                      <a:pt x="0" y="0"/>
                    </a:lnTo>
                    <a:lnTo>
                      <a:pt x="0" y="661"/>
                    </a:lnTo>
                    <a:lnTo>
                      <a:pt x="355" y="661"/>
                    </a:lnTo>
                    <a:lnTo>
                      <a:pt x="279" y="580"/>
                    </a:lnTo>
                    <a:lnTo>
                      <a:pt x="277" y="5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25"/>
              <p:cNvSpPr>
                <a:spLocks noChangeArrowheads="1"/>
              </p:cNvSpPr>
              <p:nvPr/>
            </p:nvSpPr>
            <p:spPr bwMode="auto">
              <a:xfrm>
                <a:off x="198438" y="331788"/>
                <a:ext cx="33020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Rectangle 26"/>
              <p:cNvSpPr>
                <a:spLocks noChangeArrowheads="1"/>
              </p:cNvSpPr>
              <p:nvPr/>
            </p:nvSpPr>
            <p:spPr bwMode="auto">
              <a:xfrm>
                <a:off x="198438" y="460375"/>
                <a:ext cx="330200" cy="682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Rectangle 27"/>
              <p:cNvSpPr>
                <a:spLocks noChangeArrowheads="1"/>
              </p:cNvSpPr>
              <p:nvPr/>
            </p:nvSpPr>
            <p:spPr bwMode="auto">
              <a:xfrm>
                <a:off x="198438" y="592138"/>
                <a:ext cx="330200"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Tree>
    <p:extLst>
      <p:ext uri="{BB962C8B-B14F-4D97-AF65-F5344CB8AC3E}">
        <p14:creationId xmlns:p14="http://schemas.microsoft.com/office/powerpoint/2010/main" val="149020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900" decel="100000" fill="hold"/>
                                        <p:tgtEl>
                                          <p:spTgt spid="1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3000"/>
                            </p:stCondLst>
                            <p:childTnLst>
                              <p:par>
                                <p:cTn id="31" presetID="37"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900" decel="100000" fill="hold"/>
                                        <p:tgtEl>
                                          <p:spTgt spid="15"/>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37" fill="hold">
                            <p:stCondLst>
                              <p:cond delay="4000"/>
                            </p:stCondLst>
                            <p:childTnLst>
                              <p:par>
                                <p:cTn id="38" presetID="37"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900" decel="100000" fill="hold"/>
                                        <p:tgtEl>
                                          <p:spTgt spid="16"/>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par>
                          <p:cTn id="44" fill="hold">
                            <p:stCondLst>
                              <p:cond delay="500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5500"/>
                            </p:stCondLst>
                            <p:childTnLst>
                              <p:par>
                                <p:cTn id="51" presetID="37"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900" decel="100000" fill="hold"/>
                                        <p:tgtEl>
                                          <p:spTgt spid="17"/>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57" fill="hold">
                            <p:stCondLst>
                              <p:cond delay="6500"/>
                            </p:stCondLst>
                            <p:childTnLst>
                              <p:par>
                                <p:cTn id="58" presetID="37"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900" decel="100000" fill="hold"/>
                                        <p:tgtEl>
                                          <p:spTgt spid="18"/>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 Full Year Graphic</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30</a:t>
            </a:fld>
            <a:endParaRPr lang="en-US" dirty="0"/>
          </a:p>
        </p:txBody>
      </p:sp>
      <p:graphicFrame>
        <p:nvGraphicFramePr>
          <p:cNvPr id="22" name="Chart 21"/>
          <p:cNvGraphicFramePr>
            <a:graphicFrameLocks/>
          </p:cNvGraphicFramePr>
          <p:nvPr>
            <p:extLst>
              <p:ext uri="{D42A27DB-BD31-4B8C-83A1-F6EECF244321}">
                <p14:modId xmlns:p14="http://schemas.microsoft.com/office/powerpoint/2010/main" val="2097222551"/>
              </p:ext>
            </p:extLst>
          </p:nvPr>
        </p:nvGraphicFramePr>
        <p:xfrm>
          <a:off x="1485735" y="2431455"/>
          <a:ext cx="21113177" cy="9802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610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Editable Bar Charts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31</a:t>
            </a:fld>
            <a:endParaRPr lang="en-US" dirty="0"/>
          </a:p>
        </p:txBody>
      </p:sp>
      <p:graphicFrame>
        <p:nvGraphicFramePr>
          <p:cNvPr id="13" name="Chart 12"/>
          <p:cNvGraphicFramePr/>
          <p:nvPr>
            <p:extLst>
              <p:ext uri="{D42A27DB-BD31-4B8C-83A1-F6EECF244321}">
                <p14:modId xmlns:p14="http://schemas.microsoft.com/office/powerpoint/2010/main" val="2459628862"/>
              </p:ext>
            </p:extLst>
          </p:nvPr>
        </p:nvGraphicFramePr>
        <p:xfrm>
          <a:off x="12034727" y="3352800"/>
          <a:ext cx="11284060" cy="8483599"/>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138127" y="4458857"/>
            <a:ext cx="9980117" cy="6122200"/>
          </a:xfrm>
          <a:prstGeom prst="rect">
            <a:avLst/>
          </a:prstGeom>
          <a:noFill/>
        </p:spPr>
        <p:txBody>
          <a:bodyPr wrap="square" lIns="243852" tIns="121926" rIns="243852" bIns="121926" rtlCol="0">
            <a:noAutofit/>
          </a:bodyPr>
          <a:lstStyle/>
          <a:p>
            <a:pPr algn="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gn="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gn="r">
              <a:lnSpc>
                <a:spcPct val="120000"/>
              </a:lnSpc>
            </a:pPr>
            <a:endParaRPr lang="en-US" sz="2900" dirty="0" smtClean="0">
              <a:solidFill>
                <a:schemeClr val="tx2"/>
              </a:solidFill>
              <a:latin typeface="Raleway Light"/>
              <a:cs typeface="Raleway Light"/>
            </a:endParaRPr>
          </a:p>
          <a:p>
            <a:pPr algn="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189090" y="3387364"/>
            <a:ext cx="9897162" cy="910518"/>
          </a:xfrm>
          <a:prstGeom prst="rect">
            <a:avLst/>
          </a:prstGeom>
          <a:noFill/>
        </p:spPr>
        <p:txBody>
          <a:bodyPr wrap="square" lIns="243852" tIns="121926" rIns="243852" bIns="121926" rtlCol="0">
            <a:spAutoFit/>
          </a:bodyPr>
          <a:lstStyle/>
          <a:p>
            <a:pPr algn="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3659187" y="4355561"/>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18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Months Sales Report</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32</a:t>
            </a:fld>
            <a:endParaRPr lang="en-US" dirty="0"/>
          </a:p>
        </p:txBody>
      </p:sp>
      <p:sp>
        <p:nvSpPr>
          <p:cNvPr id="5" name="Isosceles Triangle 2"/>
          <p:cNvSpPr/>
          <p:nvPr/>
        </p:nvSpPr>
        <p:spPr>
          <a:xfrm>
            <a:off x="4132273" y="7052735"/>
            <a:ext cx="3535295" cy="38523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6" name="Isosceles Triangle 2"/>
          <p:cNvSpPr/>
          <p:nvPr/>
        </p:nvSpPr>
        <p:spPr>
          <a:xfrm>
            <a:off x="6727644" y="4605867"/>
            <a:ext cx="3539527" cy="629920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7" name="Isosceles Triangle 2"/>
          <p:cNvSpPr/>
          <p:nvPr/>
        </p:nvSpPr>
        <p:spPr>
          <a:xfrm>
            <a:off x="9289143" y="7052735"/>
            <a:ext cx="3539527" cy="38523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8" name="Isosceles Triangle 2"/>
          <p:cNvSpPr/>
          <p:nvPr/>
        </p:nvSpPr>
        <p:spPr>
          <a:xfrm>
            <a:off x="11698225" y="5960534"/>
            <a:ext cx="3539527" cy="49445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9" name="Isosceles Triangle 2"/>
          <p:cNvSpPr/>
          <p:nvPr/>
        </p:nvSpPr>
        <p:spPr>
          <a:xfrm>
            <a:off x="14107304" y="7052735"/>
            <a:ext cx="3539527" cy="38523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10" name="Isosceles Triangle 2"/>
          <p:cNvSpPr/>
          <p:nvPr/>
        </p:nvSpPr>
        <p:spPr>
          <a:xfrm>
            <a:off x="16681505" y="4872569"/>
            <a:ext cx="3539527" cy="603249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grpSp>
        <p:nvGrpSpPr>
          <p:cNvPr id="11" name="Group 10"/>
          <p:cNvGrpSpPr>
            <a:grpSpLocks/>
          </p:cNvGrpSpPr>
          <p:nvPr/>
        </p:nvGrpSpPr>
        <p:grpSpPr bwMode="auto">
          <a:xfrm>
            <a:off x="4703847" y="10943168"/>
            <a:ext cx="15072629" cy="791632"/>
            <a:chOff x="1752345" y="4194493"/>
            <a:chExt cx="5651527" cy="296927"/>
          </a:xfrm>
        </p:grpSpPr>
        <p:sp>
          <p:nvSpPr>
            <p:cNvPr id="12" name="Subtitle 2"/>
            <p:cNvSpPr txBox="1">
              <a:spLocks/>
            </p:cNvSpPr>
            <p:nvPr/>
          </p:nvSpPr>
          <p:spPr bwMode="auto">
            <a:xfrm>
              <a:off x="1752345" y="4194493"/>
              <a:ext cx="879376"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dirty="0">
                  <a:solidFill>
                    <a:schemeClr val="tx2"/>
                  </a:solidFill>
                  <a:latin typeface="Raleway Regular"/>
                  <a:cs typeface="Raleway Regular"/>
                </a:rPr>
                <a:t>JANUARY</a:t>
              </a:r>
              <a:endParaRPr lang="en-US" sz="1300" dirty="0">
                <a:solidFill>
                  <a:schemeClr val="tx2"/>
                </a:solidFill>
                <a:latin typeface="Raleway Regular"/>
                <a:cs typeface="Raleway Regular"/>
              </a:endParaRPr>
            </a:p>
          </p:txBody>
        </p:sp>
        <p:sp>
          <p:nvSpPr>
            <p:cNvPr id="13" name="Subtitle 2"/>
            <p:cNvSpPr txBox="1">
              <a:spLocks/>
            </p:cNvSpPr>
            <p:nvPr/>
          </p:nvSpPr>
          <p:spPr bwMode="auto">
            <a:xfrm>
              <a:off x="2792688" y="4194493"/>
              <a:ext cx="805215"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FEBRUARY</a:t>
              </a:r>
              <a:endParaRPr lang="en-US" sz="1300">
                <a:solidFill>
                  <a:schemeClr val="tx2"/>
                </a:solidFill>
                <a:latin typeface="Raleway Regular"/>
                <a:cs typeface="Raleway Regular"/>
              </a:endParaRPr>
            </a:p>
          </p:txBody>
        </p:sp>
        <p:sp>
          <p:nvSpPr>
            <p:cNvPr id="14" name="Subtitle 2"/>
            <p:cNvSpPr txBox="1">
              <a:spLocks/>
            </p:cNvSpPr>
            <p:nvPr/>
          </p:nvSpPr>
          <p:spPr bwMode="auto">
            <a:xfrm>
              <a:off x="3680513" y="4208009"/>
              <a:ext cx="921178"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MARCH</a:t>
              </a:r>
              <a:endParaRPr lang="en-US" sz="1300">
                <a:solidFill>
                  <a:schemeClr val="tx2"/>
                </a:solidFill>
                <a:latin typeface="Raleway Regular"/>
                <a:cs typeface="Raleway Regular"/>
              </a:endParaRPr>
            </a:p>
          </p:txBody>
        </p:sp>
        <p:sp>
          <p:nvSpPr>
            <p:cNvPr id="15" name="Subtitle 2"/>
            <p:cNvSpPr txBox="1">
              <a:spLocks/>
            </p:cNvSpPr>
            <p:nvPr/>
          </p:nvSpPr>
          <p:spPr bwMode="auto">
            <a:xfrm>
              <a:off x="4615537" y="4208009"/>
              <a:ext cx="879376"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APRIL</a:t>
              </a:r>
              <a:endParaRPr lang="en-US" sz="1300">
                <a:solidFill>
                  <a:schemeClr val="tx2"/>
                </a:solidFill>
                <a:latin typeface="Raleway Regular"/>
                <a:cs typeface="Raleway Regular"/>
              </a:endParaRPr>
            </a:p>
          </p:txBody>
        </p:sp>
        <p:sp>
          <p:nvSpPr>
            <p:cNvPr id="16" name="Subtitle 2"/>
            <p:cNvSpPr txBox="1">
              <a:spLocks/>
            </p:cNvSpPr>
            <p:nvPr/>
          </p:nvSpPr>
          <p:spPr bwMode="auto">
            <a:xfrm>
              <a:off x="5560762" y="4208009"/>
              <a:ext cx="805215"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MAY</a:t>
              </a:r>
              <a:endParaRPr lang="en-US" sz="1300">
                <a:solidFill>
                  <a:schemeClr val="tx2"/>
                </a:solidFill>
                <a:latin typeface="Raleway Regular"/>
                <a:cs typeface="Raleway Regular"/>
              </a:endParaRPr>
            </a:p>
          </p:txBody>
        </p:sp>
        <p:sp>
          <p:nvSpPr>
            <p:cNvPr id="17" name="Subtitle 2"/>
            <p:cNvSpPr txBox="1">
              <a:spLocks/>
            </p:cNvSpPr>
            <p:nvPr/>
          </p:nvSpPr>
          <p:spPr bwMode="auto">
            <a:xfrm>
              <a:off x="6482694" y="4208009"/>
              <a:ext cx="921178"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JUNE</a:t>
              </a:r>
              <a:endParaRPr lang="en-US" sz="1300">
                <a:solidFill>
                  <a:schemeClr val="tx2"/>
                </a:solidFill>
                <a:latin typeface="Raleway Regular"/>
                <a:cs typeface="Raleway Regular"/>
              </a:endParaRPr>
            </a:p>
          </p:txBody>
        </p:sp>
      </p:grpSp>
      <p:grpSp>
        <p:nvGrpSpPr>
          <p:cNvPr id="18" name="Group 17"/>
          <p:cNvGrpSpPr/>
          <p:nvPr/>
        </p:nvGrpSpPr>
        <p:grpSpPr>
          <a:xfrm>
            <a:off x="5197777" y="5960714"/>
            <a:ext cx="1405023" cy="869773"/>
            <a:chOff x="1938321" y="1828131"/>
            <a:chExt cx="526815" cy="326165"/>
          </a:xfrm>
          <a:solidFill>
            <a:schemeClr val="accent1"/>
          </a:solidFill>
        </p:grpSpPr>
        <p:sp>
          <p:nvSpPr>
            <p:cNvPr id="19" name="Isosceles Triangle 18"/>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0" name="Rectangle 19"/>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21" name="Group 20"/>
          <p:cNvGrpSpPr/>
          <p:nvPr/>
        </p:nvGrpSpPr>
        <p:grpSpPr>
          <a:xfrm>
            <a:off x="7783876" y="3586396"/>
            <a:ext cx="1405023" cy="869773"/>
            <a:chOff x="1938321" y="1828131"/>
            <a:chExt cx="526815" cy="326165"/>
          </a:xfrm>
          <a:solidFill>
            <a:schemeClr val="accent2"/>
          </a:solidFill>
        </p:grpSpPr>
        <p:sp>
          <p:nvSpPr>
            <p:cNvPr id="22" name="Isosceles Triangle 21"/>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3" name="Rectangle 22"/>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grpSp>
        <p:nvGrpSpPr>
          <p:cNvPr id="24" name="Group 23"/>
          <p:cNvGrpSpPr/>
          <p:nvPr/>
        </p:nvGrpSpPr>
        <p:grpSpPr>
          <a:xfrm>
            <a:off x="10403825" y="6019111"/>
            <a:ext cx="1405023" cy="869773"/>
            <a:chOff x="1938321" y="1828131"/>
            <a:chExt cx="526815" cy="326165"/>
          </a:xfrm>
          <a:solidFill>
            <a:schemeClr val="accent3"/>
          </a:solidFill>
        </p:grpSpPr>
        <p:sp>
          <p:nvSpPr>
            <p:cNvPr id="25" name="Isosceles Triangle 24"/>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6" name="Rectangle 25"/>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27" name="Group 26"/>
          <p:cNvGrpSpPr/>
          <p:nvPr/>
        </p:nvGrpSpPr>
        <p:grpSpPr>
          <a:xfrm>
            <a:off x="12719940" y="4990594"/>
            <a:ext cx="1405023" cy="869773"/>
            <a:chOff x="1938321" y="1828131"/>
            <a:chExt cx="526815" cy="326165"/>
          </a:xfrm>
          <a:solidFill>
            <a:schemeClr val="accent4"/>
          </a:solidFill>
        </p:grpSpPr>
        <p:sp>
          <p:nvSpPr>
            <p:cNvPr id="28" name="Isosceles Triangle 27"/>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9" name="Rectangle 28"/>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30" name="Group 29"/>
          <p:cNvGrpSpPr/>
          <p:nvPr/>
        </p:nvGrpSpPr>
        <p:grpSpPr>
          <a:xfrm>
            <a:off x="15126240" y="5967775"/>
            <a:ext cx="1405023" cy="869773"/>
            <a:chOff x="1938321" y="1828131"/>
            <a:chExt cx="526815" cy="326165"/>
          </a:xfrm>
          <a:solidFill>
            <a:schemeClr val="accent5"/>
          </a:solidFill>
        </p:grpSpPr>
        <p:sp>
          <p:nvSpPr>
            <p:cNvPr id="31" name="Isosceles Triangle 30"/>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32" name="Rectangle 31"/>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33" name="Group 32"/>
          <p:cNvGrpSpPr/>
          <p:nvPr/>
        </p:nvGrpSpPr>
        <p:grpSpPr>
          <a:xfrm>
            <a:off x="17721967" y="3937588"/>
            <a:ext cx="1405023" cy="869773"/>
            <a:chOff x="1938321" y="1828131"/>
            <a:chExt cx="526815" cy="326165"/>
          </a:xfrm>
          <a:solidFill>
            <a:schemeClr val="accent6"/>
          </a:solidFill>
        </p:grpSpPr>
        <p:sp>
          <p:nvSpPr>
            <p:cNvPr id="34" name="Isosceles Triangle 33"/>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35" name="Rectangle 34"/>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spTree>
    <p:extLst>
      <p:ext uri="{BB962C8B-B14F-4D97-AF65-F5344CB8AC3E}">
        <p14:creationId xmlns:p14="http://schemas.microsoft.com/office/powerpoint/2010/main" val="205808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10"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par>
                          <p:cTn id="42" fill="hold">
                            <p:stCondLst>
                              <p:cond delay="5500"/>
                            </p:stCondLst>
                            <p:childTnLst>
                              <p:par>
                                <p:cTn id="43" presetID="42"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000"/>
                                        <p:tgtEl>
                                          <p:spTgt spid="27"/>
                                        </p:tgtEl>
                                      </p:cBhvr>
                                    </p:animEffect>
                                    <p:anim calcmode="lin" valueType="num">
                                      <p:cBhvr>
                                        <p:cTn id="46" dur="1000" fill="hold"/>
                                        <p:tgtEl>
                                          <p:spTgt spid="27"/>
                                        </p:tgtEl>
                                        <p:attrNameLst>
                                          <p:attrName>ppt_x</p:attrName>
                                        </p:attrNameLst>
                                      </p:cBhvr>
                                      <p:tavLst>
                                        <p:tav tm="0">
                                          <p:val>
                                            <p:strVal val="#ppt_x"/>
                                          </p:val>
                                        </p:tav>
                                        <p:tav tm="100000">
                                          <p:val>
                                            <p:strVal val="#ppt_x"/>
                                          </p:val>
                                        </p:tav>
                                      </p:tavLst>
                                    </p:anim>
                                    <p:anim calcmode="lin" valueType="num">
                                      <p:cBhvr>
                                        <p:cTn id="47" dur="1000" fill="hold"/>
                                        <p:tgtEl>
                                          <p:spTgt spid="27"/>
                                        </p:tgtEl>
                                        <p:attrNameLst>
                                          <p:attrName>ppt_y</p:attrName>
                                        </p:attrNameLst>
                                      </p:cBhvr>
                                      <p:tavLst>
                                        <p:tav tm="0">
                                          <p:val>
                                            <p:strVal val="#ppt_y+.1"/>
                                          </p:val>
                                        </p:tav>
                                        <p:tav tm="100000">
                                          <p:val>
                                            <p:strVal val="#ppt_y"/>
                                          </p:val>
                                        </p:tav>
                                      </p:tavLst>
                                    </p:anim>
                                  </p:childTnLst>
                                </p:cTn>
                              </p:par>
                            </p:childTnLst>
                          </p:cTn>
                        </p:par>
                        <p:par>
                          <p:cTn id="48" fill="hold">
                            <p:stCondLst>
                              <p:cond delay="6500"/>
                            </p:stCondLst>
                            <p:childTnLst>
                              <p:par>
                                <p:cTn id="49" presetID="10" presetClass="entr" presetSubtype="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70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8000"/>
                            </p:stCondLst>
                            <p:childTnLst>
                              <p:par>
                                <p:cTn id="59" presetID="10" presetClass="entr" presetSubtype="0"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par>
                          <p:cTn id="62" fill="hold">
                            <p:stCondLst>
                              <p:cond delay="8500"/>
                            </p:stCondLst>
                            <p:childTnLst>
                              <p:par>
                                <p:cTn id="63" presetID="42" presetClass="entr" presetSubtype="0"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Months Sales Report</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33</a:t>
            </a:fld>
            <a:endParaRPr lang="en-US" dirty="0"/>
          </a:p>
        </p:txBody>
      </p:sp>
      <p:sp>
        <p:nvSpPr>
          <p:cNvPr id="36" name="Isosceles Triangle 2"/>
          <p:cNvSpPr/>
          <p:nvPr/>
        </p:nvSpPr>
        <p:spPr>
          <a:xfrm>
            <a:off x="2836704" y="6218769"/>
            <a:ext cx="2959487"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37" name="Isosceles Triangle 2"/>
          <p:cNvSpPr/>
          <p:nvPr/>
        </p:nvSpPr>
        <p:spPr>
          <a:xfrm>
            <a:off x="5008687" y="4169836"/>
            <a:ext cx="2959484" cy="527049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38" name="Isosceles Triangle 2"/>
          <p:cNvSpPr/>
          <p:nvPr/>
        </p:nvSpPr>
        <p:spPr>
          <a:xfrm>
            <a:off x="7151032" y="6218769"/>
            <a:ext cx="2959484"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grpSp>
        <p:nvGrpSpPr>
          <p:cNvPr id="39" name="Group 38"/>
          <p:cNvGrpSpPr/>
          <p:nvPr/>
        </p:nvGrpSpPr>
        <p:grpSpPr>
          <a:xfrm>
            <a:off x="3553171" y="5148759"/>
            <a:ext cx="1405023" cy="869773"/>
            <a:chOff x="1938321" y="1828131"/>
            <a:chExt cx="526815" cy="326165"/>
          </a:xfrm>
          <a:solidFill>
            <a:schemeClr val="accent1"/>
          </a:solidFill>
        </p:grpSpPr>
        <p:sp>
          <p:nvSpPr>
            <p:cNvPr id="40" name="Isosceles Triangle 39"/>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41" name="Rectangle 40"/>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42" name="Group 41"/>
          <p:cNvGrpSpPr/>
          <p:nvPr/>
        </p:nvGrpSpPr>
        <p:grpSpPr>
          <a:xfrm>
            <a:off x="5762941" y="3100556"/>
            <a:ext cx="1405023" cy="869773"/>
            <a:chOff x="1938321" y="1828131"/>
            <a:chExt cx="526815" cy="326165"/>
          </a:xfrm>
          <a:solidFill>
            <a:schemeClr val="accent2"/>
          </a:solidFill>
        </p:grpSpPr>
        <p:sp>
          <p:nvSpPr>
            <p:cNvPr id="43" name="Isosceles Triangle 42"/>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44" name="Rectangle 43"/>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grpSp>
        <p:nvGrpSpPr>
          <p:cNvPr id="45" name="Group 44"/>
          <p:cNvGrpSpPr/>
          <p:nvPr/>
        </p:nvGrpSpPr>
        <p:grpSpPr>
          <a:xfrm>
            <a:off x="8006553" y="5182076"/>
            <a:ext cx="1405023" cy="869773"/>
            <a:chOff x="1938321" y="1828131"/>
            <a:chExt cx="526815" cy="326165"/>
          </a:xfrm>
          <a:solidFill>
            <a:schemeClr val="accent3"/>
          </a:solidFill>
        </p:grpSpPr>
        <p:sp>
          <p:nvSpPr>
            <p:cNvPr id="46" name="Isosceles Triangle 45"/>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47" name="Rectangle 46"/>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sp>
        <p:nvSpPr>
          <p:cNvPr id="48" name="Isosceles Triangle 2"/>
          <p:cNvSpPr/>
          <p:nvPr/>
        </p:nvSpPr>
        <p:spPr>
          <a:xfrm>
            <a:off x="14149643" y="6218769"/>
            <a:ext cx="2959487"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49" name="Isosceles Triangle 2"/>
          <p:cNvSpPr/>
          <p:nvPr/>
        </p:nvSpPr>
        <p:spPr>
          <a:xfrm>
            <a:off x="16321626" y="4169836"/>
            <a:ext cx="2963719" cy="527049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50" name="Isosceles Triangle 2"/>
          <p:cNvSpPr/>
          <p:nvPr/>
        </p:nvSpPr>
        <p:spPr>
          <a:xfrm>
            <a:off x="18468206" y="6218769"/>
            <a:ext cx="2959487"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grpSp>
        <p:nvGrpSpPr>
          <p:cNvPr id="51" name="Group 50"/>
          <p:cNvGrpSpPr>
            <a:grpSpLocks/>
          </p:cNvGrpSpPr>
          <p:nvPr/>
        </p:nvGrpSpPr>
        <p:grpSpPr bwMode="auto">
          <a:xfrm>
            <a:off x="14894806" y="5207000"/>
            <a:ext cx="1405650" cy="867835"/>
            <a:chOff x="5584321" y="1952685"/>
            <a:chExt cx="526815" cy="326165"/>
          </a:xfrm>
          <a:solidFill>
            <a:schemeClr val="accent4"/>
          </a:solidFill>
        </p:grpSpPr>
        <p:sp>
          <p:nvSpPr>
            <p:cNvPr id="52" name="Isosceles Triangle 51"/>
            <p:cNvSpPr/>
            <p:nvPr/>
          </p:nvSpPr>
          <p:spPr>
            <a:xfrm rot="10800000">
              <a:off x="5735067" y="2091107"/>
              <a:ext cx="217390" cy="18774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anchor="ctr"/>
            <a:lstStyle/>
            <a:p>
              <a:pPr algn="ctr" defTabSz="1218984">
                <a:defRPr/>
              </a:pPr>
              <a:endParaRPr lang="en-US">
                <a:latin typeface="Raleway Regular"/>
                <a:cs typeface="Raleway Regular"/>
              </a:endParaRPr>
            </a:p>
          </p:txBody>
        </p:sp>
        <p:sp>
          <p:nvSpPr>
            <p:cNvPr id="53" name="Rectangle 52"/>
            <p:cNvSpPr/>
            <p:nvPr/>
          </p:nvSpPr>
          <p:spPr>
            <a:xfrm>
              <a:off x="5584321" y="1952685"/>
              <a:ext cx="526815" cy="213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54" name="Group 53"/>
          <p:cNvGrpSpPr>
            <a:grpSpLocks/>
          </p:cNvGrpSpPr>
          <p:nvPr/>
        </p:nvGrpSpPr>
        <p:grpSpPr bwMode="auto">
          <a:xfrm>
            <a:off x="17104895" y="3158068"/>
            <a:ext cx="1401417" cy="872067"/>
            <a:chOff x="1938321" y="1828131"/>
            <a:chExt cx="526815" cy="326165"/>
          </a:xfrm>
          <a:solidFill>
            <a:schemeClr val="accent5"/>
          </a:solidFill>
        </p:grpSpPr>
        <p:sp>
          <p:nvSpPr>
            <p:cNvPr id="55" name="Isosceles Triangle 54"/>
            <p:cNvSpPr/>
            <p:nvPr/>
          </p:nvSpPr>
          <p:spPr>
            <a:xfrm rot="10800000">
              <a:off x="2087930" y="1965881"/>
              <a:ext cx="218048" cy="188415"/>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56" name="Rectangle 55"/>
            <p:cNvSpPr/>
            <p:nvPr/>
          </p:nvSpPr>
          <p:spPr>
            <a:xfrm>
              <a:off x="1938321" y="1828131"/>
              <a:ext cx="526815" cy="21374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grpSp>
        <p:nvGrpSpPr>
          <p:cNvPr id="57" name="Group 56"/>
          <p:cNvGrpSpPr>
            <a:grpSpLocks/>
          </p:cNvGrpSpPr>
          <p:nvPr/>
        </p:nvGrpSpPr>
        <p:grpSpPr bwMode="auto">
          <a:xfrm>
            <a:off x="19348854" y="5240867"/>
            <a:ext cx="1401417" cy="867835"/>
            <a:chOff x="1938321" y="1828131"/>
            <a:chExt cx="526815" cy="326165"/>
          </a:xfrm>
          <a:solidFill>
            <a:schemeClr val="accent6"/>
          </a:solidFill>
        </p:grpSpPr>
        <p:sp>
          <p:nvSpPr>
            <p:cNvPr id="58" name="Isosceles Triangle 57"/>
            <p:cNvSpPr/>
            <p:nvPr/>
          </p:nvSpPr>
          <p:spPr>
            <a:xfrm rot="10800000">
              <a:off x="2087930" y="1966553"/>
              <a:ext cx="218048" cy="18774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59" name="Rectangle 58"/>
            <p:cNvSpPr/>
            <p:nvPr/>
          </p:nvSpPr>
          <p:spPr>
            <a:xfrm>
              <a:off x="1938321" y="1828131"/>
              <a:ext cx="526815" cy="213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cxnSp>
        <p:nvCxnSpPr>
          <p:cNvPr id="60" name="Straight Connector 59"/>
          <p:cNvCxnSpPr/>
          <p:nvPr/>
        </p:nvCxnSpPr>
        <p:spPr>
          <a:xfrm>
            <a:off x="12172419" y="3378200"/>
            <a:ext cx="0" cy="73152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1" name="Subtitle 2"/>
          <p:cNvSpPr txBox="1">
            <a:spLocks/>
          </p:cNvSpPr>
          <p:nvPr/>
        </p:nvSpPr>
        <p:spPr bwMode="auto">
          <a:xfrm>
            <a:off x="3006059" y="9537702"/>
            <a:ext cx="2345572" cy="75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JANUARY</a:t>
            </a:r>
            <a:endParaRPr lang="en-US" sz="1300">
              <a:solidFill>
                <a:schemeClr val="tx2"/>
              </a:solidFill>
              <a:latin typeface="Raleway Regular"/>
              <a:cs typeface="Raleway Regular"/>
            </a:endParaRPr>
          </a:p>
        </p:txBody>
      </p:sp>
      <p:sp>
        <p:nvSpPr>
          <p:cNvPr id="62" name="Subtitle 2"/>
          <p:cNvSpPr txBox="1">
            <a:spLocks/>
          </p:cNvSpPr>
          <p:nvPr/>
        </p:nvSpPr>
        <p:spPr bwMode="auto">
          <a:xfrm>
            <a:off x="5402438" y="9482668"/>
            <a:ext cx="2146581" cy="75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dirty="0">
                <a:solidFill>
                  <a:schemeClr val="tx2"/>
                </a:solidFill>
                <a:latin typeface="Raleway Regular"/>
                <a:cs typeface="Raleway Regular"/>
              </a:rPr>
              <a:t>FEBRUARY</a:t>
            </a:r>
            <a:endParaRPr lang="en-US" sz="1300" dirty="0">
              <a:solidFill>
                <a:schemeClr val="tx2"/>
              </a:solidFill>
              <a:latin typeface="Raleway Regular"/>
              <a:cs typeface="Raleway Regular"/>
            </a:endParaRPr>
          </a:p>
        </p:txBody>
      </p:sp>
      <p:sp>
        <p:nvSpPr>
          <p:cNvPr id="63" name="Subtitle 2"/>
          <p:cNvSpPr txBox="1">
            <a:spLocks/>
          </p:cNvSpPr>
          <p:nvPr/>
        </p:nvSpPr>
        <p:spPr bwMode="auto">
          <a:xfrm>
            <a:off x="7468572" y="9575802"/>
            <a:ext cx="2455653" cy="75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MARCH</a:t>
            </a:r>
            <a:endParaRPr lang="en-US" sz="1300">
              <a:solidFill>
                <a:schemeClr val="tx2"/>
              </a:solidFill>
              <a:latin typeface="Raleway Regular"/>
              <a:cs typeface="Raleway Regular"/>
            </a:endParaRPr>
          </a:p>
        </p:txBody>
      </p:sp>
      <p:sp>
        <p:nvSpPr>
          <p:cNvPr id="64" name="Subtitle 2"/>
          <p:cNvSpPr txBox="1">
            <a:spLocks/>
          </p:cNvSpPr>
          <p:nvPr/>
        </p:nvSpPr>
        <p:spPr bwMode="auto">
          <a:xfrm>
            <a:off x="14369806" y="9482668"/>
            <a:ext cx="2345572" cy="75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APRIL</a:t>
            </a:r>
            <a:endParaRPr lang="en-US" sz="1300">
              <a:solidFill>
                <a:schemeClr val="tx2"/>
              </a:solidFill>
              <a:latin typeface="Raleway Regular"/>
              <a:cs typeface="Raleway Regular"/>
            </a:endParaRPr>
          </a:p>
        </p:txBody>
      </p:sp>
      <p:sp>
        <p:nvSpPr>
          <p:cNvPr id="65" name="Subtitle 2"/>
          <p:cNvSpPr txBox="1">
            <a:spLocks/>
          </p:cNvSpPr>
          <p:nvPr/>
        </p:nvSpPr>
        <p:spPr bwMode="auto">
          <a:xfrm>
            <a:off x="16766184" y="9423401"/>
            <a:ext cx="2146581" cy="75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MAY</a:t>
            </a:r>
            <a:endParaRPr lang="en-US" sz="1300">
              <a:solidFill>
                <a:schemeClr val="tx2"/>
              </a:solidFill>
              <a:latin typeface="Raleway Regular"/>
              <a:cs typeface="Raleway Regular"/>
            </a:endParaRPr>
          </a:p>
        </p:txBody>
      </p:sp>
      <p:sp>
        <p:nvSpPr>
          <p:cNvPr id="66" name="Subtitle 2"/>
          <p:cNvSpPr txBox="1">
            <a:spLocks/>
          </p:cNvSpPr>
          <p:nvPr/>
        </p:nvSpPr>
        <p:spPr bwMode="auto">
          <a:xfrm>
            <a:off x="18828087" y="9516535"/>
            <a:ext cx="2459886" cy="75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JUNE</a:t>
            </a:r>
            <a:endParaRPr lang="en-US" sz="1300">
              <a:solidFill>
                <a:schemeClr val="tx2"/>
              </a:solidFill>
              <a:latin typeface="Raleway Regular"/>
              <a:cs typeface="Raleway Regular"/>
            </a:endParaRPr>
          </a:p>
        </p:txBody>
      </p:sp>
      <p:sp>
        <p:nvSpPr>
          <p:cNvPr id="67" name="Subtitle 2"/>
          <p:cNvSpPr txBox="1">
            <a:spLocks/>
          </p:cNvSpPr>
          <p:nvPr/>
        </p:nvSpPr>
        <p:spPr bwMode="auto">
          <a:xfrm>
            <a:off x="2836704" y="10121903"/>
            <a:ext cx="7273814" cy="201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700">
                <a:solidFill>
                  <a:schemeClr val="tx2"/>
                </a:solidFill>
                <a:latin typeface="Raleway Regular"/>
                <a:cs typeface="Raleway Regular"/>
              </a:rPr>
              <a:t>FIRST QUARTER</a:t>
            </a:r>
            <a:endParaRPr lang="en-US" sz="2100">
              <a:solidFill>
                <a:schemeClr val="tx2"/>
              </a:solidFill>
              <a:latin typeface="Raleway Regular"/>
              <a:cs typeface="Raleway Regular"/>
            </a:endParaRPr>
          </a:p>
          <a:p>
            <a:pPr algn="ctr">
              <a:spcBef>
                <a:spcPct val="20000"/>
              </a:spcBef>
              <a:buFont typeface="Arial" charset="0"/>
              <a:buNone/>
            </a:pPr>
            <a:r>
              <a:rPr lang="en-US" sz="2100">
                <a:solidFill>
                  <a:schemeClr val="tx2"/>
                </a:solidFill>
                <a:latin typeface="Raleway Regular"/>
                <a:cs typeface="Raleway Regular"/>
              </a:rPr>
              <a:t>Lorem ipsum dolor sit amet, consectetur adipiscing elit. Integer pulvinar nulla ut ultrices eleifend. Etiam sit amet turpis at neque lacinia fermentum sed vitae velit...</a:t>
            </a:r>
          </a:p>
        </p:txBody>
      </p:sp>
      <p:sp>
        <p:nvSpPr>
          <p:cNvPr id="68" name="Subtitle 2"/>
          <p:cNvSpPr txBox="1">
            <a:spLocks/>
          </p:cNvSpPr>
          <p:nvPr/>
        </p:nvSpPr>
        <p:spPr bwMode="auto">
          <a:xfrm>
            <a:off x="14149643" y="10121903"/>
            <a:ext cx="7278049" cy="201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700">
                <a:solidFill>
                  <a:schemeClr val="tx2"/>
                </a:solidFill>
                <a:latin typeface="Raleway Regular"/>
                <a:cs typeface="Raleway Regular"/>
              </a:rPr>
              <a:t>SECOND QUARTER</a:t>
            </a:r>
            <a:endParaRPr lang="en-US" sz="2100">
              <a:solidFill>
                <a:schemeClr val="tx2"/>
              </a:solidFill>
              <a:latin typeface="Raleway Regular"/>
              <a:cs typeface="Raleway Regular"/>
            </a:endParaRPr>
          </a:p>
          <a:p>
            <a:pPr algn="ctr">
              <a:spcBef>
                <a:spcPct val="20000"/>
              </a:spcBef>
              <a:buFont typeface="Arial" charset="0"/>
              <a:buNone/>
            </a:pPr>
            <a:r>
              <a:rPr lang="en-US" sz="2100">
                <a:solidFill>
                  <a:schemeClr val="tx2"/>
                </a:solidFill>
                <a:latin typeface="Raleway Regular"/>
                <a:cs typeface="Raleway Regular"/>
              </a:rPr>
              <a:t>Lorem ipsum dolor sit amet, consectetur adipiscing elit. Integer pulvinar nulla ut ultrices eleifend. Etiam sit amet turpis at neque lacinia fermentum sed vitae velit...</a:t>
            </a:r>
          </a:p>
        </p:txBody>
      </p:sp>
    </p:spTree>
    <p:extLst>
      <p:ext uri="{BB962C8B-B14F-4D97-AF65-F5344CB8AC3E}">
        <p14:creationId xmlns:p14="http://schemas.microsoft.com/office/powerpoint/2010/main" val="29199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500"/>
                            </p:stCondLst>
                            <p:childTnLst>
                              <p:par>
                                <p:cTn id="31" presetID="42"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1000"/>
                                        <p:tgtEl>
                                          <p:spTgt spid="42"/>
                                        </p:tgtEl>
                                      </p:cBhvr>
                                    </p:animEffect>
                                    <p:anim calcmode="lin" valueType="num">
                                      <p:cBhvr>
                                        <p:cTn id="34" dur="1000" fill="hold"/>
                                        <p:tgtEl>
                                          <p:spTgt spid="42"/>
                                        </p:tgtEl>
                                        <p:attrNameLst>
                                          <p:attrName>ppt_x</p:attrName>
                                        </p:attrNameLst>
                                      </p:cBhvr>
                                      <p:tavLst>
                                        <p:tav tm="0">
                                          <p:val>
                                            <p:strVal val="#ppt_x"/>
                                          </p:val>
                                        </p:tav>
                                        <p:tav tm="100000">
                                          <p:val>
                                            <p:strVal val="#ppt_x"/>
                                          </p:val>
                                        </p:tav>
                                      </p:tavLst>
                                    </p:anim>
                                    <p:anim calcmode="lin" valueType="num">
                                      <p:cBhvr>
                                        <p:cTn id="35" dur="1000" fill="hold"/>
                                        <p:tgtEl>
                                          <p:spTgt spid="42"/>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par>
                          <p:cTn id="40" fill="hold">
                            <p:stCondLst>
                              <p:cond delay="5000"/>
                            </p:stCondLst>
                            <p:childTnLst>
                              <p:par>
                                <p:cTn id="41" presetID="42"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9" presetClass="entr" presetSubtype="0" fill="hold" grpId="0" nodeType="after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dissolve">
                                      <p:cBhvr>
                                        <p:cTn id="49" dur="500"/>
                                        <p:tgtEl>
                                          <p:spTgt spid="67"/>
                                        </p:tgtEl>
                                      </p:cBhvr>
                                    </p:animEffect>
                                  </p:childTnLst>
                                </p:cTn>
                              </p:par>
                            </p:childTnLst>
                          </p:cTn>
                        </p:par>
                        <p:par>
                          <p:cTn id="50" fill="hold">
                            <p:stCondLst>
                              <p:cond delay="6500"/>
                            </p:stCondLst>
                            <p:childTnLst>
                              <p:par>
                                <p:cTn id="51" presetID="10" presetClass="entr" presetSubtype="0" fill="hold"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childTnLst>
                          </p:cTn>
                        </p:par>
                        <p:par>
                          <p:cTn id="62" fill="hold">
                            <p:stCondLst>
                              <p:cond delay="8000"/>
                            </p:stCondLst>
                            <p:childTnLst>
                              <p:par>
                                <p:cTn id="63" presetID="10" presetClass="entr" presetSubtype="0" fill="hold" grpId="0" nodeType="after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8500"/>
                            </p:stCondLst>
                            <p:childTnLst>
                              <p:par>
                                <p:cTn id="67" presetID="10" presetClass="entr" presetSubtype="0" fill="hold"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childTnLst>
                          </p:cTn>
                        </p:par>
                        <p:par>
                          <p:cTn id="70" fill="hold">
                            <p:stCondLst>
                              <p:cond delay="9000"/>
                            </p:stCondLst>
                            <p:childTnLst>
                              <p:par>
                                <p:cTn id="71" presetID="42" presetClass="entr" presetSubtype="0"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1000"/>
                                        <p:tgtEl>
                                          <p:spTgt spid="51"/>
                                        </p:tgtEl>
                                      </p:cBhvr>
                                    </p:animEffect>
                                    <p:anim calcmode="lin" valueType="num">
                                      <p:cBhvr>
                                        <p:cTn id="74" dur="1000" fill="hold"/>
                                        <p:tgtEl>
                                          <p:spTgt spid="51"/>
                                        </p:tgtEl>
                                        <p:attrNameLst>
                                          <p:attrName>ppt_x</p:attrName>
                                        </p:attrNameLst>
                                      </p:cBhvr>
                                      <p:tavLst>
                                        <p:tav tm="0">
                                          <p:val>
                                            <p:strVal val="#ppt_x"/>
                                          </p:val>
                                        </p:tav>
                                        <p:tav tm="100000">
                                          <p:val>
                                            <p:strVal val="#ppt_x"/>
                                          </p:val>
                                        </p:tav>
                                      </p:tavLst>
                                    </p:anim>
                                    <p:anim calcmode="lin" valueType="num">
                                      <p:cBhvr>
                                        <p:cTn id="75" dur="1000" fill="hold"/>
                                        <p:tgtEl>
                                          <p:spTgt spid="51"/>
                                        </p:tgtEl>
                                        <p:attrNameLst>
                                          <p:attrName>ppt_y</p:attrName>
                                        </p:attrNameLst>
                                      </p:cBhvr>
                                      <p:tavLst>
                                        <p:tav tm="0">
                                          <p:val>
                                            <p:strVal val="#ppt_y+.1"/>
                                          </p:val>
                                        </p:tav>
                                        <p:tav tm="100000">
                                          <p:val>
                                            <p:strVal val="#ppt_y"/>
                                          </p:val>
                                        </p:tav>
                                      </p:tavLst>
                                    </p:anim>
                                  </p:childTnLst>
                                </p:cTn>
                              </p:par>
                            </p:childTnLst>
                          </p:cTn>
                        </p:par>
                        <p:par>
                          <p:cTn id="76" fill="hold">
                            <p:stCondLst>
                              <p:cond delay="10000"/>
                            </p:stCondLst>
                            <p:childTnLst>
                              <p:par>
                                <p:cTn id="77" presetID="10" presetClass="entr" presetSubtype="0"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par>
                          <p:cTn id="80" fill="hold">
                            <p:stCondLst>
                              <p:cond delay="10500"/>
                            </p:stCondLst>
                            <p:childTnLst>
                              <p:par>
                                <p:cTn id="81" presetID="42" presetClass="entr" presetSubtype="0" fill="hold"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1000"/>
                                        <p:tgtEl>
                                          <p:spTgt spid="54"/>
                                        </p:tgtEl>
                                      </p:cBhvr>
                                    </p:animEffect>
                                    <p:anim calcmode="lin" valueType="num">
                                      <p:cBhvr>
                                        <p:cTn id="84" dur="1000" fill="hold"/>
                                        <p:tgtEl>
                                          <p:spTgt spid="54"/>
                                        </p:tgtEl>
                                        <p:attrNameLst>
                                          <p:attrName>ppt_x</p:attrName>
                                        </p:attrNameLst>
                                      </p:cBhvr>
                                      <p:tavLst>
                                        <p:tav tm="0">
                                          <p:val>
                                            <p:strVal val="#ppt_x"/>
                                          </p:val>
                                        </p:tav>
                                        <p:tav tm="100000">
                                          <p:val>
                                            <p:strVal val="#ppt_x"/>
                                          </p:val>
                                        </p:tav>
                                      </p:tavLst>
                                    </p:anim>
                                    <p:anim calcmode="lin" valueType="num">
                                      <p:cBhvr>
                                        <p:cTn id="85" dur="1000" fill="hold"/>
                                        <p:tgtEl>
                                          <p:spTgt spid="54"/>
                                        </p:tgtEl>
                                        <p:attrNameLst>
                                          <p:attrName>ppt_y</p:attrName>
                                        </p:attrNameLst>
                                      </p:cBhvr>
                                      <p:tavLst>
                                        <p:tav tm="0">
                                          <p:val>
                                            <p:strVal val="#ppt_y+.1"/>
                                          </p:val>
                                        </p:tav>
                                        <p:tav tm="100000">
                                          <p:val>
                                            <p:strVal val="#ppt_y"/>
                                          </p:val>
                                        </p:tav>
                                      </p:tavLst>
                                    </p:anim>
                                  </p:childTnLst>
                                </p:cTn>
                              </p:par>
                            </p:childTnLst>
                          </p:cTn>
                        </p:par>
                        <p:par>
                          <p:cTn id="86" fill="hold">
                            <p:stCondLst>
                              <p:cond delay="11500"/>
                            </p:stCondLst>
                            <p:childTnLst>
                              <p:par>
                                <p:cTn id="87" presetID="10" presetClass="entr" presetSubtype="0" fill="hold" nodeType="after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childTnLst>
                          </p:cTn>
                        </p:par>
                        <p:par>
                          <p:cTn id="90" fill="hold">
                            <p:stCondLst>
                              <p:cond delay="12000"/>
                            </p:stCondLst>
                            <p:childTnLst>
                              <p:par>
                                <p:cTn id="91" presetID="42" presetClass="entr" presetSubtype="0" fill="hold" nodeType="after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1000"/>
                                        <p:tgtEl>
                                          <p:spTgt spid="57"/>
                                        </p:tgtEl>
                                      </p:cBhvr>
                                    </p:animEffect>
                                    <p:anim calcmode="lin" valueType="num">
                                      <p:cBhvr>
                                        <p:cTn id="94" dur="1000" fill="hold"/>
                                        <p:tgtEl>
                                          <p:spTgt spid="57"/>
                                        </p:tgtEl>
                                        <p:attrNameLst>
                                          <p:attrName>ppt_x</p:attrName>
                                        </p:attrNameLst>
                                      </p:cBhvr>
                                      <p:tavLst>
                                        <p:tav tm="0">
                                          <p:val>
                                            <p:strVal val="#ppt_x"/>
                                          </p:val>
                                        </p:tav>
                                        <p:tav tm="100000">
                                          <p:val>
                                            <p:strVal val="#ppt_x"/>
                                          </p:val>
                                        </p:tav>
                                      </p:tavLst>
                                    </p:anim>
                                    <p:anim calcmode="lin" valueType="num">
                                      <p:cBhvr>
                                        <p:cTn id="95" dur="1000" fill="hold"/>
                                        <p:tgtEl>
                                          <p:spTgt spid="57"/>
                                        </p:tgtEl>
                                        <p:attrNameLst>
                                          <p:attrName>ppt_y</p:attrName>
                                        </p:attrNameLst>
                                      </p:cBhvr>
                                      <p:tavLst>
                                        <p:tav tm="0">
                                          <p:val>
                                            <p:strVal val="#ppt_y+.1"/>
                                          </p:val>
                                        </p:tav>
                                        <p:tav tm="100000">
                                          <p:val>
                                            <p:strVal val="#ppt_y"/>
                                          </p:val>
                                        </p:tav>
                                      </p:tavLst>
                                    </p:anim>
                                  </p:childTnLst>
                                </p:cTn>
                              </p:par>
                            </p:childTnLst>
                          </p:cTn>
                        </p:par>
                        <p:par>
                          <p:cTn id="96" fill="hold">
                            <p:stCondLst>
                              <p:cond delay="13000"/>
                            </p:stCondLst>
                            <p:childTnLst>
                              <p:par>
                                <p:cTn id="97" presetID="10" presetClass="entr" presetSubtype="0" fill="hold" grpId="0"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 name="Group 237"/>
          <p:cNvGrpSpPr/>
          <p:nvPr/>
        </p:nvGrpSpPr>
        <p:grpSpPr>
          <a:xfrm>
            <a:off x="908084" y="3600864"/>
            <a:ext cx="12118724" cy="5389035"/>
            <a:chOff x="354013" y="731838"/>
            <a:chExt cx="7053262" cy="3136900"/>
          </a:xfrm>
          <a:solidFill>
            <a:schemeClr val="tx2"/>
          </a:solidFill>
        </p:grpSpPr>
        <p:sp>
          <p:nvSpPr>
            <p:cNvPr id="239" name="Freeform 1"/>
            <p:cNvSpPr>
              <a:spLocks noChangeArrowheads="1"/>
            </p:cNvSpPr>
            <p:nvPr/>
          </p:nvSpPr>
          <p:spPr bwMode="auto">
            <a:xfrm>
              <a:off x="4070350" y="3074988"/>
              <a:ext cx="157163" cy="190500"/>
            </a:xfrm>
            <a:custGeom>
              <a:avLst/>
              <a:gdLst>
                <a:gd name="T0" fmla="*/ 31 w 435"/>
                <a:gd name="T1" fmla="*/ 464 h 528"/>
                <a:gd name="T2" fmla="*/ 31 w 435"/>
                <a:gd name="T3" fmla="*/ 464 h 528"/>
                <a:gd name="T4" fmla="*/ 31 w 435"/>
                <a:gd name="T5" fmla="*/ 496 h 528"/>
                <a:gd name="T6" fmla="*/ 31 w 435"/>
                <a:gd name="T7" fmla="*/ 496 h 528"/>
                <a:gd name="T8" fmla="*/ 31 w 435"/>
                <a:gd name="T9" fmla="*/ 496 h 528"/>
                <a:gd name="T10" fmla="*/ 31 w 435"/>
                <a:gd name="T11" fmla="*/ 527 h 528"/>
                <a:gd name="T12" fmla="*/ 62 w 435"/>
                <a:gd name="T13" fmla="*/ 527 h 528"/>
                <a:gd name="T14" fmla="*/ 62 w 435"/>
                <a:gd name="T15" fmla="*/ 496 h 528"/>
                <a:gd name="T16" fmla="*/ 93 w 435"/>
                <a:gd name="T17" fmla="*/ 496 h 528"/>
                <a:gd name="T18" fmla="*/ 124 w 435"/>
                <a:gd name="T19" fmla="*/ 496 h 528"/>
                <a:gd name="T20" fmla="*/ 155 w 435"/>
                <a:gd name="T21" fmla="*/ 434 h 528"/>
                <a:gd name="T22" fmla="*/ 155 w 435"/>
                <a:gd name="T23" fmla="*/ 434 h 528"/>
                <a:gd name="T24" fmla="*/ 186 w 435"/>
                <a:gd name="T25" fmla="*/ 434 h 528"/>
                <a:gd name="T26" fmla="*/ 216 w 435"/>
                <a:gd name="T27" fmla="*/ 434 h 528"/>
                <a:gd name="T28" fmla="*/ 216 w 435"/>
                <a:gd name="T29" fmla="*/ 464 h 528"/>
                <a:gd name="T30" fmla="*/ 279 w 435"/>
                <a:gd name="T31" fmla="*/ 434 h 528"/>
                <a:gd name="T32" fmla="*/ 279 w 435"/>
                <a:gd name="T33" fmla="*/ 434 h 528"/>
                <a:gd name="T34" fmla="*/ 279 w 435"/>
                <a:gd name="T35" fmla="*/ 434 h 528"/>
                <a:gd name="T36" fmla="*/ 279 w 435"/>
                <a:gd name="T37" fmla="*/ 403 h 528"/>
                <a:gd name="T38" fmla="*/ 341 w 435"/>
                <a:gd name="T39" fmla="*/ 372 h 528"/>
                <a:gd name="T40" fmla="*/ 341 w 435"/>
                <a:gd name="T41" fmla="*/ 372 h 528"/>
                <a:gd name="T42" fmla="*/ 341 w 435"/>
                <a:gd name="T43" fmla="*/ 372 h 528"/>
                <a:gd name="T44" fmla="*/ 341 w 435"/>
                <a:gd name="T45" fmla="*/ 310 h 528"/>
                <a:gd name="T46" fmla="*/ 372 w 435"/>
                <a:gd name="T47" fmla="*/ 310 h 528"/>
                <a:gd name="T48" fmla="*/ 403 w 435"/>
                <a:gd name="T49" fmla="*/ 279 h 528"/>
                <a:gd name="T50" fmla="*/ 403 w 435"/>
                <a:gd name="T51" fmla="*/ 279 h 528"/>
                <a:gd name="T52" fmla="*/ 403 w 435"/>
                <a:gd name="T53" fmla="*/ 279 h 528"/>
                <a:gd name="T54" fmla="*/ 434 w 435"/>
                <a:gd name="T55" fmla="*/ 248 h 528"/>
                <a:gd name="T56" fmla="*/ 434 w 435"/>
                <a:gd name="T57" fmla="*/ 248 h 528"/>
                <a:gd name="T58" fmla="*/ 434 w 435"/>
                <a:gd name="T59" fmla="*/ 248 h 528"/>
                <a:gd name="T60" fmla="*/ 403 w 435"/>
                <a:gd name="T61" fmla="*/ 216 h 528"/>
                <a:gd name="T62" fmla="*/ 372 w 435"/>
                <a:gd name="T63" fmla="*/ 155 h 528"/>
                <a:gd name="T64" fmla="*/ 341 w 435"/>
                <a:gd name="T65" fmla="*/ 155 h 528"/>
                <a:gd name="T66" fmla="*/ 341 w 435"/>
                <a:gd name="T67" fmla="*/ 124 h 528"/>
                <a:gd name="T68" fmla="*/ 310 w 435"/>
                <a:gd name="T69" fmla="*/ 92 h 528"/>
                <a:gd name="T70" fmla="*/ 279 w 435"/>
                <a:gd name="T71" fmla="*/ 62 h 528"/>
                <a:gd name="T72" fmla="*/ 279 w 435"/>
                <a:gd name="T73" fmla="*/ 31 h 528"/>
                <a:gd name="T74" fmla="*/ 279 w 435"/>
                <a:gd name="T75" fmla="*/ 31 h 528"/>
                <a:gd name="T76" fmla="*/ 279 w 435"/>
                <a:gd name="T77" fmla="*/ 31 h 528"/>
                <a:gd name="T78" fmla="*/ 248 w 435"/>
                <a:gd name="T79" fmla="*/ 0 h 528"/>
                <a:gd name="T80" fmla="*/ 248 w 435"/>
                <a:gd name="T81" fmla="*/ 0 h 528"/>
                <a:gd name="T82" fmla="*/ 216 w 435"/>
                <a:gd name="T83" fmla="*/ 0 h 528"/>
                <a:gd name="T84" fmla="*/ 186 w 435"/>
                <a:gd name="T85" fmla="*/ 31 h 528"/>
                <a:gd name="T86" fmla="*/ 186 w 435"/>
                <a:gd name="T87" fmla="*/ 31 h 528"/>
                <a:gd name="T88" fmla="*/ 186 w 435"/>
                <a:gd name="T89" fmla="*/ 31 h 528"/>
                <a:gd name="T90" fmla="*/ 155 w 435"/>
                <a:gd name="T91" fmla="*/ 31 h 528"/>
                <a:gd name="T92" fmla="*/ 155 w 435"/>
                <a:gd name="T93" fmla="*/ 0 h 528"/>
                <a:gd name="T94" fmla="*/ 155 w 435"/>
                <a:gd name="T95" fmla="*/ 0 h 528"/>
                <a:gd name="T96" fmla="*/ 155 w 435"/>
                <a:gd name="T97" fmla="*/ 0 h 528"/>
                <a:gd name="T98" fmla="*/ 93 w 435"/>
                <a:gd name="T99" fmla="*/ 31 h 528"/>
                <a:gd name="T100" fmla="*/ 62 w 435"/>
                <a:gd name="T101" fmla="*/ 31 h 528"/>
                <a:gd name="T102" fmla="*/ 62 w 435"/>
                <a:gd name="T103" fmla="*/ 248 h 528"/>
                <a:gd name="T104" fmla="*/ 0 w 435"/>
                <a:gd name="T105" fmla="*/ 248 h 528"/>
                <a:gd name="T106" fmla="*/ 0 w 435"/>
                <a:gd name="T107" fmla="*/ 403 h 528"/>
                <a:gd name="T108" fmla="*/ 0 w 435"/>
                <a:gd name="T109" fmla="*/ 403 h 528"/>
                <a:gd name="T110" fmla="*/ 0 w 435"/>
                <a:gd name="T111" fmla="*/ 403 h 528"/>
                <a:gd name="T112" fmla="*/ 31 w 435"/>
                <a:gd name="T113" fmla="*/ 46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5" h="528">
                  <a:moveTo>
                    <a:pt x="31" y="464"/>
                  </a:moveTo>
                  <a:lnTo>
                    <a:pt x="31" y="464"/>
                  </a:lnTo>
                  <a:cubicBezTo>
                    <a:pt x="31" y="464"/>
                    <a:pt x="31" y="464"/>
                    <a:pt x="31" y="496"/>
                  </a:cubicBezTo>
                  <a:lnTo>
                    <a:pt x="31" y="496"/>
                  </a:lnTo>
                  <a:lnTo>
                    <a:pt x="31" y="496"/>
                  </a:lnTo>
                  <a:cubicBezTo>
                    <a:pt x="31" y="496"/>
                    <a:pt x="31" y="496"/>
                    <a:pt x="31" y="527"/>
                  </a:cubicBezTo>
                  <a:cubicBezTo>
                    <a:pt x="62" y="527"/>
                    <a:pt x="62" y="527"/>
                    <a:pt x="62" y="527"/>
                  </a:cubicBezTo>
                  <a:lnTo>
                    <a:pt x="62" y="496"/>
                  </a:lnTo>
                  <a:cubicBezTo>
                    <a:pt x="93" y="496"/>
                    <a:pt x="93" y="496"/>
                    <a:pt x="93" y="496"/>
                  </a:cubicBezTo>
                  <a:cubicBezTo>
                    <a:pt x="93" y="496"/>
                    <a:pt x="93" y="496"/>
                    <a:pt x="124" y="496"/>
                  </a:cubicBezTo>
                  <a:cubicBezTo>
                    <a:pt x="124" y="434"/>
                    <a:pt x="124" y="434"/>
                    <a:pt x="155" y="434"/>
                  </a:cubicBezTo>
                  <a:lnTo>
                    <a:pt x="155" y="434"/>
                  </a:lnTo>
                  <a:lnTo>
                    <a:pt x="186" y="434"/>
                  </a:lnTo>
                  <a:cubicBezTo>
                    <a:pt x="186" y="434"/>
                    <a:pt x="186" y="434"/>
                    <a:pt x="216" y="434"/>
                  </a:cubicBezTo>
                  <a:cubicBezTo>
                    <a:pt x="216" y="464"/>
                    <a:pt x="216" y="464"/>
                    <a:pt x="216" y="464"/>
                  </a:cubicBezTo>
                  <a:cubicBezTo>
                    <a:pt x="216" y="464"/>
                    <a:pt x="248" y="434"/>
                    <a:pt x="279" y="434"/>
                  </a:cubicBezTo>
                  <a:lnTo>
                    <a:pt x="279" y="434"/>
                  </a:lnTo>
                  <a:lnTo>
                    <a:pt x="279" y="434"/>
                  </a:lnTo>
                  <a:cubicBezTo>
                    <a:pt x="279" y="403"/>
                    <a:pt x="279" y="403"/>
                    <a:pt x="279" y="403"/>
                  </a:cubicBezTo>
                  <a:cubicBezTo>
                    <a:pt x="310" y="372"/>
                    <a:pt x="310" y="372"/>
                    <a:pt x="341" y="372"/>
                  </a:cubicBezTo>
                  <a:lnTo>
                    <a:pt x="341" y="372"/>
                  </a:lnTo>
                  <a:lnTo>
                    <a:pt x="341" y="372"/>
                  </a:lnTo>
                  <a:cubicBezTo>
                    <a:pt x="341" y="340"/>
                    <a:pt x="341" y="340"/>
                    <a:pt x="341" y="310"/>
                  </a:cubicBezTo>
                  <a:cubicBezTo>
                    <a:pt x="372" y="310"/>
                    <a:pt x="372" y="310"/>
                    <a:pt x="372" y="310"/>
                  </a:cubicBezTo>
                  <a:cubicBezTo>
                    <a:pt x="372" y="310"/>
                    <a:pt x="372" y="310"/>
                    <a:pt x="403" y="279"/>
                  </a:cubicBezTo>
                  <a:lnTo>
                    <a:pt x="403" y="279"/>
                  </a:lnTo>
                  <a:lnTo>
                    <a:pt x="403" y="279"/>
                  </a:lnTo>
                  <a:cubicBezTo>
                    <a:pt x="403" y="248"/>
                    <a:pt x="434" y="248"/>
                    <a:pt x="434" y="248"/>
                  </a:cubicBezTo>
                  <a:lnTo>
                    <a:pt x="434" y="248"/>
                  </a:lnTo>
                  <a:lnTo>
                    <a:pt x="434" y="248"/>
                  </a:lnTo>
                  <a:cubicBezTo>
                    <a:pt x="434" y="248"/>
                    <a:pt x="403" y="248"/>
                    <a:pt x="403" y="216"/>
                  </a:cubicBezTo>
                  <a:cubicBezTo>
                    <a:pt x="372" y="186"/>
                    <a:pt x="372" y="186"/>
                    <a:pt x="372" y="155"/>
                  </a:cubicBezTo>
                  <a:cubicBezTo>
                    <a:pt x="372" y="155"/>
                    <a:pt x="372" y="155"/>
                    <a:pt x="341" y="155"/>
                  </a:cubicBezTo>
                  <a:cubicBezTo>
                    <a:pt x="341" y="124"/>
                    <a:pt x="341" y="124"/>
                    <a:pt x="341" y="124"/>
                  </a:cubicBezTo>
                  <a:cubicBezTo>
                    <a:pt x="341" y="124"/>
                    <a:pt x="310" y="124"/>
                    <a:pt x="310" y="92"/>
                  </a:cubicBezTo>
                  <a:cubicBezTo>
                    <a:pt x="279" y="92"/>
                    <a:pt x="279" y="62"/>
                    <a:pt x="279" y="62"/>
                  </a:cubicBezTo>
                  <a:lnTo>
                    <a:pt x="279" y="31"/>
                  </a:lnTo>
                  <a:lnTo>
                    <a:pt x="279" y="31"/>
                  </a:lnTo>
                  <a:lnTo>
                    <a:pt x="279" y="31"/>
                  </a:lnTo>
                  <a:cubicBezTo>
                    <a:pt x="248" y="31"/>
                    <a:pt x="248" y="0"/>
                    <a:pt x="248" y="0"/>
                  </a:cubicBezTo>
                  <a:lnTo>
                    <a:pt x="248" y="0"/>
                  </a:lnTo>
                  <a:lnTo>
                    <a:pt x="216" y="0"/>
                  </a:lnTo>
                  <a:lnTo>
                    <a:pt x="186" y="31"/>
                  </a:lnTo>
                  <a:lnTo>
                    <a:pt x="186" y="31"/>
                  </a:lnTo>
                  <a:lnTo>
                    <a:pt x="186" y="31"/>
                  </a:lnTo>
                  <a:cubicBezTo>
                    <a:pt x="155" y="31"/>
                    <a:pt x="155" y="31"/>
                    <a:pt x="155" y="31"/>
                  </a:cubicBezTo>
                  <a:lnTo>
                    <a:pt x="155" y="0"/>
                  </a:lnTo>
                  <a:lnTo>
                    <a:pt x="155" y="0"/>
                  </a:lnTo>
                  <a:lnTo>
                    <a:pt x="155" y="0"/>
                  </a:lnTo>
                  <a:cubicBezTo>
                    <a:pt x="124" y="0"/>
                    <a:pt x="124" y="0"/>
                    <a:pt x="93" y="31"/>
                  </a:cubicBezTo>
                  <a:lnTo>
                    <a:pt x="62" y="31"/>
                  </a:lnTo>
                  <a:cubicBezTo>
                    <a:pt x="62" y="248"/>
                    <a:pt x="62" y="248"/>
                    <a:pt x="62" y="248"/>
                  </a:cubicBezTo>
                  <a:cubicBezTo>
                    <a:pt x="0" y="248"/>
                    <a:pt x="0" y="248"/>
                    <a:pt x="0" y="248"/>
                  </a:cubicBezTo>
                  <a:cubicBezTo>
                    <a:pt x="0" y="403"/>
                    <a:pt x="0" y="403"/>
                    <a:pt x="0" y="403"/>
                  </a:cubicBezTo>
                  <a:lnTo>
                    <a:pt x="0" y="403"/>
                  </a:lnTo>
                  <a:lnTo>
                    <a:pt x="0" y="403"/>
                  </a:lnTo>
                  <a:cubicBezTo>
                    <a:pt x="31" y="434"/>
                    <a:pt x="31" y="434"/>
                    <a:pt x="31" y="4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0" name="Freeform 2"/>
            <p:cNvSpPr>
              <a:spLocks noChangeArrowheads="1"/>
            </p:cNvSpPr>
            <p:nvPr/>
          </p:nvSpPr>
          <p:spPr bwMode="auto">
            <a:xfrm>
              <a:off x="3902075" y="2740025"/>
              <a:ext cx="1588" cy="11113"/>
            </a:xfrm>
            <a:custGeom>
              <a:avLst/>
              <a:gdLst>
                <a:gd name="T0" fmla="*/ 0 w 1"/>
                <a:gd name="T1" fmla="*/ 31 h 32"/>
                <a:gd name="T2" fmla="*/ 0 w 1"/>
                <a:gd name="T3" fmla="*/ 31 h 32"/>
                <a:gd name="T4" fmla="*/ 0 w 1"/>
                <a:gd name="T5" fmla="*/ 31 h 32"/>
                <a:gd name="T6" fmla="*/ 0 w 1"/>
                <a:gd name="T7" fmla="*/ 0 h 32"/>
                <a:gd name="T8" fmla="*/ 0 w 1"/>
                <a:gd name="T9" fmla="*/ 31 h 32"/>
              </a:gdLst>
              <a:ahLst/>
              <a:cxnLst>
                <a:cxn ang="0">
                  <a:pos x="T0" y="T1"/>
                </a:cxn>
                <a:cxn ang="0">
                  <a:pos x="T2" y="T3"/>
                </a:cxn>
                <a:cxn ang="0">
                  <a:pos x="T4" y="T5"/>
                </a:cxn>
                <a:cxn ang="0">
                  <a:pos x="T6" y="T7"/>
                </a:cxn>
                <a:cxn ang="0">
                  <a:pos x="T8" y="T9"/>
                </a:cxn>
              </a:cxnLst>
              <a:rect l="0" t="0" r="r" b="b"/>
              <a:pathLst>
                <a:path w="1" h="32">
                  <a:moveTo>
                    <a:pt x="0" y="31"/>
                  </a:moveTo>
                  <a:lnTo>
                    <a:pt x="0" y="31"/>
                  </a:lnTo>
                  <a:lnTo>
                    <a:pt x="0" y="31"/>
                  </a:lnTo>
                  <a:cubicBezTo>
                    <a:pt x="0" y="0"/>
                    <a:pt x="0" y="0"/>
                    <a:pt x="0" y="0"/>
                  </a:cubicBezTo>
                  <a:cubicBezTo>
                    <a:pt x="0" y="31"/>
                    <a:pt x="0" y="31"/>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1" name="Freeform 3"/>
            <p:cNvSpPr>
              <a:spLocks noChangeArrowheads="1"/>
            </p:cNvSpPr>
            <p:nvPr/>
          </p:nvSpPr>
          <p:spPr bwMode="auto">
            <a:xfrm>
              <a:off x="3902075" y="2571750"/>
              <a:ext cx="123825" cy="179388"/>
            </a:xfrm>
            <a:custGeom>
              <a:avLst/>
              <a:gdLst>
                <a:gd name="T0" fmla="*/ 62 w 342"/>
                <a:gd name="T1" fmla="*/ 496 h 497"/>
                <a:gd name="T2" fmla="*/ 93 w 342"/>
                <a:gd name="T3" fmla="*/ 465 h 497"/>
                <a:gd name="T4" fmla="*/ 124 w 342"/>
                <a:gd name="T5" fmla="*/ 465 h 497"/>
                <a:gd name="T6" fmla="*/ 124 w 342"/>
                <a:gd name="T7" fmla="*/ 465 h 497"/>
                <a:gd name="T8" fmla="*/ 124 w 342"/>
                <a:gd name="T9" fmla="*/ 465 h 497"/>
                <a:gd name="T10" fmla="*/ 186 w 342"/>
                <a:gd name="T11" fmla="*/ 465 h 497"/>
                <a:gd name="T12" fmla="*/ 217 w 342"/>
                <a:gd name="T13" fmla="*/ 434 h 497"/>
                <a:gd name="T14" fmla="*/ 217 w 342"/>
                <a:gd name="T15" fmla="*/ 372 h 497"/>
                <a:gd name="T16" fmla="*/ 217 w 342"/>
                <a:gd name="T17" fmla="*/ 310 h 497"/>
                <a:gd name="T18" fmla="*/ 248 w 342"/>
                <a:gd name="T19" fmla="*/ 310 h 497"/>
                <a:gd name="T20" fmla="*/ 248 w 342"/>
                <a:gd name="T21" fmla="*/ 279 h 497"/>
                <a:gd name="T22" fmla="*/ 279 w 342"/>
                <a:gd name="T23" fmla="*/ 248 h 497"/>
                <a:gd name="T24" fmla="*/ 279 w 342"/>
                <a:gd name="T25" fmla="*/ 248 h 497"/>
                <a:gd name="T26" fmla="*/ 310 w 342"/>
                <a:gd name="T27" fmla="*/ 155 h 497"/>
                <a:gd name="T28" fmla="*/ 341 w 342"/>
                <a:gd name="T29" fmla="*/ 31 h 497"/>
                <a:gd name="T30" fmla="*/ 310 w 342"/>
                <a:gd name="T31" fmla="*/ 0 h 497"/>
                <a:gd name="T32" fmla="*/ 279 w 342"/>
                <a:gd name="T33" fmla="*/ 0 h 497"/>
                <a:gd name="T34" fmla="*/ 248 w 342"/>
                <a:gd name="T35" fmla="*/ 93 h 497"/>
                <a:gd name="T36" fmla="*/ 248 w 342"/>
                <a:gd name="T37" fmla="*/ 124 h 497"/>
                <a:gd name="T38" fmla="*/ 186 w 342"/>
                <a:gd name="T39" fmla="*/ 186 h 497"/>
                <a:gd name="T40" fmla="*/ 186 w 342"/>
                <a:gd name="T41" fmla="*/ 124 h 497"/>
                <a:gd name="T42" fmla="*/ 155 w 342"/>
                <a:gd name="T43" fmla="*/ 124 h 497"/>
                <a:gd name="T44" fmla="*/ 155 w 342"/>
                <a:gd name="T45" fmla="*/ 186 h 497"/>
                <a:gd name="T46" fmla="*/ 155 w 342"/>
                <a:gd name="T47" fmla="*/ 186 h 497"/>
                <a:gd name="T48" fmla="*/ 155 w 342"/>
                <a:gd name="T49" fmla="*/ 248 h 497"/>
                <a:gd name="T50" fmla="*/ 155 w 342"/>
                <a:gd name="T51" fmla="*/ 310 h 497"/>
                <a:gd name="T52" fmla="*/ 124 w 342"/>
                <a:gd name="T53" fmla="*/ 403 h 497"/>
                <a:gd name="T54" fmla="*/ 124 w 342"/>
                <a:gd name="T55" fmla="*/ 403 h 497"/>
                <a:gd name="T56" fmla="*/ 93 w 342"/>
                <a:gd name="T57" fmla="*/ 403 h 497"/>
                <a:gd name="T58" fmla="*/ 62 w 342"/>
                <a:gd name="T59" fmla="*/ 403 h 497"/>
                <a:gd name="T60" fmla="*/ 62 w 342"/>
                <a:gd name="T61" fmla="*/ 403 h 497"/>
                <a:gd name="T62" fmla="*/ 31 w 342"/>
                <a:gd name="T63" fmla="*/ 403 h 497"/>
                <a:gd name="T64" fmla="*/ 31 w 342"/>
                <a:gd name="T65" fmla="*/ 434 h 497"/>
                <a:gd name="T66" fmla="*/ 62 w 342"/>
                <a:gd name="T67" fmla="*/ 465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497">
                  <a:moveTo>
                    <a:pt x="62" y="496"/>
                  </a:moveTo>
                  <a:lnTo>
                    <a:pt x="62" y="496"/>
                  </a:lnTo>
                  <a:cubicBezTo>
                    <a:pt x="62" y="465"/>
                    <a:pt x="62" y="465"/>
                    <a:pt x="62" y="465"/>
                  </a:cubicBezTo>
                  <a:cubicBezTo>
                    <a:pt x="93" y="465"/>
                    <a:pt x="93" y="465"/>
                    <a:pt x="93" y="465"/>
                  </a:cubicBezTo>
                  <a:lnTo>
                    <a:pt x="93" y="465"/>
                  </a:lnTo>
                  <a:lnTo>
                    <a:pt x="124" y="465"/>
                  </a:lnTo>
                  <a:lnTo>
                    <a:pt x="124" y="465"/>
                  </a:lnTo>
                  <a:lnTo>
                    <a:pt x="124" y="465"/>
                  </a:lnTo>
                  <a:lnTo>
                    <a:pt x="124" y="465"/>
                  </a:lnTo>
                  <a:lnTo>
                    <a:pt x="124" y="465"/>
                  </a:lnTo>
                  <a:cubicBezTo>
                    <a:pt x="155" y="465"/>
                    <a:pt x="155" y="465"/>
                    <a:pt x="155" y="465"/>
                  </a:cubicBezTo>
                  <a:lnTo>
                    <a:pt x="186" y="465"/>
                  </a:lnTo>
                  <a:lnTo>
                    <a:pt x="186" y="434"/>
                  </a:lnTo>
                  <a:lnTo>
                    <a:pt x="217" y="434"/>
                  </a:lnTo>
                  <a:lnTo>
                    <a:pt x="217" y="403"/>
                  </a:lnTo>
                  <a:lnTo>
                    <a:pt x="217" y="372"/>
                  </a:lnTo>
                  <a:lnTo>
                    <a:pt x="217" y="372"/>
                  </a:lnTo>
                  <a:cubicBezTo>
                    <a:pt x="217" y="341"/>
                    <a:pt x="217" y="341"/>
                    <a:pt x="217" y="310"/>
                  </a:cubicBezTo>
                  <a:cubicBezTo>
                    <a:pt x="248" y="310"/>
                    <a:pt x="248" y="310"/>
                    <a:pt x="248" y="310"/>
                  </a:cubicBezTo>
                  <a:lnTo>
                    <a:pt x="248" y="310"/>
                  </a:lnTo>
                  <a:cubicBezTo>
                    <a:pt x="248" y="310"/>
                    <a:pt x="248" y="310"/>
                    <a:pt x="248" y="279"/>
                  </a:cubicBezTo>
                  <a:lnTo>
                    <a:pt x="248" y="279"/>
                  </a:lnTo>
                  <a:cubicBezTo>
                    <a:pt x="248" y="279"/>
                    <a:pt x="248" y="248"/>
                    <a:pt x="279" y="248"/>
                  </a:cubicBezTo>
                  <a:lnTo>
                    <a:pt x="279" y="248"/>
                  </a:lnTo>
                  <a:lnTo>
                    <a:pt x="279" y="248"/>
                  </a:lnTo>
                  <a:lnTo>
                    <a:pt x="279" y="248"/>
                  </a:lnTo>
                  <a:lnTo>
                    <a:pt x="279" y="217"/>
                  </a:lnTo>
                  <a:cubicBezTo>
                    <a:pt x="310" y="186"/>
                    <a:pt x="310" y="155"/>
                    <a:pt x="310" y="155"/>
                  </a:cubicBezTo>
                  <a:cubicBezTo>
                    <a:pt x="310" y="93"/>
                    <a:pt x="310" y="62"/>
                    <a:pt x="341" y="31"/>
                  </a:cubicBezTo>
                  <a:lnTo>
                    <a:pt x="341" y="31"/>
                  </a:lnTo>
                  <a:cubicBezTo>
                    <a:pt x="341" y="31"/>
                    <a:pt x="341" y="0"/>
                    <a:pt x="310" y="0"/>
                  </a:cubicBezTo>
                  <a:lnTo>
                    <a:pt x="310" y="0"/>
                  </a:lnTo>
                  <a:lnTo>
                    <a:pt x="279" y="0"/>
                  </a:lnTo>
                  <a:lnTo>
                    <a:pt x="279" y="0"/>
                  </a:lnTo>
                  <a:cubicBezTo>
                    <a:pt x="248" y="62"/>
                    <a:pt x="248" y="62"/>
                    <a:pt x="248" y="62"/>
                  </a:cubicBezTo>
                  <a:cubicBezTo>
                    <a:pt x="248" y="93"/>
                    <a:pt x="248" y="93"/>
                    <a:pt x="248" y="93"/>
                  </a:cubicBezTo>
                  <a:lnTo>
                    <a:pt x="248" y="93"/>
                  </a:lnTo>
                  <a:cubicBezTo>
                    <a:pt x="248" y="124"/>
                    <a:pt x="248" y="124"/>
                    <a:pt x="248" y="124"/>
                  </a:cubicBezTo>
                  <a:cubicBezTo>
                    <a:pt x="217" y="124"/>
                    <a:pt x="217" y="124"/>
                    <a:pt x="217" y="124"/>
                  </a:cubicBezTo>
                  <a:cubicBezTo>
                    <a:pt x="186" y="186"/>
                    <a:pt x="186" y="186"/>
                    <a:pt x="186" y="186"/>
                  </a:cubicBezTo>
                  <a:cubicBezTo>
                    <a:pt x="217" y="124"/>
                    <a:pt x="217" y="124"/>
                    <a:pt x="217" y="124"/>
                  </a:cubicBezTo>
                  <a:cubicBezTo>
                    <a:pt x="186" y="124"/>
                    <a:pt x="186" y="124"/>
                    <a:pt x="186" y="124"/>
                  </a:cubicBezTo>
                  <a:lnTo>
                    <a:pt x="155" y="124"/>
                  </a:lnTo>
                  <a:lnTo>
                    <a:pt x="155" y="124"/>
                  </a:lnTo>
                  <a:lnTo>
                    <a:pt x="155" y="124"/>
                  </a:lnTo>
                  <a:cubicBezTo>
                    <a:pt x="155" y="155"/>
                    <a:pt x="155" y="155"/>
                    <a:pt x="155" y="186"/>
                  </a:cubicBezTo>
                  <a:lnTo>
                    <a:pt x="155" y="186"/>
                  </a:lnTo>
                  <a:lnTo>
                    <a:pt x="155" y="186"/>
                  </a:lnTo>
                  <a:cubicBezTo>
                    <a:pt x="155" y="186"/>
                    <a:pt x="155" y="217"/>
                    <a:pt x="124" y="217"/>
                  </a:cubicBezTo>
                  <a:cubicBezTo>
                    <a:pt x="155" y="217"/>
                    <a:pt x="155" y="248"/>
                    <a:pt x="155" y="248"/>
                  </a:cubicBezTo>
                  <a:cubicBezTo>
                    <a:pt x="155" y="248"/>
                    <a:pt x="155" y="248"/>
                    <a:pt x="155" y="279"/>
                  </a:cubicBezTo>
                  <a:lnTo>
                    <a:pt x="155" y="310"/>
                  </a:lnTo>
                  <a:lnTo>
                    <a:pt x="155" y="341"/>
                  </a:lnTo>
                  <a:cubicBezTo>
                    <a:pt x="155" y="372"/>
                    <a:pt x="124" y="372"/>
                    <a:pt x="124" y="403"/>
                  </a:cubicBezTo>
                  <a:lnTo>
                    <a:pt x="124" y="403"/>
                  </a:lnTo>
                  <a:lnTo>
                    <a:pt x="124" y="403"/>
                  </a:lnTo>
                  <a:cubicBezTo>
                    <a:pt x="93" y="403"/>
                    <a:pt x="93" y="403"/>
                    <a:pt x="93" y="403"/>
                  </a:cubicBezTo>
                  <a:lnTo>
                    <a:pt x="93" y="403"/>
                  </a:lnTo>
                  <a:cubicBezTo>
                    <a:pt x="62" y="403"/>
                    <a:pt x="62" y="403"/>
                    <a:pt x="62" y="403"/>
                  </a:cubicBezTo>
                  <a:lnTo>
                    <a:pt x="62" y="403"/>
                  </a:lnTo>
                  <a:lnTo>
                    <a:pt x="62" y="403"/>
                  </a:lnTo>
                  <a:lnTo>
                    <a:pt x="62" y="403"/>
                  </a:lnTo>
                  <a:lnTo>
                    <a:pt x="62" y="403"/>
                  </a:lnTo>
                  <a:lnTo>
                    <a:pt x="31" y="403"/>
                  </a:lnTo>
                  <a:cubicBezTo>
                    <a:pt x="0" y="403"/>
                    <a:pt x="0" y="403"/>
                    <a:pt x="0" y="403"/>
                  </a:cubicBezTo>
                  <a:cubicBezTo>
                    <a:pt x="31" y="434"/>
                    <a:pt x="31" y="434"/>
                    <a:pt x="31" y="434"/>
                  </a:cubicBezTo>
                  <a:cubicBezTo>
                    <a:pt x="31" y="496"/>
                    <a:pt x="31" y="496"/>
                    <a:pt x="31" y="496"/>
                  </a:cubicBezTo>
                  <a:cubicBezTo>
                    <a:pt x="62" y="465"/>
                    <a:pt x="62" y="465"/>
                    <a:pt x="62" y="465"/>
                  </a:cubicBezTo>
                  <a:lnTo>
                    <a:pt x="62" y="49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2" name="Freeform 4"/>
            <p:cNvSpPr>
              <a:spLocks noChangeArrowheads="1"/>
            </p:cNvSpPr>
            <p:nvPr/>
          </p:nvSpPr>
          <p:spPr bwMode="auto">
            <a:xfrm>
              <a:off x="3870325" y="2616200"/>
              <a:ext cx="11113" cy="1588"/>
            </a:xfrm>
            <a:custGeom>
              <a:avLst/>
              <a:gdLst>
                <a:gd name="T0" fmla="*/ 32 w 33"/>
                <a:gd name="T1" fmla="*/ 0 h 1"/>
                <a:gd name="T2" fmla="*/ 32 w 33"/>
                <a:gd name="T3" fmla="*/ 0 h 1"/>
                <a:gd name="T4" fmla="*/ 0 w 33"/>
                <a:gd name="T5" fmla="*/ 0 h 1"/>
                <a:gd name="T6" fmla="*/ 0 w 33"/>
                <a:gd name="T7" fmla="*/ 0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32" y="0"/>
                  </a:lnTo>
                  <a:cubicBezTo>
                    <a:pt x="0" y="0"/>
                    <a:pt x="0" y="0"/>
                    <a:pt x="0" y="0"/>
                  </a:cubicBezTo>
                  <a:lnTo>
                    <a:pt x="0" y="0"/>
                  </a:lnTo>
                  <a:cubicBezTo>
                    <a:pt x="32" y="0"/>
                    <a:pt x="32" y="0"/>
                    <a:pt x="3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3" name="Freeform 5"/>
            <p:cNvSpPr>
              <a:spLocks noChangeArrowheads="1"/>
            </p:cNvSpPr>
            <p:nvPr/>
          </p:nvSpPr>
          <p:spPr bwMode="auto">
            <a:xfrm>
              <a:off x="3679825" y="2114550"/>
              <a:ext cx="290513" cy="246063"/>
            </a:xfrm>
            <a:custGeom>
              <a:avLst/>
              <a:gdLst>
                <a:gd name="T0" fmla="*/ 341 w 806"/>
                <a:gd name="T1" fmla="*/ 588 h 683"/>
                <a:gd name="T2" fmla="*/ 341 w 806"/>
                <a:gd name="T3" fmla="*/ 619 h 683"/>
                <a:gd name="T4" fmla="*/ 403 w 806"/>
                <a:gd name="T5" fmla="*/ 619 h 683"/>
                <a:gd name="T6" fmla="*/ 403 w 806"/>
                <a:gd name="T7" fmla="*/ 619 h 683"/>
                <a:gd name="T8" fmla="*/ 435 w 806"/>
                <a:gd name="T9" fmla="*/ 619 h 683"/>
                <a:gd name="T10" fmla="*/ 465 w 806"/>
                <a:gd name="T11" fmla="*/ 650 h 683"/>
                <a:gd name="T12" fmla="*/ 496 w 806"/>
                <a:gd name="T13" fmla="*/ 619 h 683"/>
                <a:gd name="T14" fmla="*/ 527 w 806"/>
                <a:gd name="T15" fmla="*/ 588 h 683"/>
                <a:gd name="T16" fmla="*/ 619 w 806"/>
                <a:gd name="T17" fmla="*/ 619 h 683"/>
                <a:gd name="T18" fmla="*/ 619 w 806"/>
                <a:gd name="T19" fmla="*/ 619 h 683"/>
                <a:gd name="T20" fmla="*/ 650 w 806"/>
                <a:gd name="T21" fmla="*/ 588 h 683"/>
                <a:gd name="T22" fmla="*/ 681 w 806"/>
                <a:gd name="T23" fmla="*/ 588 h 683"/>
                <a:gd name="T24" fmla="*/ 681 w 806"/>
                <a:gd name="T25" fmla="*/ 558 h 683"/>
                <a:gd name="T26" fmla="*/ 681 w 806"/>
                <a:gd name="T27" fmla="*/ 526 h 683"/>
                <a:gd name="T28" fmla="*/ 743 w 806"/>
                <a:gd name="T29" fmla="*/ 465 h 683"/>
                <a:gd name="T30" fmla="*/ 774 w 806"/>
                <a:gd name="T31" fmla="*/ 403 h 683"/>
                <a:gd name="T32" fmla="*/ 805 w 806"/>
                <a:gd name="T33" fmla="*/ 372 h 683"/>
                <a:gd name="T34" fmla="*/ 805 w 806"/>
                <a:gd name="T35" fmla="*/ 187 h 683"/>
                <a:gd name="T36" fmla="*/ 774 w 806"/>
                <a:gd name="T37" fmla="*/ 155 h 683"/>
                <a:gd name="T38" fmla="*/ 774 w 806"/>
                <a:gd name="T39" fmla="*/ 93 h 683"/>
                <a:gd name="T40" fmla="*/ 774 w 806"/>
                <a:gd name="T41" fmla="*/ 93 h 683"/>
                <a:gd name="T42" fmla="*/ 743 w 806"/>
                <a:gd name="T43" fmla="*/ 63 h 683"/>
                <a:gd name="T44" fmla="*/ 743 w 806"/>
                <a:gd name="T45" fmla="*/ 63 h 683"/>
                <a:gd name="T46" fmla="*/ 681 w 806"/>
                <a:gd name="T47" fmla="*/ 31 h 683"/>
                <a:gd name="T48" fmla="*/ 619 w 806"/>
                <a:gd name="T49" fmla="*/ 0 h 683"/>
                <a:gd name="T50" fmla="*/ 559 w 806"/>
                <a:gd name="T51" fmla="*/ 63 h 683"/>
                <a:gd name="T52" fmla="*/ 341 w 806"/>
                <a:gd name="T53" fmla="*/ 217 h 683"/>
                <a:gd name="T54" fmla="*/ 279 w 806"/>
                <a:gd name="T55" fmla="*/ 279 h 683"/>
                <a:gd name="T56" fmla="*/ 217 w 806"/>
                <a:gd name="T57" fmla="*/ 372 h 683"/>
                <a:gd name="T58" fmla="*/ 217 w 806"/>
                <a:gd name="T59" fmla="*/ 403 h 683"/>
                <a:gd name="T60" fmla="*/ 187 w 806"/>
                <a:gd name="T61" fmla="*/ 496 h 683"/>
                <a:gd name="T62" fmla="*/ 124 w 806"/>
                <a:gd name="T63" fmla="*/ 526 h 683"/>
                <a:gd name="T64" fmla="*/ 63 w 806"/>
                <a:gd name="T65" fmla="*/ 526 h 683"/>
                <a:gd name="T66" fmla="*/ 31 w 806"/>
                <a:gd name="T67" fmla="*/ 526 h 683"/>
                <a:gd name="T68" fmla="*/ 0 w 806"/>
                <a:gd name="T69" fmla="*/ 558 h 683"/>
                <a:gd name="T70" fmla="*/ 0 w 806"/>
                <a:gd name="T71" fmla="*/ 558 h 683"/>
                <a:gd name="T72" fmla="*/ 0 w 806"/>
                <a:gd name="T73" fmla="*/ 588 h 683"/>
                <a:gd name="T74" fmla="*/ 31 w 806"/>
                <a:gd name="T75" fmla="*/ 619 h 683"/>
                <a:gd name="T76" fmla="*/ 31 w 806"/>
                <a:gd name="T77" fmla="*/ 650 h 683"/>
                <a:gd name="T78" fmla="*/ 31 w 806"/>
                <a:gd name="T79" fmla="*/ 650 h 683"/>
                <a:gd name="T80" fmla="*/ 63 w 806"/>
                <a:gd name="T81" fmla="*/ 650 h 683"/>
                <a:gd name="T82" fmla="*/ 93 w 806"/>
                <a:gd name="T83" fmla="*/ 650 h 683"/>
                <a:gd name="T84" fmla="*/ 93 w 806"/>
                <a:gd name="T85" fmla="*/ 682 h 683"/>
                <a:gd name="T86" fmla="*/ 124 w 806"/>
                <a:gd name="T87" fmla="*/ 650 h 683"/>
                <a:gd name="T88" fmla="*/ 155 w 806"/>
                <a:gd name="T89" fmla="*/ 650 h 683"/>
                <a:gd name="T90" fmla="*/ 155 w 806"/>
                <a:gd name="T91" fmla="*/ 650 h 683"/>
                <a:gd name="T92" fmla="*/ 187 w 806"/>
                <a:gd name="T93" fmla="*/ 588 h 683"/>
                <a:gd name="T94" fmla="*/ 248 w 806"/>
                <a:gd name="T95" fmla="*/ 588 h 683"/>
                <a:gd name="T96" fmla="*/ 279 w 806"/>
                <a:gd name="T97" fmla="*/ 588 h 683"/>
                <a:gd name="T98" fmla="*/ 279 w 806"/>
                <a:gd name="T99" fmla="*/ 588 h 683"/>
                <a:gd name="T100" fmla="*/ 311 w 806"/>
                <a:gd name="T101" fmla="*/ 588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683">
                  <a:moveTo>
                    <a:pt x="341" y="588"/>
                  </a:moveTo>
                  <a:lnTo>
                    <a:pt x="341" y="588"/>
                  </a:lnTo>
                  <a:lnTo>
                    <a:pt x="341" y="619"/>
                  </a:lnTo>
                  <a:lnTo>
                    <a:pt x="341" y="619"/>
                  </a:lnTo>
                  <a:lnTo>
                    <a:pt x="341" y="619"/>
                  </a:lnTo>
                  <a:cubicBezTo>
                    <a:pt x="372" y="619"/>
                    <a:pt x="372" y="619"/>
                    <a:pt x="403" y="619"/>
                  </a:cubicBezTo>
                  <a:lnTo>
                    <a:pt x="403" y="619"/>
                  </a:lnTo>
                  <a:lnTo>
                    <a:pt x="403" y="619"/>
                  </a:lnTo>
                  <a:cubicBezTo>
                    <a:pt x="403" y="619"/>
                    <a:pt x="403" y="619"/>
                    <a:pt x="435" y="619"/>
                  </a:cubicBezTo>
                  <a:lnTo>
                    <a:pt x="435" y="619"/>
                  </a:lnTo>
                  <a:cubicBezTo>
                    <a:pt x="435" y="650"/>
                    <a:pt x="465" y="650"/>
                    <a:pt x="465" y="650"/>
                  </a:cubicBezTo>
                  <a:lnTo>
                    <a:pt x="465" y="650"/>
                  </a:lnTo>
                  <a:cubicBezTo>
                    <a:pt x="465" y="650"/>
                    <a:pt x="496" y="650"/>
                    <a:pt x="496" y="619"/>
                  </a:cubicBezTo>
                  <a:lnTo>
                    <a:pt x="496" y="619"/>
                  </a:lnTo>
                  <a:cubicBezTo>
                    <a:pt x="496" y="619"/>
                    <a:pt x="496" y="619"/>
                    <a:pt x="527" y="619"/>
                  </a:cubicBezTo>
                  <a:cubicBezTo>
                    <a:pt x="527" y="619"/>
                    <a:pt x="527" y="619"/>
                    <a:pt x="527" y="588"/>
                  </a:cubicBezTo>
                  <a:cubicBezTo>
                    <a:pt x="559" y="588"/>
                    <a:pt x="558" y="588"/>
                    <a:pt x="588" y="588"/>
                  </a:cubicBezTo>
                  <a:lnTo>
                    <a:pt x="619" y="619"/>
                  </a:lnTo>
                  <a:lnTo>
                    <a:pt x="619" y="619"/>
                  </a:lnTo>
                  <a:lnTo>
                    <a:pt x="619" y="619"/>
                  </a:lnTo>
                  <a:lnTo>
                    <a:pt x="619" y="619"/>
                  </a:lnTo>
                  <a:cubicBezTo>
                    <a:pt x="619" y="619"/>
                    <a:pt x="650" y="619"/>
                    <a:pt x="650" y="588"/>
                  </a:cubicBezTo>
                  <a:lnTo>
                    <a:pt x="681" y="588"/>
                  </a:lnTo>
                  <a:lnTo>
                    <a:pt x="681" y="588"/>
                  </a:lnTo>
                  <a:lnTo>
                    <a:pt x="681" y="558"/>
                  </a:lnTo>
                  <a:lnTo>
                    <a:pt x="681" y="558"/>
                  </a:lnTo>
                  <a:cubicBezTo>
                    <a:pt x="681" y="496"/>
                    <a:pt x="681" y="496"/>
                    <a:pt x="681" y="496"/>
                  </a:cubicBezTo>
                  <a:cubicBezTo>
                    <a:pt x="681" y="526"/>
                    <a:pt x="681" y="526"/>
                    <a:pt x="681" y="526"/>
                  </a:cubicBezTo>
                  <a:cubicBezTo>
                    <a:pt x="681" y="496"/>
                    <a:pt x="712" y="465"/>
                    <a:pt x="743" y="465"/>
                  </a:cubicBezTo>
                  <a:lnTo>
                    <a:pt x="743" y="465"/>
                  </a:lnTo>
                  <a:cubicBezTo>
                    <a:pt x="743" y="435"/>
                    <a:pt x="774" y="435"/>
                    <a:pt x="774" y="435"/>
                  </a:cubicBezTo>
                  <a:lnTo>
                    <a:pt x="774" y="403"/>
                  </a:lnTo>
                  <a:lnTo>
                    <a:pt x="774" y="403"/>
                  </a:lnTo>
                  <a:cubicBezTo>
                    <a:pt x="774" y="403"/>
                    <a:pt x="805" y="403"/>
                    <a:pt x="805" y="372"/>
                  </a:cubicBezTo>
                  <a:cubicBezTo>
                    <a:pt x="805" y="341"/>
                    <a:pt x="805" y="311"/>
                    <a:pt x="805" y="248"/>
                  </a:cubicBezTo>
                  <a:cubicBezTo>
                    <a:pt x="805" y="217"/>
                    <a:pt x="805" y="217"/>
                    <a:pt x="805" y="187"/>
                  </a:cubicBezTo>
                  <a:lnTo>
                    <a:pt x="774" y="155"/>
                  </a:lnTo>
                  <a:lnTo>
                    <a:pt x="774" y="155"/>
                  </a:lnTo>
                  <a:cubicBezTo>
                    <a:pt x="774" y="124"/>
                    <a:pt x="774" y="124"/>
                    <a:pt x="774" y="93"/>
                  </a:cubicBezTo>
                  <a:lnTo>
                    <a:pt x="774" y="93"/>
                  </a:lnTo>
                  <a:lnTo>
                    <a:pt x="774" y="93"/>
                  </a:lnTo>
                  <a:lnTo>
                    <a:pt x="774" y="93"/>
                  </a:lnTo>
                  <a:cubicBezTo>
                    <a:pt x="774" y="93"/>
                    <a:pt x="774" y="93"/>
                    <a:pt x="774" y="63"/>
                  </a:cubicBezTo>
                  <a:cubicBezTo>
                    <a:pt x="743" y="63"/>
                    <a:pt x="743" y="63"/>
                    <a:pt x="743" y="63"/>
                  </a:cubicBezTo>
                  <a:lnTo>
                    <a:pt x="743" y="63"/>
                  </a:lnTo>
                  <a:lnTo>
                    <a:pt x="743" y="63"/>
                  </a:lnTo>
                  <a:cubicBezTo>
                    <a:pt x="712" y="63"/>
                    <a:pt x="712" y="63"/>
                    <a:pt x="712" y="63"/>
                  </a:cubicBezTo>
                  <a:lnTo>
                    <a:pt x="681" y="31"/>
                  </a:lnTo>
                  <a:cubicBezTo>
                    <a:pt x="681" y="31"/>
                    <a:pt x="650" y="31"/>
                    <a:pt x="650" y="0"/>
                  </a:cubicBezTo>
                  <a:lnTo>
                    <a:pt x="619" y="0"/>
                  </a:lnTo>
                  <a:cubicBezTo>
                    <a:pt x="559" y="63"/>
                    <a:pt x="559" y="63"/>
                    <a:pt x="559" y="63"/>
                  </a:cubicBezTo>
                  <a:lnTo>
                    <a:pt x="559" y="63"/>
                  </a:lnTo>
                  <a:cubicBezTo>
                    <a:pt x="527" y="63"/>
                    <a:pt x="403" y="155"/>
                    <a:pt x="403" y="155"/>
                  </a:cubicBezTo>
                  <a:cubicBezTo>
                    <a:pt x="372" y="187"/>
                    <a:pt x="372" y="187"/>
                    <a:pt x="341" y="217"/>
                  </a:cubicBezTo>
                  <a:lnTo>
                    <a:pt x="341" y="217"/>
                  </a:lnTo>
                  <a:cubicBezTo>
                    <a:pt x="311" y="248"/>
                    <a:pt x="279" y="279"/>
                    <a:pt x="279" y="279"/>
                  </a:cubicBezTo>
                  <a:cubicBezTo>
                    <a:pt x="248" y="279"/>
                    <a:pt x="217" y="279"/>
                    <a:pt x="217" y="279"/>
                  </a:cubicBezTo>
                  <a:cubicBezTo>
                    <a:pt x="217" y="311"/>
                    <a:pt x="217" y="341"/>
                    <a:pt x="217" y="372"/>
                  </a:cubicBezTo>
                  <a:lnTo>
                    <a:pt x="217" y="403"/>
                  </a:lnTo>
                  <a:lnTo>
                    <a:pt x="217" y="403"/>
                  </a:lnTo>
                  <a:cubicBezTo>
                    <a:pt x="187" y="465"/>
                    <a:pt x="187" y="496"/>
                    <a:pt x="187" y="496"/>
                  </a:cubicBezTo>
                  <a:lnTo>
                    <a:pt x="187" y="496"/>
                  </a:lnTo>
                  <a:cubicBezTo>
                    <a:pt x="155" y="526"/>
                    <a:pt x="155" y="526"/>
                    <a:pt x="124" y="526"/>
                  </a:cubicBezTo>
                  <a:lnTo>
                    <a:pt x="124" y="526"/>
                  </a:lnTo>
                  <a:cubicBezTo>
                    <a:pt x="124" y="526"/>
                    <a:pt x="124" y="526"/>
                    <a:pt x="93" y="526"/>
                  </a:cubicBezTo>
                  <a:cubicBezTo>
                    <a:pt x="93" y="526"/>
                    <a:pt x="93" y="526"/>
                    <a:pt x="63" y="526"/>
                  </a:cubicBezTo>
                  <a:lnTo>
                    <a:pt x="63" y="526"/>
                  </a:lnTo>
                  <a:lnTo>
                    <a:pt x="31" y="526"/>
                  </a:lnTo>
                  <a:cubicBezTo>
                    <a:pt x="31" y="526"/>
                    <a:pt x="31" y="526"/>
                    <a:pt x="31" y="558"/>
                  </a:cubicBezTo>
                  <a:cubicBezTo>
                    <a:pt x="31" y="558"/>
                    <a:pt x="31" y="558"/>
                    <a:pt x="0" y="558"/>
                  </a:cubicBezTo>
                  <a:lnTo>
                    <a:pt x="0" y="558"/>
                  </a:lnTo>
                  <a:lnTo>
                    <a:pt x="0" y="558"/>
                  </a:lnTo>
                  <a:lnTo>
                    <a:pt x="0" y="588"/>
                  </a:lnTo>
                  <a:lnTo>
                    <a:pt x="0" y="588"/>
                  </a:lnTo>
                  <a:lnTo>
                    <a:pt x="31" y="588"/>
                  </a:lnTo>
                  <a:lnTo>
                    <a:pt x="31" y="619"/>
                  </a:lnTo>
                  <a:lnTo>
                    <a:pt x="31" y="619"/>
                  </a:lnTo>
                  <a:cubicBezTo>
                    <a:pt x="31" y="619"/>
                    <a:pt x="31" y="619"/>
                    <a:pt x="31" y="650"/>
                  </a:cubicBezTo>
                  <a:lnTo>
                    <a:pt x="31" y="650"/>
                  </a:lnTo>
                  <a:lnTo>
                    <a:pt x="31" y="650"/>
                  </a:lnTo>
                  <a:lnTo>
                    <a:pt x="31" y="650"/>
                  </a:lnTo>
                  <a:cubicBezTo>
                    <a:pt x="63" y="650"/>
                    <a:pt x="63" y="650"/>
                    <a:pt x="63" y="650"/>
                  </a:cubicBezTo>
                  <a:lnTo>
                    <a:pt x="63" y="650"/>
                  </a:lnTo>
                  <a:cubicBezTo>
                    <a:pt x="93" y="650"/>
                    <a:pt x="93" y="650"/>
                    <a:pt x="93" y="650"/>
                  </a:cubicBezTo>
                  <a:cubicBezTo>
                    <a:pt x="93" y="650"/>
                    <a:pt x="93" y="650"/>
                    <a:pt x="93" y="682"/>
                  </a:cubicBezTo>
                  <a:lnTo>
                    <a:pt x="93" y="682"/>
                  </a:lnTo>
                  <a:lnTo>
                    <a:pt x="124" y="650"/>
                  </a:lnTo>
                  <a:lnTo>
                    <a:pt x="124" y="650"/>
                  </a:lnTo>
                  <a:lnTo>
                    <a:pt x="124" y="682"/>
                  </a:lnTo>
                  <a:cubicBezTo>
                    <a:pt x="155" y="650"/>
                    <a:pt x="155" y="650"/>
                    <a:pt x="155" y="650"/>
                  </a:cubicBezTo>
                  <a:lnTo>
                    <a:pt x="155" y="650"/>
                  </a:lnTo>
                  <a:lnTo>
                    <a:pt x="155" y="650"/>
                  </a:lnTo>
                  <a:cubicBezTo>
                    <a:pt x="155" y="619"/>
                    <a:pt x="187" y="588"/>
                    <a:pt x="187" y="588"/>
                  </a:cubicBezTo>
                  <a:lnTo>
                    <a:pt x="187" y="588"/>
                  </a:lnTo>
                  <a:cubicBezTo>
                    <a:pt x="217" y="588"/>
                    <a:pt x="217" y="588"/>
                    <a:pt x="248" y="588"/>
                  </a:cubicBezTo>
                  <a:lnTo>
                    <a:pt x="248" y="588"/>
                  </a:lnTo>
                  <a:cubicBezTo>
                    <a:pt x="248" y="588"/>
                    <a:pt x="248" y="588"/>
                    <a:pt x="279" y="588"/>
                  </a:cubicBezTo>
                  <a:lnTo>
                    <a:pt x="279" y="588"/>
                  </a:lnTo>
                  <a:lnTo>
                    <a:pt x="279" y="588"/>
                  </a:lnTo>
                  <a:lnTo>
                    <a:pt x="279" y="588"/>
                  </a:lnTo>
                  <a:lnTo>
                    <a:pt x="279" y="588"/>
                  </a:lnTo>
                  <a:cubicBezTo>
                    <a:pt x="311" y="588"/>
                    <a:pt x="311" y="588"/>
                    <a:pt x="311" y="588"/>
                  </a:cubicBezTo>
                  <a:cubicBezTo>
                    <a:pt x="311" y="588"/>
                    <a:pt x="311" y="588"/>
                    <a:pt x="341"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4" name="Freeform 6"/>
            <p:cNvSpPr>
              <a:spLocks noChangeArrowheads="1"/>
            </p:cNvSpPr>
            <p:nvPr/>
          </p:nvSpPr>
          <p:spPr bwMode="auto">
            <a:xfrm>
              <a:off x="3333750" y="2036763"/>
              <a:ext cx="212725" cy="257175"/>
            </a:xfrm>
            <a:custGeom>
              <a:avLst/>
              <a:gdLst>
                <a:gd name="T0" fmla="*/ 32 w 590"/>
                <a:gd name="T1" fmla="*/ 404 h 714"/>
                <a:gd name="T2" fmla="*/ 32 w 590"/>
                <a:gd name="T3" fmla="*/ 404 h 714"/>
                <a:gd name="T4" fmla="*/ 32 w 590"/>
                <a:gd name="T5" fmla="*/ 434 h 714"/>
                <a:gd name="T6" fmla="*/ 32 w 590"/>
                <a:gd name="T7" fmla="*/ 496 h 714"/>
                <a:gd name="T8" fmla="*/ 62 w 590"/>
                <a:gd name="T9" fmla="*/ 528 h 714"/>
                <a:gd name="T10" fmla="*/ 32 w 590"/>
                <a:gd name="T11" fmla="*/ 620 h 714"/>
                <a:gd name="T12" fmla="*/ 32 w 590"/>
                <a:gd name="T13" fmla="*/ 620 h 714"/>
                <a:gd name="T14" fmla="*/ 62 w 590"/>
                <a:gd name="T15" fmla="*/ 620 h 714"/>
                <a:gd name="T16" fmla="*/ 93 w 590"/>
                <a:gd name="T17" fmla="*/ 620 h 714"/>
                <a:gd name="T18" fmla="*/ 156 w 590"/>
                <a:gd name="T19" fmla="*/ 620 h 714"/>
                <a:gd name="T20" fmla="*/ 156 w 590"/>
                <a:gd name="T21" fmla="*/ 652 h 714"/>
                <a:gd name="T22" fmla="*/ 156 w 590"/>
                <a:gd name="T23" fmla="*/ 652 h 714"/>
                <a:gd name="T24" fmla="*/ 186 w 590"/>
                <a:gd name="T25" fmla="*/ 682 h 714"/>
                <a:gd name="T26" fmla="*/ 248 w 590"/>
                <a:gd name="T27" fmla="*/ 713 h 714"/>
                <a:gd name="T28" fmla="*/ 248 w 590"/>
                <a:gd name="T29" fmla="*/ 682 h 714"/>
                <a:gd name="T30" fmla="*/ 280 w 590"/>
                <a:gd name="T31" fmla="*/ 682 h 714"/>
                <a:gd name="T32" fmla="*/ 280 w 590"/>
                <a:gd name="T33" fmla="*/ 682 h 714"/>
                <a:gd name="T34" fmla="*/ 310 w 590"/>
                <a:gd name="T35" fmla="*/ 682 h 714"/>
                <a:gd name="T36" fmla="*/ 310 w 590"/>
                <a:gd name="T37" fmla="*/ 682 h 714"/>
                <a:gd name="T38" fmla="*/ 310 w 590"/>
                <a:gd name="T39" fmla="*/ 682 h 714"/>
                <a:gd name="T40" fmla="*/ 341 w 590"/>
                <a:gd name="T41" fmla="*/ 682 h 714"/>
                <a:gd name="T42" fmla="*/ 341 w 590"/>
                <a:gd name="T43" fmla="*/ 682 h 714"/>
                <a:gd name="T44" fmla="*/ 372 w 590"/>
                <a:gd name="T45" fmla="*/ 682 h 714"/>
                <a:gd name="T46" fmla="*/ 372 w 590"/>
                <a:gd name="T47" fmla="*/ 682 h 714"/>
                <a:gd name="T48" fmla="*/ 372 w 590"/>
                <a:gd name="T49" fmla="*/ 682 h 714"/>
                <a:gd name="T50" fmla="*/ 372 w 590"/>
                <a:gd name="T51" fmla="*/ 682 h 714"/>
                <a:gd name="T52" fmla="*/ 404 w 590"/>
                <a:gd name="T53" fmla="*/ 682 h 714"/>
                <a:gd name="T54" fmla="*/ 404 w 590"/>
                <a:gd name="T55" fmla="*/ 682 h 714"/>
                <a:gd name="T56" fmla="*/ 404 w 590"/>
                <a:gd name="T57" fmla="*/ 682 h 714"/>
                <a:gd name="T58" fmla="*/ 434 w 590"/>
                <a:gd name="T59" fmla="*/ 682 h 714"/>
                <a:gd name="T60" fmla="*/ 434 w 590"/>
                <a:gd name="T61" fmla="*/ 682 h 714"/>
                <a:gd name="T62" fmla="*/ 434 w 590"/>
                <a:gd name="T63" fmla="*/ 682 h 714"/>
                <a:gd name="T64" fmla="*/ 434 w 590"/>
                <a:gd name="T65" fmla="*/ 682 h 714"/>
                <a:gd name="T66" fmla="*/ 434 w 590"/>
                <a:gd name="T67" fmla="*/ 682 h 714"/>
                <a:gd name="T68" fmla="*/ 589 w 590"/>
                <a:gd name="T69" fmla="*/ 682 h 714"/>
                <a:gd name="T70" fmla="*/ 589 w 590"/>
                <a:gd name="T71" fmla="*/ 682 h 714"/>
                <a:gd name="T72" fmla="*/ 589 w 590"/>
                <a:gd name="T73" fmla="*/ 652 h 714"/>
                <a:gd name="T74" fmla="*/ 528 w 590"/>
                <a:gd name="T75" fmla="*/ 63 h 714"/>
                <a:gd name="T76" fmla="*/ 558 w 590"/>
                <a:gd name="T77" fmla="*/ 63 h 714"/>
                <a:gd name="T78" fmla="*/ 465 w 590"/>
                <a:gd name="T79" fmla="*/ 0 h 714"/>
                <a:gd name="T80" fmla="*/ 465 w 590"/>
                <a:gd name="T81" fmla="*/ 63 h 714"/>
                <a:gd name="T82" fmla="*/ 280 w 590"/>
                <a:gd name="T83" fmla="*/ 63 h 714"/>
                <a:gd name="T84" fmla="*/ 280 w 590"/>
                <a:gd name="T85" fmla="*/ 217 h 714"/>
                <a:gd name="T86" fmla="*/ 248 w 590"/>
                <a:gd name="T87" fmla="*/ 217 h 714"/>
                <a:gd name="T88" fmla="*/ 248 w 590"/>
                <a:gd name="T89" fmla="*/ 248 h 714"/>
                <a:gd name="T90" fmla="*/ 217 w 590"/>
                <a:gd name="T91" fmla="*/ 248 h 714"/>
                <a:gd name="T92" fmla="*/ 217 w 590"/>
                <a:gd name="T93" fmla="*/ 280 h 714"/>
                <a:gd name="T94" fmla="*/ 217 w 590"/>
                <a:gd name="T95" fmla="*/ 310 h 714"/>
                <a:gd name="T96" fmla="*/ 217 w 590"/>
                <a:gd name="T97" fmla="*/ 310 h 714"/>
                <a:gd name="T98" fmla="*/ 217 w 590"/>
                <a:gd name="T99" fmla="*/ 341 h 714"/>
                <a:gd name="T100" fmla="*/ 217 w 590"/>
                <a:gd name="T101" fmla="*/ 341 h 714"/>
                <a:gd name="T102" fmla="*/ 217 w 590"/>
                <a:gd name="T103" fmla="*/ 372 h 714"/>
                <a:gd name="T104" fmla="*/ 0 w 590"/>
                <a:gd name="T105" fmla="*/ 372 h 714"/>
                <a:gd name="T106" fmla="*/ 32 w 590"/>
                <a:gd name="T107" fmla="*/ 40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0" h="714">
                  <a:moveTo>
                    <a:pt x="32" y="404"/>
                  </a:moveTo>
                  <a:lnTo>
                    <a:pt x="32" y="404"/>
                  </a:lnTo>
                  <a:cubicBezTo>
                    <a:pt x="32" y="404"/>
                    <a:pt x="32" y="404"/>
                    <a:pt x="32" y="434"/>
                  </a:cubicBezTo>
                  <a:cubicBezTo>
                    <a:pt x="32" y="434"/>
                    <a:pt x="32" y="465"/>
                    <a:pt x="32" y="496"/>
                  </a:cubicBezTo>
                  <a:cubicBezTo>
                    <a:pt x="32" y="496"/>
                    <a:pt x="32" y="528"/>
                    <a:pt x="62" y="528"/>
                  </a:cubicBezTo>
                  <a:cubicBezTo>
                    <a:pt x="62" y="589"/>
                    <a:pt x="32" y="589"/>
                    <a:pt x="32" y="620"/>
                  </a:cubicBezTo>
                  <a:lnTo>
                    <a:pt x="32" y="620"/>
                  </a:lnTo>
                  <a:cubicBezTo>
                    <a:pt x="62" y="620"/>
                    <a:pt x="62" y="620"/>
                    <a:pt x="62" y="620"/>
                  </a:cubicBezTo>
                  <a:cubicBezTo>
                    <a:pt x="93" y="620"/>
                    <a:pt x="93" y="620"/>
                    <a:pt x="93" y="620"/>
                  </a:cubicBezTo>
                  <a:cubicBezTo>
                    <a:pt x="124" y="620"/>
                    <a:pt x="124" y="620"/>
                    <a:pt x="156" y="620"/>
                  </a:cubicBezTo>
                  <a:cubicBezTo>
                    <a:pt x="156" y="652"/>
                    <a:pt x="156" y="652"/>
                    <a:pt x="156" y="652"/>
                  </a:cubicBezTo>
                  <a:lnTo>
                    <a:pt x="156" y="652"/>
                  </a:lnTo>
                  <a:cubicBezTo>
                    <a:pt x="186" y="652"/>
                    <a:pt x="186" y="652"/>
                    <a:pt x="186" y="682"/>
                  </a:cubicBezTo>
                  <a:cubicBezTo>
                    <a:pt x="186" y="682"/>
                    <a:pt x="217" y="713"/>
                    <a:pt x="248" y="713"/>
                  </a:cubicBezTo>
                  <a:cubicBezTo>
                    <a:pt x="248" y="713"/>
                    <a:pt x="248" y="713"/>
                    <a:pt x="248" y="682"/>
                  </a:cubicBezTo>
                  <a:lnTo>
                    <a:pt x="280" y="682"/>
                  </a:lnTo>
                  <a:lnTo>
                    <a:pt x="280" y="682"/>
                  </a:lnTo>
                  <a:lnTo>
                    <a:pt x="310" y="682"/>
                  </a:lnTo>
                  <a:lnTo>
                    <a:pt x="310" y="682"/>
                  </a:lnTo>
                  <a:lnTo>
                    <a:pt x="310" y="682"/>
                  </a:lnTo>
                  <a:lnTo>
                    <a:pt x="341" y="682"/>
                  </a:lnTo>
                  <a:lnTo>
                    <a:pt x="341" y="682"/>
                  </a:lnTo>
                  <a:cubicBezTo>
                    <a:pt x="341" y="682"/>
                    <a:pt x="341" y="682"/>
                    <a:pt x="372" y="682"/>
                  </a:cubicBezTo>
                  <a:lnTo>
                    <a:pt x="372" y="682"/>
                  </a:lnTo>
                  <a:lnTo>
                    <a:pt x="372" y="682"/>
                  </a:lnTo>
                  <a:lnTo>
                    <a:pt x="372" y="682"/>
                  </a:lnTo>
                  <a:cubicBezTo>
                    <a:pt x="372" y="682"/>
                    <a:pt x="372" y="682"/>
                    <a:pt x="404" y="682"/>
                  </a:cubicBezTo>
                  <a:lnTo>
                    <a:pt x="404" y="682"/>
                  </a:lnTo>
                  <a:lnTo>
                    <a:pt x="404" y="682"/>
                  </a:lnTo>
                  <a:lnTo>
                    <a:pt x="434" y="682"/>
                  </a:lnTo>
                  <a:lnTo>
                    <a:pt x="434" y="682"/>
                  </a:lnTo>
                  <a:lnTo>
                    <a:pt x="434" y="682"/>
                  </a:lnTo>
                  <a:lnTo>
                    <a:pt x="434" y="682"/>
                  </a:lnTo>
                  <a:lnTo>
                    <a:pt x="434" y="682"/>
                  </a:lnTo>
                  <a:cubicBezTo>
                    <a:pt x="589" y="682"/>
                    <a:pt x="589" y="682"/>
                    <a:pt x="589" y="682"/>
                  </a:cubicBezTo>
                  <a:lnTo>
                    <a:pt x="589" y="682"/>
                  </a:lnTo>
                  <a:cubicBezTo>
                    <a:pt x="589" y="652"/>
                    <a:pt x="589" y="652"/>
                    <a:pt x="589" y="652"/>
                  </a:cubicBezTo>
                  <a:cubicBezTo>
                    <a:pt x="528" y="63"/>
                    <a:pt x="528" y="63"/>
                    <a:pt x="528" y="63"/>
                  </a:cubicBezTo>
                  <a:cubicBezTo>
                    <a:pt x="558" y="63"/>
                    <a:pt x="558" y="63"/>
                    <a:pt x="558" y="63"/>
                  </a:cubicBezTo>
                  <a:cubicBezTo>
                    <a:pt x="465" y="0"/>
                    <a:pt x="465" y="0"/>
                    <a:pt x="465" y="0"/>
                  </a:cubicBezTo>
                  <a:cubicBezTo>
                    <a:pt x="465" y="63"/>
                    <a:pt x="465" y="63"/>
                    <a:pt x="465" y="63"/>
                  </a:cubicBezTo>
                  <a:cubicBezTo>
                    <a:pt x="280" y="63"/>
                    <a:pt x="280" y="63"/>
                    <a:pt x="280" y="63"/>
                  </a:cubicBezTo>
                  <a:cubicBezTo>
                    <a:pt x="280" y="217"/>
                    <a:pt x="280" y="217"/>
                    <a:pt x="280" y="217"/>
                  </a:cubicBezTo>
                  <a:cubicBezTo>
                    <a:pt x="248" y="217"/>
                    <a:pt x="248" y="217"/>
                    <a:pt x="248" y="217"/>
                  </a:cubicBezTo>
                  <a:cubicBezTo>
                    <a:pt x="248" y="217"/>
                    <a:pt x="248" y="217"/>
                    <a:pt x="248" y="248"/>
                  </a:cubicBezTo>
                  <a:cubicBezTo>
                    <a:pt x="217" y="248"/>
                    <a:pt x="217" y="248"/>
                    <a:pt x="217" y="248"/>
                  </a:cubicBezTo>
                  <a:lnTo>
                    <a:pt x="217" y="280"/>
                  </a:lnTo>
                  <a:lnTo>
                    <a:pt x="217" y="310"/>
                  </a:lnTo>
                  <a:lnTo>
                    <a:pt x="217" y="310"/>
                  </a:lnTo>
                  <a:cubicBezTo>
                    <a:pt x="217" y="341"/>
                    <a:pt x="217" y="341"/>
                    <a:pt x="217" y="341"/>
                  </a:cubicBezTo>
                  <a:lnTo>
                    <a:pt x="217" y="341"/>
                  </a:lnTo>
                  <a:cubicBezTo>
                    <a:pt x="217" y="372"/>
                    <a:pt x="217" y="372"/>
                    <a:pt x="217" y="372"/>
                  </a:cubicBezTo>
                  <a:cubicBezTo>
                    <a:pt x="0" y="372"/>
                    <a:pt x="0" y="372"/>
                    <a:pt x="0" y="372"/>
                  </a:cubicBezTo>
                  <a:cubicBezTo>
                    <a:pt x="32" y="372"/>
                    <a:pt x="32" y="372"/>
                    <a:pt x="32"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5" name="Freeform 7"/>
            <p:cNvSpPr>
              <a:spLocks noChangeArrowheads="1"/>
            </p:cNvSpPr>
            <p:nvPr/>
          </p:nvSpPr>
          <p:spPr bwMode="auto">
            <a:xfrm>
              <a:off x="3690938" y="2382838"/>
              <a:ext cx="33337" cy="112712"/>
            </a:xfrm>
            <a:custGeom>
              <a:avLst/>
              <a:gdLst>
                <a:gd name="T0" fmla="*/ 62 w 94"/>
                <a:gd name="T1" fmla="*/ 124 h 312"/>
                <a:gd name="T2" fmla="*/ 62 w 94"/>
                <a:gd name="T3" fmla="*/ 124 h 312"/>
                <a:gd name="T4" fmla="*/ 93 w 94"/>
                <a:gd name="T5" fmla="*/ 93 h 312"/>
                <a:gd name="T6" fmla="*/ 93 w 94"/>
                <a:gd name="T7" fmla="*/ 63 h 312"/>
                <a:gd name="T8" fmla="*/ 93 w 94"/>
                <a:gd name="T9" fmla="*/ 63 h 312"/>
                <a:gd name="T10" fmla="*/ 93 w 94"/>
                <a:gd name="T11" fmla="*/ 63 h 312"/>
                <a:gd name="T12" fmla="*/ 93 w 94"/>
                <a:gd name="T13" fmla="*/ 31 h 312"/>
                <a:gd name="T14" fmla="*/ 93 w 94"/>
                <a:gd name="T15" fmla="*/ 0 h 312"/>
                <a:gd name="T16" fmla="*/ 93 w 94"/>
                <a:gd name="T17" fmla="*/ 0 h 312"/>
                <a:gd name="T18" fmla="*/ 93 w 94"/>
                <a:gd name="T19" fmla="*/ 0 h 312"/>
                <a:gd name="T20" fmla="*/ 93 w 94"/>
                <a:gd name="T21" fmla="*/ 0 h 312"/>
                <a:gd name="T22" fmla="*/ 93 w 94"/>
                <a:gd name="T23" fmla="*/ 0 h 312"/>
                <a:gd name="T24" fmla="*/ 93 w 94"/>
                <a:gd name="T25" fmla="*/ 0 h 312"/>
                <a:gd name="T26" fmla="*/ 62 w 94"/>
                <a:gd name="T27" fmla="*/ 0 h 312"/>
                <a:gd name="T28" fmla="*/ 62 w 94"/>
                <a:gd name="T29" fmla="*/ 31 h 312"/>
                <a:gd name="T30" fmla="*/ 0 w 94"/>
                <a:gd name="T31" fmla="*/ 31 h 312"/>
                <a:gd name="T32" fmla="*/ 0 w 94"/>
                <a:gd name="T33" fmla="*/ 63 h 312"/>
                <a:gd name="T34" fmla="*/ 0 w 94"/>
                <a:gd name="T35" fmla="*/ 63 h 312"/>
                <a:gd name="T36" fmla="*/ 0 w 94"/>
                <a:gd name="T37" fmla="*/ 63 h 312"/>
                <a:gd name="T38" fmla="*/ 0 w 94"/>
                <a:gd name="T39" fmla="*/ 93 h 312"/>
                <a:gd name="T40" fmla="*/ 32 w 94"/>
                <a:gd name="T41" fmla="*/ 93 h 312"/>
                <a:gd name="T42" fmla="*/ 32 w 94"/>
                <a:gd name="T43" fmla="*/ 93 h 312"/>
                <a:gd name="T44" fmla="*/ 32 w 94"/>
                <a:gd name="T45" fmla="*/ 124 h 312"/>
                <a:gd name="T46" fmla="*/ 32 w 94"/>
                <a:gd name="T47" fmla="*/ 187 h 312"/>
                <a:gd name="T48" fmla="*/ 32 w 94"/>
                <a:gd name="T49" fmla="*/ 187 h 312"/>
                <a:gd name="T50" fmla="*/ 32 w 94"/>
                <a:gd name="T51" fmla="*/ 187 h 312"/>
                <a:gd name="T52" fmla="*/ 32 w 94"/>
                <a:gd name="T53" fmla="*/ 248 h 312"/>
                <a:gd name="T54" fmla="*/ 32 w 94"/>
                <a:gd name="T55" fmla="*/ 311 h 312"/>
                <a:gd name="T56" fmla="*/ 32 w 94"/>
                <a:gd name="T57" fmla="*/ 311 h 312"/>
                <a:gd name="T58" fmla="*/ 32 w 94"/>
                <a:gd name="T59" fmla="*/ 311 h 312"/>
                <a:gd name="T60" fmla="*/ 62 w 94"/>
                <a:gd name="T61" fmla="*/ 311 h 312"/>
                <a:gd name="T62" fmla="*/ 62 w 94"/>
                <a:gd name="T63" fmla="*/ 279 h 312"/>
                <a:gd name="T64" fmla="*/ 62 w 94"/>
                <a:gd name="T65" fmla="*/ 279 h 312"/>
                <a:gd name="T66" fmla="*/ 62 w 94"/>
                <a:gd name="T67" fmla="*/ 217 h 312"/>
                <a:gd name="T68" fmla="*/ 62 w 94"/>
                <a:gd name="T69" fmla="*/ 187 h 312"/>
                <a:gd name="T70" fmla="*/ 62 w 94"/>
                <a:gd name="T71" fmla="*/ 155 h 312"/>
                <a:gd name="T72" fmla="*/ 62 w 94"/>
                <a:gd name="T73" fmla="*/ 155 h 312"/>
                <a:gd name="T74" fmla="*/ 62 w 94"/>
                <a:gd name="T75" fmla="*/ 155 h 312"/>
                <a:gd name="T76" fmla="*/ 62 w 94"/>
                <a:gd name="T77"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312">
                  <a:moveTo>
                    <a:pt x="62" y="124"/>
                  </a:moveTo>
                  <a:lnTo>
                    <a:pt x="62" y="124"/>
                  </a:lnTo>
                  <a:cubicBezTo>
                    <a:pt x="93" y="124"/>
                    <a:pt x="93" y="93"/>
                    <a:pt x="93" y="93"/>
                  </a:cubicBezTo>
                  <a:cubicBezTo>
                    <a:pt x="93" y="93"/>
                    <a:pt x="93" y="93"/>
                    <a:pt x="93" y="63"/>
                  </a:cubicBezTo>
                  <a:lnTo>
                    <a:pt x="93" y="63"/>
                  </a:lnTo>
                  <a:lnTo>
                    <a:pt x="93" y="63"/>
                  </a:lnTo>
                  <a:cubicBezTo>
                    <a:pt x="93" y="31"/>
                    <a:pt x="93" y="31"/>
                    <a:pt x="93" y="31"/>
                  </a:cubicBezTo>
                  <a:lnTo>
                    <a:pt x="93" y="0"/>
                  </a:lnTo>
                  <a:lnTo>
                    <a:pt x="93" y="0"/>
                  </a:lnTo>
                  <a:lnTo>
                    <a:pt x="93" y="0"/>
                  </a:lnTo>
                  <a:lnTo>
                    <a:pt x="93" y="0"/>
                  </a:lnTo>
                  <a:lnTo>
                    <a:pt x="93" y="0"/>
                  </a:lnTo>
                  <a:lnTo>
                    <a:pt x="93" y="0"/>
                  </a:lnTo>
                  <a:cubicBezTo>
                    <a:pt x="62" y="0"/>
                    <a:pt x="62" y="0"/>
                    <a:pt x="62" y="0"/>
                  </a:cubicBezTo>
                  <a:cubicBezTo>
                    <a:pt x="62" y="31"/>
                    <a:pt x="62" y="31"/>
                    <a:pt x="62" y="31"/>
                  </a:cubicBezTo>
                  <a:cubicBezTo>
                    <a:pt x="0" y="31"/>
                    <a:pt x="0" y="31"/>
                    <a:pt x="0" y="31"/>
                  </a:cubicBezTo>
                  <a:cubicBezTo>
                    <a:pt x="0" y="63"/>
                    <a:pt x="0" y="63"/>
                    <a:pt x="0" y="63"/>
                  </a:cubicBezTo>
                  <a:lnTo>
                    <a:pt x="0" y="63"/>
                  </a:lnTo>
                  <a:lnTo>
                    <a:pt x="0" y="63"/>
                  </a:lnTo>
                  <a:lnTo>
                    <a:pt x="0" y="93"/>
                  </a:lnTo>
                  <a:cubicBezTo>
                    <a:pt x="32" y="93"/>
                    <a:pt x="32" y="93"/>
                    <a:pt x="32" y="93"/>
                  </a:cubicBezTo>
                  <a:lnTo>
                    <a:pt x="32" y="93"/>
                  </a:lnTo>
                  <a:lnTo>
                    <a:pt x="32" y="124"/>
                  </a:lnTo>
                  <a:cubicBezTo>
                    <a:pt x="32" y="124"/>
                    <a:pt x="32" y="155"/>
                    <a:pt x="32" y="187"/>
                  </a:cubicBezTo>
                  <a:lnTo>
                    <a:pt x="32" y="187"/>
                  </a:lnTo>
                  <a:lnTo>
                    <a:pt x="32" y="187"/>
                  </a:lnTo>
                  <a:cubicBezTo>
                    <a:pt x="32" y="187"/>
                    <a:pt x="32" y="217"/>
                    <a:pt x="32" y="248"/>
                  </a:cubicBezTo>
                  <a:cubicBezTo>
                    <a:pt x="32" y="279"/>
                    <a:pt x="32" y="279"/>
                    <a:pt x="32" y="311"/>
                  </a:cubicBezTo>
                  <a:lnTo>
                    <a:pt x="32" y="311"/>
                  </a:lnTo>
                  <a:lnTo>
                    <a:pt x="32" y="311"/>
                  </a:lnTo>
                  <a:lnTo>
                    <a:pt x="62" y="311"/>
                  </a:lnTo>
                  <a:cubicBezTo>
                    <a:pt x="62" y="311"/>
                    <a:pt x="62" y="311"/>
                    <a:pt x="62" y="279"/>
                  </a:cubicBezTo>
                  <a:lnTo>
                    <a:pt x="62" y="279"/>
                  </a:lnTo>
                  <a:cubicBezTo>
                    <a:pt x="62" y="248"/>
                    <a:pt x="62" y="248"/>
                    <a:pt x="62" y="217"/>
                  </a:cubicBezTo>
                  <a:cubicBezTo>
                    <a:pt x="62" y="187"/>
                    <a:pt x="62" y="187"/>
                    <a:pt x="62" y="187"/>
                  </a:cubicBezTo>
                  <a:lnTo>
                    <a:pt x="62" y="155"/>
                  </a:lnTo>
                  <a:lnTo>
                    <a:pt x="62" y="155"/>
                  </a:lnTo>
                  <a:lnTo>
                    <a:pt x="62" y="155"/>
                  </a:lnTo>
                  <a:cubicBezTo>
                    <a:pt x="62" y="124"/>
                    <a:pt x="62" y="124"/>
                    <a:pt x="62"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6" name="Freeform 8"/>
            <p:cNvSpPr>
              <a:spLocks noChangeArrowheads="1"/>
            </p:cNvSpPr>
            <p:nvPr/>
          </p:nvSpPr>
          <p:spPr bwMode="auto">
            <a:xfrm>
              <a:off x="3435350" y="2081213"/>
              <a:ext cx="301625" cy="323850"/>
            </a:xfrm>
            <a:custGeom>
              <a:avLst/>
              <a:gdLst>
                <a:gd name="T0" fmla="*/ 185 w 837"/>
                <a:gd name="T1" fmla="*/ 836 h 900"/>
                <a:gd name="T2" fmla="*/ 185 w 837"/>
                <a:gd name="T3" fmla="*/ 867 h 900"/>
                <a:gd name="T4" fmla="*/ 185 w 837"/>
                <a:gd name="T5" fmla="*/ 867 h 900"/>
                <a:gd name="T6" fmla="*/ 216 w 837"/>
                <a:gd name="T7" fmla="*/ 899 h 900"/>
                <a:gd name="T8" fmla="*/ 248 w 837"/>
                <a:gd name="T9" fmla="*/ 899 h 900"/>
                <a:gd name="T10" fmla="*/ 248 w 837"/>
                <a:gd name="T11" fmla="*/ 899 h 900"/>
                <a:gd name="T12" fmla="*/ 278 w 837"/>
                <a:gd name="T13" fmla="*/ 867 h 900"/>
                <a:gd name="T14" fmla="*/ 309 w 837"/>
                <a:gd name="T15" fmla="*/ 867 h 900"/>
                <a:gd name="T16" fmla="*/ 309 w 837"/>
                <a:gd name="T17" fmla="*/ 867 h 900"/>
                <a:gd name="T18" fmla="*/ 309 w 837"/>
                <a:gd name="T19" fmla="*/ 867 h 900"/>
                <a:gd name="T20" fmla="*/ 309 w 837"/>
                <a:gd name="T21" fmla="*/ 836 h 900"/>
                <a:gd name="T22" fmla="*/ 309 w 837"/>
                <a:gd name="T23" fmla="*/ 836 h 900"/>
                <a:gd name="T24" fmla="*/ 309 w 837"/>
                <a:gd name="T25" fmla="*/ 836 h 900"/>
                <a:gd name="T26" fmla="*/ 371 w 837"/>
                <a:gd name="T27" fmla="*/ 775 h 900"/>
                <a:gd name="T28" fmla="*/ 371 w 837"/>
                <a:gd name="T29" fmla="*/ 743 h 900"/>
                <a:gd name="T30" fmla="*/ 402 w 837"/>
                <a:gd name="T31" fmla="*/ 712 h 900"/>
                <a:gd name="T32" fmla="*/ 433 w 837"/>
                <a:gd name="T33" fmla="*/ 712 h 900"/>
                <a:gd name="T34" fmla="*/ 464 w 837"/>
                <a:gd name="T35" fmla="*/ 681 h 900"/>
                <a:gd name="T36" fmla="*/ 464 w 837"/>
                <a:gd name="T37" fmla="*/ 681 h 900"/>
                <a:gd name="T38" fmla="*/ 464 w 837"/>
                <a:gd name="T39" fmla="*/ 651 h 900"/>
                <a:gd name="T40" fmla="*/ 496 w 837"/>
                <a:gd name="T41" fmla="*/ 651 h 900"/>
                <a:gd name="T42" fmla="*/ 526 w 837"/>
                <a:gd name="T43" fmla="*/ 619 h 900"/>
                <a:gd name="T44" fmla="*/ 557 w 837"/>
                <a:gd name="T45" fmla="*/ 619 h 900"/>
                <a:gd name="T46" fmla="*/ 650 w 837"/>
                <a:gd name="T47" fmla="*/ 589 h 900"/>
                <a:gd name="T48" fmla="*/ 650 w 837"/>
                <a:gd name="T49" fmla="*/ 589 h 900"/>
                <a:gd name="T50" fmla="*/ 681 w 837"/>
                <a:gd name="T51" fmla="*/ 589 h 900"/>
                <a:gd name="T52" fmla="*/ 712 w 837"/>
                <a:gd name="T53" fmla="*/ 558 h 900"/>
                <a:gd name="T54" fmla="*/ 744 w 837"/>
                <a:gd name="T55" fmla="*/ 558 h 900"/>
                <a:gd name="T56" fmla="*/ 805 w 837"/>
                <a:gd name="T57" fmla="*/ 558 h 900"/>
                <a:gd name="T58" fmla="*/ 836 w 837"/>
                <a:gd name="T59" fmla="*/ 558 h 900"/>
                <a:gd name="T60" fmla="*/ 836 w 837"/>
                <a:gd name="T61" fmla="*/ 496 h 900"/>
                <a:gd name="T62" fmla="*/ 836 w 837"/>
                <a:gd name="T63" fmla="*/ 465 h 900"/>
                <a:gd name="T64" fmla="*/ 805 w 837"/>
                <a:gd name="T65" fmla="*/ 404 h 900"/>
                <a:gd name="T66" fmla="*/ 774 w 837"/>
                <a:gd name="T67" fmla="*/ 372 h 900"/>
                <a:gd name="T68" fmla="*/ 774 w 837"/>
                <a:gd name="T69" fmla="*/ 341 h 900"/>
                <a:gd name="T70" fmla="*/ 744 w 837"/>
                <a:gd name="T71" fmla="*/ 310 h 900"/>
                <a:gd name="T72" fmla="*/ 681 w 837"/>
                <a:gd name="T73" fmla="*/ 248 h 900"/>
                <a:gd name="T74" fmla="*/ 309 w 837"/>
                <a:gd name="T75" fmla="*/ 0 h 900"/>
                <a:gd name="T76" fmla="*/ 371 w 837"/>
                <a:gd name="T77" fmla="*/ 528 h 900"/>
                <a:gd name="T78" fmla="*/ 154 w 837"/>
                <a:gd name="T79" fmla="*/ 619 h 900"/>
                <a:gd name="T80" fmla="*/ 154 w 837"/>
                <a:gd name="T81" fmla="*/ 619 h 900"/>
                <a:gd name="T82" fmla="*/ 92 w 837"/>
                <a:gd name="T83" fmla="*/ 619 h 900"/>
                <a:gd name="T84" fmla="*/ 61 w 837"/>
                <a:gd name="T85" fmla="*/ 619 h 900"/>
                <a:gd name="T86" fmla="*/ 30 w 837"/>
                <a:gd name="T87" fmla="*/ 651 h 900"/>
                <a:gd name="T88" fmla="*/ 0 w 837"/>
                <a:gd name="T89" fmla="*/ 619 h 900"/>
                <a:gd name="T90" fmla="*/ 0 w 837"/>
                <a:gd name="T91" fmla="*/ 681 h 900"/>
                <a:gd name="T92" fmla="*/ 0 w 837"/>
                <a:gd name="T93" fmla="*/ 712 h 900"/>
                <a:gd name="T94" fmla="*/ 0 w 837"/>
                <a:gd name="T95" fmla="*/ 712 h 900"/>
                <a:gd name="T96" fmla="*/ 30 w 837"/>
                <a:gd name="T97" fmla="*/ 775 h 900"/>
                <a:gd name="T98" fmla="*/ 30 w 837"/>
                <a:gd name="T99" fmla="*/ 775 h 900"/>
                <a:gd name="T100" fmla="*/ 30 w 837"/>
                <a:gd name="T101" fmla="*/ 775 h 900"/>
                <a:gd name="T102" fmla="*/ 30 w 837"/>
                <a:gd name="T103" fmla="*/ 775 h 900"/>
                <a:gd name="T104" fmla="*/ 30 w 837"/>
                <a:gd name="T105" fmla="*/ 775 h 900"/>
                <a:gd name="T106" fmla="*/ 61 w 837"/>
                <a:gd name="T107" fmla="*/ 775 h 900"/>
                <a:gd name="T108" fmla="*/ 92 w 837"/>
                <a:gd name="T109" fmla="*/ 775 h 900"/>
                <a:gd name="T110" fmla="*/ 92 w 837"/>
                <a:gd name="T111" fmla="*/ 775 h 900"/>
                <a:gd name="T112" fmla="*/ 124 w 837"/>
                <a:gd name="T113" fmla="*/ 775 h 900"/>
                <a:gd name="T114" fmla="*/ 124 w 837"/>
                <a:gd name="T115" fmla="*/ 743 h 900"/>
                <a:gd name="T116" fmla="*/ 154 w 837"/>
                <a:gd name="T117" fmla="*/ 805 h 900"/>
                <a:gd name="T118" fmla="*/ 154 w 837"/>
                <a:gd name="T119" fmla="*/ 805 h 900"/>
                <a:gd name="T120" fmla="*/ 185 w 837"/>
                <a:gd name="T121" fmla="*/ 805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900">
                  <a:moveTo>
                    <a:pt x="185" y="836"/>
                  </a:moveTo>
                  <a:lnTo>
                    <a:pt x="185" y="836"/>
                  </a:lnTo>
                  <a:lnTo>
                    <a:pt x="185" y="867"/>
                  </a:lnTo>
                  <a:lnTo>
                    <a:pt x="185" y="867"/>
                  </a:lnTo>
                  <a:lnTo>
                    <a:pt x="185" y="867"/>
                  </a:lnTo>
                  <a:lnTo>
                    <a:pt x="185" y="867"/>
                  </a:lnTo>
                  <a:lnTo>
                    <a:pt x="185" y="899"/>
                  </a:lnTo>
                  <a:cubicBezTo>
                    <a:pt x="216" y="899"/>
                    <a:pt x="216" y="899"/>
                    <a:pt x="216" y="899"/>
                  </a:cubicBezTo>
                  <a:lnTo>
                    <a:pt x="248" y="899"/>
                  </a:lnTo>
                  <a:lnTo>
                    <a:pt x="248" y="899"/>
                  </a:lnTo>
                  <a:lnTo>
                    <a:pt x="248" y="899"/>
                  </a:lnTo>
                  <a:lnTo>
                    <a:pt x="248" y="899"/>
                  </a:lnTo>
                  <a:cubicBezTo>
                    <a:pt x="248" y="899"/>
                    <a:pt x="248" y="899"/>
                    <a:pt x="248" y="867"/>
                  </a:cubicBezTo>
                  <a:cubicBezTo>
                    <a:pt x="278" y="867"/>
                    <a:pt x="278" y="867"/>
                    <a:pt x="278" y="867"/>
                  </a:cubicBezTo>
                  <a:lnTo>
                    <a:pt x="278" y="867"/>
                  </a:lnTo>
                  <a:cubicBezTo>
                    <a:pt x="309" y="867"/>
                    <a:pt x="309" y="867"/>
                    <a:pt x="309" y="867"/>
                  </a:cubicBezTo>
                  <a:lnTo>
                    <a:pt x="309" y="867"/>
                  </a:lnTo>
                  <a:lnTo>
                    <a:pt x="309" y="867"/>
                  </a:lnTo>
                  <a:lnTo>
                    <a:pt x="309" y="867"/>
                  </a:lnTo>
                  <a:lnTo>
                    <a:pt x="309" y="867"/>
                  </a:lnTo>
                  <a:lnTo>
                    <a:pt x="309" y="867"/>
                  </a:lnTo>
                  <a:lnTo>
                    <a:pt x="309" y="836"/>
                  </a:lnTo>
                  <a:lnTo>
                    <a:pt x="309" y="836"/>
                  </a:lnTo>
                  <a:lnTo>
                    <a:pt x="309" y="836"/>
                  </a:lnTo>
                  <a:lnTo>
                    <a:pt x="309" y="836"/>
                  </a:lnTo>
                  <a:lnTo>
                    <a:pt x="309" y="836"/>
                  </a:lnTo>
                  <a:cubicBezTo>
                    <a:pt x="309" y="805"/>
                    <a:pt x="309" y="805"/>
                    <a:pt x="340" y="775"/>
                  </a:cubicBezTo>
                  <a:lnTo>
                    <a:pt x="371" y="775"/>
                  </a:lnTo>
                  <a:lnTo>
                    <a:pt x="371" y="775"/>
                  </a:lnTo>
                  <a:cubicBezTo>
                    <a:pt x="371" y="775"/>
                    <a:pt x="371" y="775"/>
                    <a:pt x="371" y="743"/>
                  </a:cubicBezTo>
                  <a:cubicBezTo>
                    <a:pt x="371" y="743"/>
                    <a:pt x="371" y="712"/>
                    <a:pt x="402" y="712"/>
                  </a:cubicBezTo>
                  <a:lnTo>
                    <a:pt x="402" y="712"/>
                  </a:lnTo>
                  <a:cubicBezTo>
                    <a:pt x="402" y="681"/>
                    <a:pt x="402" y="681"/>
                    <a:pt x="402" y="681"/>
                  </a:cubicBezTo>
                  <a:cubicBezTo>
                    <a:pt x="433" y="712"/>
                    <a:pt x="433" y="712"/>
                    <a:pt x="433" y="712"/>
                  </a:cubicBezTo>
                  <a:cubicBezTo>
                    <a:pt x="433" y="681"/>
                    <a:pt x="464" y="681"/>
                    <a:pt x="464" y="681"/>
                  </a:cubicBezTo>
                  <a:lnTo>
                    <a:pt x="464" y="681"/>
                  </a:lnTo>
                  <a:lnTo>
                    <a:pt x="464" y="681"/>
                  </a:lnTo>
                  <a:lnTo>
                    <a:pt x="464" y="681"/>
                  </a:lnTo>
                  <a:lnTo>
                    <a:pt x="464" y="681"/>
                  </a:lnTo>
                  <a:lnTo>
                    <a:pt x="464" y="651"/>
                  </a:lnTo>
                  <a:cubicBezTo>
                    <a:pt x="496" y="651"/>
                    <a:pt x="496" y="651"/>
                    <a:pt x="496" y="651"/>
                  </a:cubicBezTo>
                  <a:lnTo>
                    <a:pt x="496" y="651"/>
                  </a:lnTo>
                  <a:cubicBezTo>
                    <a:pt x="496" y="619"/>
                    <a:pt x="496" y="619"/>
                    <a:pt x="496" y="619"/>
                  </a:cubicBezTo>
                  <a:cubicBezTo>
                    <a:pt x="526" y="619"/>
                    <a:pt x="526" y="619"/>
                    <a:pt x="526" y="619"/>
                  </a:cubicBezTo>
                  <a:cubicBezTo>
                    <a:pt x="526" y="619"/>
                    <a:pt x="526" y="619"/>
                    <a:pt x="557" y="619"/>
                  </a:cubicBezTo>
                  <a:lnTo>
                    <a:pt x="557" y="619"/>
                  </a:lnTo>
                  <a:cubicBezTo>
                    <a:pt x="588" y="589"/>
                    <a:pt x="588" y="589"/>
                    <a:pt x="620" y="589"/>
                  </a:cubicBezTo>
                  <a:cubicBezTo>
                    <a:pt x="620" y="589"/>
                    <a:pt x="620" y="589"/>
                    <a:pt x="650" y="589"/>
                  </a:cubicBezTo>
                  <a:lnTo>
                    <a:pt x="650" y="589"/>
                  </a:lnTo>
                  <a:lnTo>
                    <a:pt x="650" y="589"/>
                  </a:lnTo>
                  <a:cubicBezTo>
                    <a:pt x="650" y="589"/>
                    <a:pt x="650" y="589"/>
                    <a:pt x="681" y="589"/>
                  </a:cubicBezTo>
                  <a:lnTo>
                    <a:pt x="681" y="589"/>
                  </a:lnTo>
                  <a:cubicBezTo>
                    <a:pt x="681" y="589"/>
                    <a:pt x="681" y="589"/>
                    <a:pt x="712" y="558"/>
                  </a:cubicBezTo>
                  <a:lnTo>
                    <a:pt x="712" y="558"/>
                  </a:lnTo>
                  <a:lnTo>
                    <a:pt x="744" y="558"/>
                  </a:lnTo>
                  <a:lnTo>
                    <a:pt x="744" y="558"/>
                  </a:lnTo>
                  <a:lnTo>
                    <a:pt x="774" y="558"/>
                  </a:lnTo>
                  <a:cubicBezTo>
                    <a:pt x="805" y="558"/>
                    <a:pt x="805" y="558"/>
                    <a:pt x="805" y="558"/>
                  </a:cubicBezTo>
                  <a:lnTo>
                    <a:pt x="805" y="558"/>
                  </a:lnTo>
                  <a:lnTo>
                    <a:pt x="836" y="558"/>
                  </a:lnTo>
                  <a:lnTo>
                    <a:pt x="836" y="558"/>
                  </a:lnTo>
                  <a:cubicBezTo>
                    <a:pt x="836" y="558"/>
                    <a:pt x="836" y="528"/>
                    <a:pt x="836" y="496"/>
                  </a:cubicBezTo>
                  <a:lnTo>
                    <a:pt x="836" y="496"/>
                  </a:lnTo>
                  <a:cubicBezTo>
                    <a:pt x="836" y="465"/>
                    <a:pt x="836" y="465"/>
                    <a:pt x="836" y="465"/>
                  </a:cubicBezTo>
                  <a:cubicBezTo>
                    <a:pt x="836" y="434"/>
                    <a:pt x="836" y="404"/>
                    <a:pt x="836" y="404"/>
                  </a:cubicBezTo>
                  <a:lnTo>
                    <a:pt x="805" y="404"/>
                  </a:lnTo>
                  <a:lnTo>
                    <a:pt x="805" y="404"/>
                  </a:lnTo>
                  <a:cubicBezTo>
                    <a:pt x="774" y="372"/>
                    <a:pt x="774" y="372"/>
                    <a:pt x="774" y="372"/>
                  </a:cubicBezTo>
                  <a:cubicBezTo>
                    <a:pt x="774" y="341"/>
                    <a:pt x="774" y="341"/>
                    <a:pt x="774" y="341"/>
                  </a:cubicBezTo>
                  <a:lnTo>
                    <a:pt x="774" y="341"/>
                  </a:lnTo>
                  <a:cubicBezTo>
                    <a:pt x="774" y="341"/>
                    <a:pt x="774" y="310"/>
                    <a:pt x="744" y="310"/>
                  </a:cubicBezTo>
                  <a:lnTo>
                    <a:pt x="744" y="310"/>
                  </a:lnTo>
                  <a:cubicBezTo>
                    <a:pt x="681" y="248"/>
                    <a:pt x="681" y="248"/>
                    <a:pt x="681" y="248"/>
                  </a:cubicBezTo>
                  <a:lnTo>
                    <a:pt x="681" y="248"/>
                  </a:lnTo>
                  <a:cubicBezTo>
                    <a:pt x="340" y="0"/>
                    <a:pt x="340" y="0"/>
                    <a:pt x="340" y="0"/>
                  </a:cubicBezTo>
                  <a:cubicBezTo>
                    <a:pt x="309" y="0"/>
                    <a:pt x="309" y="0"/>
                    <a:pt x="309" y="0"/>
                  </a:cubicBezTo>
                  <a:cubicBezTo>
                    <a:pt x="340" y="496"/>
                    <a:pt x="340" y="496"/>
                    <a:pt x="340" y="496"/>
                  </a:cubicBezTo>
                  <a:cubicBezTo>
                    <a:pt x="371" y="528"/>
                    <a:pt x="371" y="528"/>
                    <a:pt x="371" y="528"/>
                  </a:cubicBezTo>
                  <a:cubicBezTo>
                    <a:pt x="340" y="619"/>
                    <a:pt x="340" y="619"/>
                    <a:pt x="340" y="619"/>
                  </a:cubicBezTo>
                  <a:cubicBezTo>
                    <a:pt x="154" y="619"/>
                    <a:pt x="154" y="619"/>
                    <a:pt x="154" y="619"/>
                  </a:cubicBezTo>
                  <a:lnTo>
                    <a:pt x="154" y="619"/>
                  </a:lnTo>
                  <a:lnTo>
                    <a:pt x="154" y="619"/>
                  </a:lnTo>
                  <a:cubicBezTo>
                    <a:pt x="124" y="619"/>
                    <a:pt x="124" y="619"/>
                    <a:pt x="124" y="619"/>
                  </a:cubicBezTo>
                  <a:lnTo>
                    <a:pt x="92" y="619"/>
                  </a:lnTo>
                  <a:lnTo>
                    <a:pt x="92" y="619"/>
                  </a:lnTo>
                  <a:lnTo>
                    <a:pt x="61" y="619"/>
                  </a:lnTo>
                  <a:lnTo>
                    <a:pt x="61" y="619"/>
                  </a:lnTo>
                  <a:cubicBezTo>
                    <a:pt x="61" y="651"/>
                    <a:pt x="61" y="651"/>
                    <a:pt x="30" y="651"/>
                  </a:cubicBezTo>
                  <a:lnTo>
                    <a:pt x="30" y="651"/>
                  </a:lnTo>
                  <a:lnTo>
                    <a:pt x="0" y="619"/>
                  </a:lnTo>
                  <a:cubicBezTo>
                    <a:pt x="0" y="651"/>
                    <a:pt x="0" y="651"/>
                    <a:pt x="0" y="651"/>
                  </a:cubicBezTo>
                  <a:lnTo>
                    <a:pt x="0" y="681"/>
                  </a:lnTo>
                  <a:lnTo>
                    <a:pt x="0" y="681"/>
                  </a:lnTo>
                  <a:cubicBezTo>
                    <a:pt x="0" y="712"/>
                    <a:pt x="0" y="712"/>
                    <a:pt x="0" y="712"/>
                  </a:cubicBezTo>
                  <a:lnTo>
                    <a:pt x="0" y="712"/>
                  </a:lnTo>
                  <a:lnTo>
                    <a:pt x="0" y="712"/>
                  </a:lnTo>
                  <a:cubicBezTo>
                    <a:pt x="0" y="712"/>
                    <a:pt x="30" y="712"/>
                    <a:pt x="30" y="743"/>
                  </a:cubicBezTo>
                  <a:cubicBezTo>
                    <a:pt x="30" y="743"/>
                    <a:pt x="30" y="743"/>
                    <a:pt x="30" y="775"/>
                  </a:cubicBezTo>
                  <a:lnTo>
                    <a:pt x="30" y="775"/>
                  </a:lnTo>
                  <a:lnTo>
                    <a:pt x="30" y="775"/>
                  </a:lnTo>
                  <a:lnTo>
                    <a:pt x="30" y="775"/>
                  </a:lnTo>
                  <a:lnTo>
                    <a:pt x="30" y="775"/>
                  </a:lnTo>
                  <a:lnTo>
                    <a:pt x="30" y="775"/>
                  </a:lnTo>
                  <a:lnTo>
                    <a:pt x="30" y="775"/>
                  </a:lnTo>
                  <a:lnTo>
                    <a:pt x="30" y="775"/>
                  </a:lnTo>
                  <a:lnTo>
                    <a:pt x="30" y="775"/>
                  </a:lnTo>
                  <a:cubicBezTo>
                    <a:pt x="61" y="775"/>
                    <a:pt x="61" y="775"/>
                    <a:pt x="61" y="775"/>
                  </a:cubicBezTo>
                  <a:lnTo>
                    <a:pt x="61" y="775"/>
                  </a:lnTo>
                  <a:cubicBezTo>
                    <a:pt x="61" y="775"/>
                    <a:pt x="61" y="775"/>
                    <a:pt x="92" y="775"/>
                  </a:cubicBezTo>
                  <a:lnTo>
                    <a:pt x="92" y="775"/>
                  </a:lnTo>
                  <a:lnTo>
                    <a:pt x="92" y="775"/>
                  </a:lnTo>
                  <a:lnTo>
                    <a:pt x="92" y="775"/>
                  </a:lnTo>
                  <a:lnTo>
                    <a:pt x="124" y="775"/>
                  </a:lnTo>
                  <a:lnTo>
                    <a:pt x="124" y="775"/>
                  </a:lnTo>
                  <a:cubicBezTo>
                    <a:pt x="124" y="743"/>
                    <a:pt x="124" y="743"/>
                    <a:pt x="124" y="743"/>
                  </a:cubicBezTo>
                  <a:lnTo>
                    <a:pt x="124" y="743"/>
                  </a:lnTo>
                  <a:cubicBezTo>
                    <a:pt x="154" y="743"/>
                    <a:pt x="154" y="743"/>
                    <a:pt x="154" y="775"/>
                  </a:cubicBezTo>
                  <a:cubicBezTo>
                    <a:pt x="154" y="775"/>
                    <a:pt x="154" y="775"/>
                    <a:pt x="154" y="805"/>
                  </a:cubicBezTo>
                  <a:lnTo>
                    <a:pt x="154" y="805"/>
                  </a:lnTo>
                  <a:lnTo>
                    <a:pt x="154" y="805"/>
                  </a:lnTo>
                  <a:lnTo>
                    <a:pt x="154" y="805"/>
                  </a:lnTo>
                  <a:cubicBezTo>
                    <a:pt x="154" y="805"/>
                    <a:pt x="154" y="805"/>
                    <a:pt x="185" y="805"/>
                  </a:cubicBezTo>
                  <a:lnTo>
                    <a:pt x="185" y="8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7" name="Freeform 9"/>
            <p:cNvSpPr>
              <a:spLocks noChangeArrowheads="1"/>
            </p:cNvSpPr>
            <p:nvPr/>
          </p:nvSpPr>
          <p:spPr bwMode="auto">
            <a:xfrm>
              <a:off x="4706938" y="2070100"/>
              <a:ext cx="66675" cy="44450"/>
            </a:xfrm>
            <a:custGeom>
              <a:avLst/>
              <a:gdLst>
                <a:gd name="T0" fmla="*/ 186 w 187"/>
                <a:gd name="T1" fmla="*/ 0 h 125"/>
                <a:gd name="T2" fmla="*/ 186 w 187"/>
                <a:gd name="T3" fmla="*/ 0 h 125"/>
                <a:gd name="T4" fmla="*/ 186 w 187"/>
                <a:gd name="T5" fmla="*/ 0 h 125"/>
                <a:gd name="T6" fmla="*/ 154 w 187"/>
                <a:gd name="T7" fmla="*/ 31 h 125"/>
                <a:gd name="T8" fmla="*/ 124 w 187"/>
                <a:gd name="T9" fmla="*/ 93 h 125"/>
                <a:gd name="T10" fmla="*/ 93 w 187"/>
                <a:gd name="T11" fmla="*/ 63 h 125"/>
                <a:gd name="T12" fmla="*/ 93 w 187"/>
                <a:gd name="T13" fmla="*/ 63 h 125"/>
                <a:gd name="T14" fmla="*/ 93 w 187"/>
                <a:gd name="T15" fmla="*/ 63 h 125"/>
                <a:gd name="T16" fmla="*/ 93 w 187"/>
                <a:gd name="T17" fmla="*/ 93 h 125"/>
                <a:gd name="T18" fmla="*/ 93 w 187"/>
                <a:gd name="T19" fmla="*/ 93 h 125"/>
                <a:gd name="T20" fmla="*/ 62 w 187"/>
                <a:gd name="T21" fmla="*/ 93 h 125"/>
                <a:gd name="T22" fmla="*/ 62 w 187"/>
                <a:gd name="T23" fmla="*/ 93 h 125"/>
                <a:gd name="T24" fmla="*/ 30 w 187"/>
                <a:gd name="T25" fmla="*/ 93 h 125"/>
                <a:gd name="T26" fmla="*/ 30 w 187"/>
                <a:gd name="T27" fmla="*/ 93 h 125"/>
                <a:gd name="T28" fmla="*/ 30 w 187"/>
                <a:gd name="T29" fmla="*/ 93 h 125"/>
                <a:gd name="T30" fmla="*/ 0 w 187"/>
                <a:gd name="T31" fmla="*/ 93 h 125"/>
                <a:gd name="T32" fmla="*/ 0 w 187"/>
                <a:gd name="T33" fmla="*/ 124 h 125"/>
                <a:gd name="T34" fmla="*/ 0 w 187"/>
                <a:gd name="T35" fmla="*/ 124 h 125"/>
                <a:gd name="T36" fmla="*/ 62 w 187"/>
                <a:gd name="T37" fmla="*/ 124 h 125"/>
                <a:gd name="T38" fmla="*/ 93 w 187"/>
                <a:gd name="T39" fmla="*/ 124 h 125"/>
                <a:gd name="T40" fmla="*/ 124 w 187"/>
                <a:gd name="T41" fmla="*/ 124 h 125"/>
                <a:gd name="T42" fmla="*/ 154 w 187"/>
                <a:gd name="T43" fmla="*/ 93 h 125"/>
                <a:gd name="T44" fmla="*/ 154 w 187"/>
                <a:gd name="T45" fmla="*/ 93 h 125"/>
                <a:gd name="T46" fmla="*/ 154 w 187"/>
                <a:gd name="T47" fmla="*/ 63 h 125"/>
                <a:gd name="T48" fmla="*/ 154 w 187"/>
                <a:gd name="T49" fmla="*/ 63 h 125"/>
                <a:gd name="T50" fmla="*/ 186 w 187"/>
                <a:gd name="T51" fmla="*/ 31 h 125"/>
                <a:gd name="T52" fmla="*/ 186 w 187"/>
                <a:gd name="T53" fmla="*/ 31 h 125"/>
                <a:gd name="T54" fmla="*/ 186 w 187"/>
                <a:gd name="T55" fmla="*/ 31 h 125"/>
                <a:gd name="T56" fmla="*/ 186 w 187"/>
                <a:gd name="T57" fmla="*/ 31 h 125"/>
                <a:gd name="T58" fmla="*/ 186 w 187"/>
                <a:gd name="T5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7" h="125">
                  <a:moveTo>
                    <a:pt x="186" y="0"/>
                  </a:moveTo>
                  <a:lnTo>
                    <a:pt x="186" y="0"/>
                  </a:lnTo>
                  <a:lnTo>
                    <a:pt x="186" y="0"/>
                  </a:lnTo>
                  <a:cubicBezTo>
                    <a:pt x="154" y="31"/>
                    <a:pt x="154" y="31"/>
                    <a:pt x="154" y="31"/>
                  </a:cubicBezTo>
                  <a:cubicBezTo>
                    <a:pt x="154" y="63"/>
                    <a:pt x="124" y="93"/>
                    <a:pt x="124" y="93"/>
                  </a:cubicBezTo>
                  <a:cubicBezTo>
                    <a:pt x="124" y="93"/>
                    <a:pt x="93" y="93"/>
                    <a:pt x="93" y="63"/>
                  </a:cubicBezTo>
                  <a:lnTo>
                    <a:pt x="93" y="63"/>
                  </a:lnTo>
                  <a:lnTo>
                    <a:pt x="93" y="63"/>
                  </a:lnTo>
                  <a:cubicBezTo>
                    <a:pt x="93" y="93"/>
                    <a:pt x="93" y="93"/>
                    <a:pt x="93" y="93"/>
                  </a:cubicBezTo>
                  <a:lnTo>
                    <a:pt x="93" y="93"/>
                  </a:lnTo>
                  <a:cubicBezTo>
                    <a:pt x="62" y="93"/>
                    <a:pt x="62" y="93"/>
                    <a:pt x="62" y="93"/>
                  </a:cubicBezTo>
                  <a:lnTo>
                    <a:pt x="62" y="93"/>
                  </a:lnTo>
                  <a:cubicBezTo>
                    <a:pt x="30" y="93"/>
                    <a:pt x="30" y="93"/>
                    <a:pt x="30" y="93"/>
                  </a:cubicBezTo>
                  <a:lnTo>
                    <a:pt x="30" y="93"/>
                  </a:lnTo>
                  <a:lnTo>
                    <a:pt x="30" y="93"/>
                  </a:lnTo>
                  <a:cubicBezTo>
                    <a:pt x="0" y="93"/>
                    <a:pt x="0" y="93"/>
                    <a:pt x="0" y="93"/>
                  </a:cubicBezTo>
                  <a:lnTo>
                    <a:pt x="0" y="124"/>
                  </a:lnTo>
                  <a:lnTo>
                    <a:pt x="0" y="124"/>
                  </a:lnTo>
                  <a:cubicBezTo>
                    <a:pt x="0" y="124"/>
                    <a:pt x="30" y="124"/>
                    <a:pt x="62" y="124"/>
                  </a:cubicBezTo>
                  <a:cubicBezTo>
                    <a:pt x="62" y="124"/>
                    <a:pt x="62" y="124"/>
                    <a:pt x="93" y="124"/>
                  </a:cubicBezTo>
                  <a:lnTo>
                    <a:pt x="124" y="124"/>
                  </a:lnTo>
                  <a:cubicBezTo>
                    <a:pt x="124" y="124"/>
                    <a:pt x="124" y="93"/>
                    <a:pt x="154" y="93"/>
                  </a:cubicBezTo>
                  <a:lnTo>
                    <a:pt x="154" y="93"/>
                  </a:lnTo>
                  <a:cubicBezTo>
                    <a:pt x="154" y="63"/>
                    <a:pt x="154" y="63"/>
                    <a:pt x="154" y="63"/>
                  </a:cubicBezTo>
                  <a:lnTo>
                    <a:pt x="154" y="63"/>
                  </a:lnTo>
                  <a:cubicBezTo>
                    <a:pt x="154" y="63"/>
                    <a:pt x="154" y="31"/>
                    <a:pt x="186" y="31"/>
                  </a:cubicBezTo>
                  <a:lnTo>
                    <a:pt x="186" y="31"/>
                  </a:lnTo>
                  <a:lnTo>
                    <a:pt x="186" y="31"/>
                  </a:lnTo>
                  <a:lnTo>
                    <a:pt x="186" y="31"/>
                  </a:lnTo>
                  <a:cubicBezTo>
                    <a:pt x="186" y="31"/>
                    <a:pt x="186" y="31"/>
                    <a:pt x="18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8" name="Freeform 10"/>
            <p:cNvSpPr>
              <a:spLocks noChangeArrowheads="1"/>
            </p:cNvSpPr>
            <p:nvPr/>
          </p:nvSpPr>
          <p:spPr bwMode="auto">
            <a:xfrm>
              <a:off x="4360863" y="1925638"/>
              <a:ext cx="401637" cy="334962"/>
            </a:xfrm>
            <a:custGeom>
              <a:avLst/>
              <a:gdLst>
                <a:gd name="T0" fmla="*/ 465 w 1116"/>
                <a:gd name="T1" fmla="*/ 867 h 930"/>
                <a:gd name="T2" fmla="*/ 527 w 1116"/>
                <a:gd name="T3" fmla="*/ 867 h 930"/>
                <a:gd name="T4" fmla="*/ 589 w 1116"/>
                <a:gd name="T5" fmla="*/ 898 h 930"/>
                <a:gd name="T6" fmla="*/ 651 w 1116"/>
                <a:gd name="T7" fmla="*/ 929 h 930"/>
                <a:gd name="T8" fmla="*/ 713 w 1116"/>
                <a:gd name="T9" fmla="*/ 867 h 930"/>
                <a:gd name="T10" fmla="*/ 806 w 1116"/>
                <a:gd name="T11" fmla="*/ 805 h 930"/>
                <a:gd name="T12" fmla="*/ 837 w 1116"/>
                <a:gd name="T13" fmla="*/ 805 h 930"/>
                <a:gd name="T14" fmla="*/ 930 w 1116"/>
                <a:gd name="T15" fmla="*/ 774 h 930"/>
                <a:gd name="T16" fmla="*/ 930 w 1116"/>
                <a:gd name="T17" fmla="*/ 774 h 930"/>
                <a:gd name="T18" fmla="*/ 1023 w 1116"/>
                <a:gd name="T19" fmla="*/ 743 h 930"/>
                <a:gd name="T20" fmla="*/ 1115 w 1116"/>
                <a:gd name="T21" fmla="*/ 589 h 930"/>
                <a:gd name="T22" fmla="*/ 1023 w 1116"/>
                <a:gd name="T23" fmla="*/ 589 h 930"/>
                <a:gd name="T24" fmla="*/ 899 w 1116"/>
                <a:gd name="T25" fmla="*/ 526 h 930"/>
                <a:gd name="T26" fmla="*/ 899 w 1116"/>
                <a:gd name="T27" fmla="*/ 495 h 930"/>
                <a:gd name="T28" fmla="*/ 899 w 1116"/>
                <a:gd name="T29" fmla="*/ 465 h 930"/>
                <a:gd name="T30" fmla="*/ 867 w 1116"/>
                <a:gd name="T31" fmla="*/ 465 h 930"/>
                <a:gd name="T32" fmla="*/ 806 w 1116"/>
                <a:gd name="T33" fmla="*/ 372 h 930"/>
                <a:gd name="T34" fmla="*/ 806 w 1116"/>
                <a:gd name="T35" fmla="*/ 309 h 930"/>
                <a:gd name="T36" fmla="*/ 775 w 1116"/>
                <a:gd name="T37" fmla="*/ 278 h 930"/>
                <a:gd name="T38" fmla="*/ 713 w 1116"/>
                <a:gd name="T39" fmla="*/ 217 h 930"/>
                <a:gd name="T40" fmla="*/ 682 w 1116"/>
                <a:gd name="T41" fmla="*/ 185 h 930"/>
                <a:gd name="T42" fmla="*/ 651 w 1116"/>
                <a:gd name="T43" fmla="*/ 185 h 930"/>
                <a:gd name="T44" fmla="*/ 651 w 1116"/>
                <a:gd name="T45" fmla="*/ 185 h 930"/>
                <a:gd name="T46" fmla="*/ 527 w 1116"/>
                <a:gd name="T47" fmla="*/ 185 h 930"/>
                <a:gd name="T48" fmla="*/ 403 w 1116"/>
                <a:gd name="T49" fmla="*/ 61 h 930"/>
                <a:gd name="T50" fmla="*/ 371 w 1116"/>
                <a:gd name="T51" fmla="*/ 30 h 930"/>
                <a:gd name="T52" fmla="*/ 310 w 1116"/>
                <a:gd name="T53" fmla="*/ 30 h 930"/>
                <a:gd name="T54" fmla="*/ 278 w 1116"/>
                <a:gd name="T55" fmla="*/ 0 h 930"/>
                <a:gd name="T56" fmla="*/ 217 w 1116"/>
                <a:gd name="T57" fmla="*/ 30 h 930"/>
                <a:gd name="T58" fmla="*/ 186 w 1116"/>
                <a:gd name="T59" fmla="*/ 0 h 930"/>
                <a:gd name="T60" fmla="*/ 186 w 1116"/>
                <a:gd name="T61" fmla="*/ 30 h 930"/>
                <a:gd name="T62" fmla="*/ 186 w 1116"/>
                <a:gd name="T63" fmla="*/ 30 h 930"/>
                <a:gd name="T64" fmla="*/ 124 w 1116"/>
                <a:gd name="T65" fmla="*/ 124 h 930"/>
                <a:gd name="T66" fmla="*/ 93 w 1116"/>
                <a:gd name="T67" fmla="*/ 124 h 930"/>
                <a:gd name="T68" fmla="*/ 31 w 1116"/>
                <a:gd name="T69" fmla="*/ 185 h 930"/>
                <a:gd name="T70" fmla="*/ 31 w 1116"/>
                <a:gd name="T71" fmla="*/ 154 h 930"/>
                <a:gd name="T72" fmla="*/ 31 w 1116"/>
                <a:gd name="T73" fmla="*/ 217 h 930"/>
                <a:gd name="T74" fmla="*/ 124 w 1116"/>
                <a:gd name="T75" fmla="*/ 372 h 930"/>
                <a:gd name="T76" fmla="*/ 155 w 1116"/>
                <a:gd name="T77" fmla="*/ 465 h 930"/>
                <a:gd name="T78" fmla="*/ 217 w 1116"/>
                <a:gd name="T79" fmla="*/ 526 h 930"/>
                <a:gd name="T80" fmla="*/ 248 w 1116"/>
                <a:gd name="T81" fmla="*/ 589 h 930"/>
                <a:gd name="T82" fmla="*/ 371 w 1116"/>
                <a:gd name="T83" fmla="*/ 805 h 930"/>
                <a:gd name="T84" fmla="*/ 434 w 1116"/>
                <a:gd name="T85" fmla="*/ 898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6" h="930">
                  <a:moveTo>
                    <a:pt x="465" y="867"/>
                  </a:moveTo>
                  <a:lnTo>
                    <a:pt x="465" y="867"/>
                  </a:lnTo>
                  <a:lnTo>
                    <a:pt x="465" y="867"/>
                  </a:lnTo>
                  <a:cubicBezTo>
                    <a:pt x="495" y="867"/>
                    <a:pt x="495" y="867"/>
                    <a:pt x="495" y="867"/>
                  </a:cubicBezTo>
                  <a:lnTo>
                    <a:pt x="495" y="867"/>
                  </a:lnTo>
                  <a:cubicBezTo>
                    <a:pt x="527" y="867"/>
                    <a:pt x="527" y="867"/>
                    <a:pt x="527" y="867"/>
                  </a:cubicBezTo>
                  <a:lnTo>
                    <a:pt x="527" y="867"/>
                  </a:lnTo>
                  <a:cubicBezTo>
                    <a:pt x="558" y="867"/>
                    <a:pt x="558" y="867"/>
                    <a:pt x="558" y="898"/>
                  </a:cubicBezTo>
                  <a:cubicBezTo>
                    <a:pt x="589" y="898"/>
                    <a:pt x="589" y="898"/>
                    <a:pt x="589" y="898"/>
                  </a:cubicBezTo>
                  <a:cubicBezTo>
                    <a:pt x="619" y="898"/>
                    <a:pt x="619" y="929"/>
                    <a:pt x="651" y="929"/>
                  </a:cubicBezTo>
                  <a:lnTo>
                    <a:pt x="651" y="929"/>
                  </a:lnTo>
                  <a:lnTo>
                    <a:pt x="651" y="929"/>
                  </a:lnTo>
                  <a:lnTo>
                    <a:pt x="651" y="929"/>
                  </a:lnTo>
                  <a:cubicBezTo>
                    <a:pt x="651" y="898"/>
                    <a:pt x="651" y="898"/>
                    <a:pt x="651" y="898"/>
                  </a:cubicBezTo>
                  <a:cubicBezTo>
                    <a:pt x="682" y="898"/>
                    <a:pt x="682" y="867"/>
                    <a:pt x="713" y="867"/>
                  </a:cubicBezTo>
                  <a:lnTo>
                    <a:pt x="743" y="837"/>
                  </a:lnTo>
                  <a:cubicBezTo>
                    <a:pt x="775" y="805"/>
                    <a:pt x="775" y="805"/>
                    <a:pt x="775" y="805"/>
                  </a:cubicBezTo>
                  <a:cubicBezTo>
                    <a:pt x="775" y="805"/>
                    <a:pt x="775" y="805"/>
                    <a:pt x="806" y="805"/>
                  </a:cubicBezTo>
                  <a:lnTo>
                    <a:pt x="806" y="805"/>
                  </a:lnTo>
                  <a:lnTo>
                    <a:pt x="806" y="805"/>
                  </a:lnTo>
                  <a:lnTo>
                    <a:pt x="837" y="805"/>
                  </a:lnTo>
                  <a:cubicBezTo>
                    <a:pt x="837" y="805"/>
                    <a:pt x="867" y="805"/>
                    <a:pt x="867" y="774"/>
                  </a:cubicBezTo>
                  <a:cubicBezTo>
                    <a:pt x="867" y="774"/>
                    <a:pt x="899" y="774"/>
                    <a:pt x="930" y="774"/>
                  </a:cubicBezTo>
                  <a:lnTo>
                    <a:pt x="930" y="774"/>
                  </a:lnTo>
                  <a:lnTo>
                    <a:pt x="930" y="774"/>
                  </a:lnTo>
                  <a:lnTo>
                    <a:pt x="930" y="774"/>
                  </a:lnTo>
                  <a:lnTo>
                    <a:pt x="930" y="774"/>
                  </a:lnTo>
                  <a:lnTo>
                    <a:pt x="930" y="774"/>
                  </a:lnTo>
                  <a:cubicBezTo>
                    <a:pt x="930" y="774"/>
                    <a:pt x="961" y="774"/>
                    <a:pt x="961" y="743"/>
                  </a:cubicBezTo>
                  <a:cubicBezTo>
                    <a:pt x="991" y="743"/>
                    <a:pt x="1023" y="743"/>
                    <a:pt x="1023" y="743"/>
                  </a:cubicBezTo>
                  <a:cubicBezTo>
                    <a:pt x="1023" y="713"/>
                    <a:pt x="1054" y="713"/>
                    <a:pt x="1085" y="713"/>
                  </a:cubicBezTo>
                  <a:cubicBezTo>
                    <a:pt x="1115" y="589"/>
                    <a:pt x="1115" y="589"/>
                    <a:pt x="1115" y="589"/>
                  </a:cubicBezTo>
                  <a:lnTo>
                    <a:pt x="1115" y="589"/>
                  </a:lnTo>
                  <a:cubicBezTo>
                    <a:pt x="1115" y="589"/>
                    <a:pt x="1115" y="589"/>
                    <a:pt x="1085" y="589"/>
                  </a:cubicBezTo>
                  <a:cubicBezTo>
                    <a:pt x="1085" y="589"/>
                    <a:pt x="1054" y="589"/>
                    <a:pt x="1023" y="589"/>
                  </a:cubicBezTo>
                  <a:lnTo>
                    <a:pt x="1023" y="589"/>
                  </a:lnTo>
                  <a:cubicBezTo>
                    <a:pt x="991" y="589"/>
                    <a:pt x="961" y="589"/>
                    <a:pt x="961" y="589"/>
                  </a:cubicBezTo>
                  <a:lnTo>
                    <a:pt x="961" y="589"/>
                  </a:lnTo>
                  <a:cubicBezTo>
                    <a:pt x="930" y="589"/>
                    <a:pt x="930" y="557"/>
                    <a:pt x="899" y="526"/>
                  </a:cubicBezTo>
                  <a:lnTo>
                    <a:pt x="899" y="526"/>
                  </a:lnTo>
                  <a:lnTo>
                    <a:pt x="899" y="526"/>
                  </a:lnTo>
                  <a:cubicBezTo>
                    <a:pt x="899" y="495"/>
                    <a:pt x="899" y="495"/>
                    <a:pt x="899" y="495"/>
                  </a:cubicBezTo>
                  <a:lnTo>
                    <a:pt x="899" y="495"/>
                  </a:lnTo>
                  <a:lnTo>
                    <a:pt x="899" y="495"/>
                  </a:lnTo>
                  <a:cubicBezTo>
                    <a:pt x="899" y="495"/>
                    <a:pt x="899" y="495"/>
                    <a:pt x="899" y="465"/>
                  </a:cubicBezTo>
                  <a:lnTo>
                    <a:pt x="899" y="465"/>
                  </a:lnTo>
                  <a:cubicBezTo>
                    <a:pt x="899" y="465"/>
                    <a:pt x="899" y="465"/>
                    <a:pt x="899" y="433"/>
                  </a:cubicBezTo>
                  <a:lnTo>
                    <a:pt x="867" y="465"/>
                  </a:lnTo>
                  <a:lnTo>
                    <a:pt x="867" y="465"/>
                  </a:lnTo>
                  <a:cubicBezTo>
                    <a:pt x="867" y="465"/>
                    <a:pt x="867" y="433"/>
                    <a:pt x="837" y="402"/>
                  </a:cubicBezTo>
                  <a:lnTo>
                    <a:pt x="806" y="372"/>
                  </a:lnTo>
                  <a:cubicBezTo>
                    <a:pt x="806" y="372"/>
                    <a:pt x="806" y="372"/>
                    <a:pt x="806" y="341"/>
                  </a:cubicBezTo>
                  <a:lnTo>
                    <a:pt x="806" y="341"/>
                  </a:lnTo>
                  <a:cubicBezTo>
                    <a:pt x="806" y="309"/>
                    <a:pt x="806" y="309"/>
                    <a:pt x="806" y="309"/>
                  </a:cubicBezTo>
                  <a:lnTo>
                    <a:pt x="806" y="309"/>
                  </a:lnTo>
                  <a:lnTo>
                    <a:pt x="806" y="309"/>
                  </a:lnTo>
                  <a:cubicBezTo>
                    <a:pt x="806" y="278"/>
                    <a:pt x="775" y="278"/>
                    <a:pt x="775" y="278"/>
                  </a:cubicBezTo>
                  <a:cubicBezTo>
                    <a:pt x="775" y="278"/>
                    <a:pt x="743" y="248"/>
                    <a:pt x="743" y="217"/>
                  </a:cubicBezTo>
                  <a:cubicBezTo>
                    <a:pt x="713" y="217"/>
                    <a:pt x="713" y="217"/>
                    <a:pt x="713" y="217"/>
                  </a:cubicBezTo>
                  <a:lnTo>
                    <a:pt x="713" y="217"/>
                  </a:lnTo>
                  <a:lnTo>
                    <a:pt x="713" y="217"/>
                  </a:lnTo>
                  <a:cubicBezTo>
                    <a:pt x="682" y="217"/>
                    <a:pt x="682" y="217"/>
                    <a:pt x="682" y="185"/>
                  </a:cubicBezTo>
                  <a:lnTo>
                    <a:pt x="682" y="185"/>
                  </a:lnTo>
                  <a:cubicBezTo>
                    <a:pt x="651" y="185"/>
                    <a:pt x="651" y="185"/>
                    <a:pt x="651" y="185"/>
                  </a:cubicBezTo>
                  <a:lnTo>
                    <a:pt x="651" y="185"/>
                  </a:lnTo>
                  <a:lnTo>
                    <a:pt x="651" y="185"/>
                  </a:lnTo>
                  <a:lnTo>
                    <a:pt x="651" y="185"/>
                  </a:lnTo>
                  <a:lnTo>
                    <a:pt x="651" y="185"/>
                  </a:lnTo>
                  <a:lnTo>
                    <a:pt x="651" y="185"/>
                  </a:lnTo>
                  <a:cubicBezTo>
                    <a:pt x="619" y="185"/>
                    <a:pt x="619" y="185"/>
                    <a:pt x="619" y="185"/>
                  </a:cubicBezTo>
                  <a:lnTo>
                    <a:pt x="619" y="185"/>
                  </a:lnTo>
                  <a:cubicBezTo>
                    <a:pt x="589" y="185"/>
                    <a:pt x="558" y="185"/>
                    <a:pt x="527" y="185"/>
                  </a:cubicBezTo>
                  <a:cubicBezTo>
                    <a:pt x="495" y="154"/>
                    <a:pt x="465" y="124"/>
                    <a:pt x="465" y="93"/>
                  </a:cubicBezTo>
                  <a:cubicBezTo>
                    <a:pt x="434" y="93"/>
                    <a:pt x="434" y="93"/>
                    <a:pt x="434" y="93"/>
                  </a:cubicBezTo>
                  <a:lnTo>
                    <a:pt x="403" y="61"/>
                  </a:lnTo>
                  <a:lnTo>
                    <a:pt x="371" y="30"/>
                  </a:lnTo>
                  <a:lnTo>
                    <a:pt x="371" y="30"/>
                  </a:lnTo>
                  <a:lnTo>
                    <a:pt x="371" y="30"/>
                  </a:lnTo>
                  <a:cubicBezTo>
                    <a:pt x="371" y="30"/>
                    <a:pt x="371" y="30"/>
                    <a:pt x="341" y="30"/>
                  </a:cubicBezTo>
                  <a:lnTo>
                    <a:pt x="341" y="30"/>
                  </a:lnTo>
                  <a:cubicBezTo>
                    <a:pt x="341" y="30"/>
                    <a:pt x="341" y="30"/>
                    <a:pt x="310" y="30"/>
                  </a:cubicBezTo>
                  <a:cubicBezTo>
                    <a:pt x="310" y="30"/>
                    <a:pt x="310" y="30"/>
                    <a:pt x="310" y="0"/>
                  </a:cubicBezTo>
                  <a:cubicBezTo>
                    <a:pt x="310" y="0"/>
                    <a:pt x="310" y="0"/>
                    <a:pt x="278" y="0"/>
                  </a:cubicBezTo>
                  <a:lnTo>
                    <a:pt x="278" y="0"/>
                  </a:lnTo>
                  <a:cubicBezTo>
                    <a:pt x="248" y="0"/>
                    <a:pt x="248" y="0"/>
                    <a:pt x="248" y="0"/>
                  </a:cubicBezTo>
                  <a:lnTo>
                    <a:pt x="217" y="0"/>
                  </a:lnTo>
                  <a:cubicBezTo>
                    <a:pt x="217" y="30"/>
                    <a:pt x="217" y="30"/>
                    <a:pt x="217" y="30"/>
                  </a:cubicBezTo>
                  <a:cubicBezTo>
                    <a:pt x="217" y="0"/>
                    <a:pt x="217" y="0"/>
                    <a:pt x="217" y="0"/>
                  </a:cubicBezTo>
                  <a:lnTo>
                    <a:pt x="217" y="0"/>
                  </a:lnTo>
                  <a:cubicBezTo>
                    <a:pt x="186" y="0"/>
                    <a:pt x="186" y="0"/>
                    <a:pt x="186" y="0"/>
                  </a:cubicBezTo>
                  <a:lnTo>
                    <a:pt x="186" y="0"/>
                  </a:lnTo>
                  <a:cubicBezTo>
                    <a:pt x="186" y="0"/>
                    <a:pt x="186" y="0"/>
                    <a:pt x="155" y="0"/>
                  </a:cubicBezTo>
                  <a:cubicBezTo>
                    <a:pt x="186" y="0"/>
                    <a:pt x="186" y="30"/>
                    <a:pt x="186" y="30"/>
                  </a:cubicBezTo>
                  <a:lnTo>
                    <a:pt x="186" y="30"/>
                  </a:lnTo>
                  <a:lnTo>
                    <a:pt x="186" y="30"/>
                  </a:lnTo>
                  <a:lnTo>
                    <a:pt x="186" y="30"/>
                  </a:lnTo>
                  <a:cubicBezTo>
                    <a:pt x="186" y="61"/>
                    <a:pt x="186" y="93"/>
                    <a:pt x="155" y="93"/>
                  </a:cubicBezTo>
                  <a:lnTo>
                    <a:pt x="155" y="93"/>
                  </a:lnTo>
                  <a:cubicBezTo>
                    <a:pt x="155" y="124"/>
                    <a:pt x="124" y="124"/>
                    <a:pt x="124" y="124"/>
                  </a:cubicBezTo>
                  <a:lnTo>
                    <a:pt x="124" y="124"/>
                  </a:lnTo>
                  <a:lnTo>
                    <a:pt x="124" y="124"/>
                  </a:lnTo>
                  <a:lnTo>
                    <a:pt x="93" y="124"/>
                  </a:lnTo>
                  <a:cubicBezTo>
                    <a:pt x="93" y="154"/>
                    <a:pt x="93" y="154"/>
                    <a:pt x="62" y="154"/>
                  </a:cubicBezTo>
                  <a:lnTo>
                    <a:pt x="62" y="154"/>
                  </a:lnTo>
                  <a:cubicBezTo>
                    <a:pt x="62" y="185"/>
                    <a:pt x="62" y="185"/>
                    <a:pt x="31" y="185"/>
                  </a:cubicBezTo>
                  <a:lnTo>
                    <a:pt x="31" y="185"/>
                  </a:lnTo>
                  <a:lnTo>
                    <a:pt x="31" y="185"/>
                  </a:lnTo>
                  <a:lnTo>
                    <a:pt x="31" y="154"/>
                  </a:lnTo>
                  <a:lnTo>
                    <a:pt x="0" y="154"/>
                  </a:lnTo>
                  <a:cubicBezTo>
                    <a:pt x="0" y="185"/>
                    <a:pt x="0" y="185"/>
                    <a:pt x="0" y="185"/>
                  </a:cubicBezTo>
                  <a:cubicBezTo>
                    <a:pt x="31" y="185"/>
                    <a:pt x="31" y="217"/>
                    <a:pt x="31" y="217"/>
                  </a:cubicBezTo>
                  <a:cubicBezTo>
                    <a:pt x="62" y="248"/>
                    <a:pt x="62" y="278"/>
                    <a:pt x="93" y="309"/>
                  </a:cubicBezTo>
                  <a:cubicBezTo>
                    <a:pt x="93" y="341"/>
                    <a:pt x="93" y="341"/>
                    <a:pt x="93" y="341"/>
                  </a:cubicBezTo>
                  <a:cubicBezTo>
                    <a:pt x="93" y="341"/>
                    <a:pt x="124" y="341"/>
                    <a:pt x="124" y="372"/>
                  </a:cubicBezTo>
                  <a:cubicBezTo>
                    <a:pt x="124" y="372"/>
                    <a:pt x="155" y="402"/>
                    <a:pt x="155" y="433"/>
                  </a:cubicBezTo>
                  <a:lnTo>
                    <a:pt x="155" y="433"/>
                  </a:lnTo>
                  <a:cubicBezTo>
                    <a:pt x="155" y="433"/>
                    <a:pt x="155" y="433"/>
                    <a:pt x="155" y="465"/>
                  </a:cubicBezTo>
                  <a:cubicBezTo>
                    <a:pt x="186" y="465"/>
                    <a:pt x="186" y="465"/>
                    <a:pt x="186" y="465"/>
                  </a:cubicBezTo>
                  <a:cubicBezTo>
                    <a:pt x="186" y="465"/>
                    <a:pt x="217" y="465"/>
                    <a:pt x="217" y="495"/>
                  </a:cubicBezTo>
                  <a:cubicBezTo>
                    <a:pt x="217" y="495"/>
                    <a:pt x="217" y="495"/>
                    <a:pt x="217" y="526"/>
                  </a:cubicBezTo>
                  <a:cubicBezTo>
                    <a:pt x="248" y="526"/>
                    <a:pt x="248" y="526"/>
                    <a:pt x="248" y="526"/>
                  </a:cubicBezTo>
                  <a:cubicBezTo>
                    <a:pt x="248" y="557"/>
                    <a:pt x="248" y="589"/>
                    <a:pt x="248" y="589"/>
                  </a:cubicBezTo>
                  <a:lnTo>
                    <a:pt x="248" y="589"/>
                  </a:lnTo>
                  <a:cubicBezTo>
                    <a:pt x="248" y="619"/>
                    <a:pt x="248" y="650"/>
                    <a:pt x="248" y="650"/>
                  </a:cubicBezTo>
                  <a:cubicBezTo>
                    <a:pt x="278" y="681"/>
                    <a:pt x="310" y="713"/>
                    <a:pt x="310" y="713"/>
                  </a:cubicBezTo>
                  <a:cubicBezTo>
                    <a:pt x="341" y="713"/>
                    <a:pt x="341" y="743"/>
                    <a:pt x="371" y="805"/>
                  </a:cubicBezTo>
                  <a:cubicBezTo>
                    <a:pt x="371" y="837"/>
                    <a:pt x="371" y="837"/>
                    <a:pt x="403" y="867"/>
                  </a:cubicBezTo>
                  <a:cubicBezTo>
                    <a:pt x="403" y="867"/>
                    <a:pt x="434" y="867"/>
                    <a:pt x="434" y="898"/>
                  </a:cubicBezTo>
                  <a:lnTo>
                    <a:pt x="434" y="898"/>
                  </a:lnTo>
                  <a:cubicBezTo>
                    <a:pt x="434" y="867"/>
                    <a:pt x="434" y="867"/>
                    <a:pt x="465" y="86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9" name="Freeform 11"/>
            <p:cNvSpPr>
              <a:spLocks noChangeArrowheads="1"/>
            </p:cNvSpPr>
            <p:nvPr/>
          </p:nvSpPr>
          <p:spPr bwMode="auto">
            <a:xfrm>
              <a:off x="4338638" y="2327275"/>
              <a:ext cx="257175" cy="234950"/>
            </a:xfrm>
            <a:custGeom>
              <a:avLst/>
              <a:gdLst>
                <a:gd name="T0" fmla="*/ 465 w 714"/>
                <a:gd name="T1" fmla="*/ 218 h 652"/>
                <a:gd name="T2" fmla="*/ 403 w 714"/>
                <a:gd name="T3" fmla="*/ 186 h 652"/>
                <a:gd name="T4" fmla="*/ 403 w 714"/>
                <a:gd name="T5" fmla="*/ 155 h 652"/>
                <a:gd name="T6" fmla="*/ 433 w 714"/>
                <a:gd name="T7" fmla="*/ 94 h 652"/>
                <a:gd name="T8" fmla="*/ 403 w 714"/>
                <a:gd name="T9" fmla="*/ 62 h 652"/>
                <a:gd name="T10" fmla="*/ 372 w 714"/>
                <a:gd name="T11" fmla="*/ 31 h 652"/>
                <a:gd name="T12" fmla="*/ 310 w 714"/>
                <a:gd name="T13" fmla="*/ 0 h 652"/>
                <a:gd name="T14" fmla="*/ 248 w 714"/>
                <a:gd name="T15" fmla="*/ 0 h 652"/>
                <a:gd name="T16" fmla="*/ 248 w 714"/>
                <a:gd name="T17" fmla="*/ 0 h 652"/>
                <a:gd name="T18" fmla="*/ 217 w 714"/>
                <a:gd name="T19" fmla="*/ 0 h 652"/>
                <a:gd name="T20" fmla="*/ 217 w 714"/>
                <a:gd name="T21" fmla="*/ 0 h 652"/>
                <a:gd name="T22" fmla="*/ 217 w 714"/>
                <a:gd name="T23" fmla="*/ 31 h 652"/>
                <a:gd name="T24" fmla="*/ 186 w 714"/>
                <a:gd name="T25" fmla="*/ 0 h 652"/>
                <a:gd name="T26" fmla="*/ 155 w 714"/>
                <a:gd name="T27" fmla="*/ 31 h 652"/>
                <a:gd name="T28" fmla="*/ 155 w 714"/>
                <a:gd name="T29" fmla="*/ 62 h 652"/>
                <a:gd name="T30" fmla="*/ 155 w 714"/>
                <a:gd name="T31" fmla="*/ 94 h 652"/>
                <a:gd name="T32" fmla="*/ 124 w 714"/>
                <a:gd name="T33" fmla="*/ 124 h 652"/>
                <a:gd name="T34" fmla="*/ 124 w 714"/>
                <a:gd name="T35" fmla="*/ 124 h 652"/>
                <a:gd name="T36" fmla="*/ 93 w 714"/>
                <a:gd name="T37" fmla="*/ 155 h 652"/>
                <a:gd name="T38" fmla="*/ 93 w 714"/>
                <a:gd name="T39" fmla="*/ 218 h 652"/>
                <a:gd name="T40" fmla="*/ 62 w 714"/>
                <a:gd name="T41" fmla="*/ 248 h 652"/>
                <a:gd name="T42" fmla="*/ 62 w 714"/>
                <a:gd name="T43" fmla="*/ 248 h 652"/>
                <a:gd name="T44" fmla="*/ 62 w 714"/>
                <a:gd name="T45" fmla="*/ 248 h 652"/>
                <a:gd name="T46" fmla="*/ 31 w 714"/>
                <a:gd name="T47" fmla="*/ 279 h 652"/>
                <a:gd name="T48" fmla="*/ 31 w 714"/>
                <a:gd name="T49" fmla="*/ 279 h 652"/>
                <a:gd name="T50" fmla="*/ 31 w 714"/>
                <a:gd name="T51" fmla="*/ 310 h 652"/>
                <a:gd name="T52" fmla="*/ 31 w 714"/>
                <a:gd name="T53" fmla="*/ 372 h 652"/>
                <a:gd name="T54" fmla="*/ 0 w 714"/>
                <a:gd name="T55" fmla="*/ 372 h 652"/>
                <a:gd name="T56" fmla="*/ 31 w 714"/>
                <a:gd name="T57" fmla="*/ 403 h 652"/>
                <a:gd name="T58" fmla="*/ 62 w 714"/>
                <a:gd name="T59" fmla="*/ 496 h 652"/>
                <a:gd name="T60" fmla="*/ 93 w 714"/>
                <a:gd name="T61" fmla="*/ 527 h 652"/>
                <a:gd name="T62" fmla="*/ 93 w 714"/>
                <a:gd name="T63" fmla="*/ 527 h 652"/>
                <a:gd name="T64" fmla="*/ 124 w 714"/>
                <a:gd name="T65" fmla="*/ 558 h 652"/>
                <a:gd name="T66" fmla="*/ 124 w 714"/>
                <a:gd name="T67" fmla="*/ 589 h 652"/>
                <a:gd name="T68" fmla="*/ 124 w 714"/>
                <a:gd name="T69" fmla="*/ 589 h 652"/>
                <a:gd name="T70" fmla="*/ 217 w 714"/>
                <a:gd name="T71" fmla="*/ 620 h 652"/>
                <a:gd name="T72" fmla="*/ 248 w 714"/>
                <a:gd name="T73" fmla="*/ 651 h 652"/>
                <a:gd name="T74" fmla="*/ 310 w 714"/>
                <a:gd name="T75" fmla="*/ 651 h 652"/>
                <a:gd name="T76" fmla="*/ 340 w 714"/>
                <a:gd name="T77" fmla="*/ 620 h 652"/>
                <a:gd name="T78" fmla="*/ 372 w 714"/>
                <a:gd name="T79" fmla="*/ 589 h 652"/>
                <a:gd name="T80" fmla="*/ 403 w 714"/>
                <a:gd name="T81" fmla="*/ 620 h 652"/>
                <a:gd name="T82" fmla="*/ 403 w 714"/>
                <a:gd name="T83" fmla="*/ 620 h 652"/>
                <a:gd name="T84" fmla="*/ 433 w 714"/>
                <a:gd name="T85" fmla="*/ 589 h 652"/>
                <a:gd name="T86" fmla="*/ 465 w 714"/>
                <a:gd name="T87" fmla="*/ 589 h 652"/>
                <a:gd name="T88" fmla="*/ 496 w 714"/>
                <a:gd name="T89" fmla="*/ 589 h 652"/>
                <a:gd name="T90" fmla="*/ 557 w 714"/>
                <a:gd name="T91" fmla="*/ 558 h 652"/>
                <a:gd name="T92" fmla="*/ 620 w 714"/>
                <a:gd name="T93" fmla="*/ 558 h 652"/>
                <a:gd name="T94" fmla="*/ 681 w 714"/>
                <a:gd name="T95" fmla="*/ 403 h 652"/>
                <a:gd name="T96" fmla="*/ 589 w 714"/>
                <a:gd name="T97" fmla="*/ 372 h 652"/>
                <a:gd name="T98" fmla="*/ 527 w 714"/>
                <a:gd name="T99" fmla="*/ 3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4" h="652">
                  <a:moveTo>
                    <a:pt x="465" y="218"/>
                  </a:moveTo>
                  <a:lnTo>
                    <a:pt x="465" y="218"/>
                  </a:lnTo>
                  <a:cubicBezTo>
                    <a:pt x="465" y="218"/>
                    <a:pt x="465" y="218"/>
                    <a:pt x="433" y="218"/>
                  </a:cubicBezTo>
                  <a:cubicBezTo>
                    <a:pt x="433" y="218"/>
                    <a:pt x="403" y="218"/>
                    <a:pt x="403" y="186"/>
                  </a:cubicBezTo>
                  <a:lnTo>
                    <a:pt x="403" y="186"/>
                  </a:lnTo>
                  <a:lnTo>
                    <a:pt x="403" y="155"/>
                  </a:lnTo>
                  <a:lnTo>
                    <a:pt x="403" y="124"/>
                  </a:lnTo>
                  <a:cubicBezTo>
                    <a:pt x="433" y="124"/>
                    <a:pt x="433" y="124"/>
                    <a:pt x="433" y="94"/>
                  </a:cubicBezTo>
                  <a:lnTo>
                    <a:pt x="433" y="94"/>
                  </a:lnTo>
                  <a:cubicBezTo>
                    <a:pt x="433" y="94"/>
                    <a:pt x="433" y="94"/>
                    <a:pt x="403" y="62"/>
                  </a:cubicBezTo>
                  <a:cubicBezTo>
                    <a:pt x="403" y="62"/>
                    <a:pt x="403" y="62"/>
                    <a:pt x="372" y="31"/>
                  </a:cubicBezTo>
                  <a:lnTo>
                    <a:pt x="372" y="31"/>
                  </a:lnTo>
                  <a:cubicBezTo>
                    <a:pt x="340" y="0"/>
                    <a:pt x="310" y="0"/>
                    <a:pt x="310" y="0"/>
                  </a:cubicBezTo>
                  <a:lnTo>
                    <a:pt x="310" y="0"/>
                  </a:lnTo>
                  <a:cubicBezTo>
                    <a:pt x="279" y="0"/>
                    <a:pt x="279" y="0"/>
                    <a:pt x="279" y="0"/>
                  </a:cubicBezTo>
                  <a:cubicBezTo>
                    <a:pt x="279" y="0"/>
                    <a:pt x="279" y="0"/>
                    <a:pt x="248" y="0"/>
                  </a:cubicBezTo>
                  <a:lnTo>
                    <a:pt x="248" y="0"/>
                  </a:lnTo>
                  <a:lnTo>
                    <a:pt x="248" y="0"/>
                  </a:lnTo>
                  <a:cubicBezTo>
                    <a:pt x="217" y="0"/>
                    <a:pt x="217" y="0"/>
                    <a:pt x="217" y="0"/>
                  </a:cubicBezTo>
                  <a:lnTo>
                    <a:pt x="217" y="0"/>
                  </a:lnTo>
                  <a:lnTo>
                    <a:pt x="217" y="0"/>
                  </a:lnTo>
                  <a:lnTo>
                    <a:pt x="217" y="0"/>
                  </a:lnTo>
                  <a:lnTo>
                    <a:pt x="217" y="31"/>
                  </a:lnTo>
                  <a:lnTo>
                    <a:pt x="217" y="31"/>
                  </a:lnTo>
                  <a:lnTo>
                    <a:pt x="217" y="31"/>
                  </a:lnTo>
                  <a:cubicBezTo>
                    <a:pt x="186" y="31"/>
                    <a:pt x="186" y="31"/>
                    <a:pt x="186" y="0"/>
                  </a:cubicBezTo>
                  <a:cubicBezTo>
                    <a:pt x="186" y="0"/>
                    <a:pt x="186" y="0"/>
                    <a:pt x="155" y="0"/>
                  </a:cubicBezTo>
                  <a:lnTo>
                    <a:pt x="155" y="31"/>
                  </a:lnTo>
                  <a:cubicBezTo>
                    <a:pt x="155" y="31"/>
                    <a:pt x="155" y="31"/>
                    <a:pt x="155" y="62"/>
                  </a:cubicBezTo>
                  <a:lnTo>
                    <a:pt x="155" y="62"/>
                  </a:lnTo>
                  <a:lnTo>
                    <a:pt x="155" y="62"/>
                  </a:lnTo>
                  <a:cubicBezTo>
                    <a:pt x="155" y="94"/>
                    <a:pt x="155" y="94"/>
                    <a:pt x="155" y="94"/>
                  </a:cubicBezTo>
                  <a:lnTo>
                    <a:pt x="124" y="124"/>
                  </a:lnTo>
                  <a:lnTo>
                    <a:pt x="124" y="124"/>
                  </a:lnTo>
                  <a:lnTo>
                    <a:pt x="124" y="124"/>
                  </a:lnTo>
                  <a:lnTo>
                    <a:pt x="124" y="124"/>
                  </a:lnTo>
                  <a:lnTo>
                    <a:pt x="93" y="124"/>
                  </a:lnTo>
                  <a:cubicBezTo>
                    <a:pt x="93" y="124"/>
                    <a:pt x="93" y="124"/>
                    <a:pt x="93" y="155"/>
                  </a:cubicBezTo>
                  <a:lnTo>
                    <a:pt x="93" y="218"/>
                  </a:lnTo>
                  <a:lnTo>
                    <a:pt x="93" y="218"/>
                  </a:lnTo>
                  <a:cubicBezTo>
                    <a:pt x="62" y="248"/>
                    <a:pt x="62" y="248"/>
                    <a:pt x="62" y="248"/>
                  </a:cubicBezTo>
                  <a:lnTo>
                    <a:pt x="62" y="248"/>
                  </a:lnTo>
                  <a:lnTo>
                    <a:pt x="62" y="248"/>
                  </a:lnTo>
                  <a:lnTo>
                    <a:pt x="62" y="248"/>
                  </a:lnTo>
                  <a:lnTo>
                    <a:pt x="62" y="248"/>
                  </a:lnTo>
                  <a:lnTo>
                    <a:pt x="62" y="248"/>
                  </a:lnTo>
                  <a:cubicBezTo>
                    <a:pt x="62" y="248"/>
                    <a:pt x="62" y="279"/>
                    <a:pt x="31" y="279"/>
                  </a:cubicBezTo>
                  <a:lnTo>
                    <a:pt x="31" y="279"/>
                  </a:lnTo>
                  <a:lnTo>
                    <a:pt x="31" y="279"/>
                  </a:lnTo>
                  <a:lnTo>
                    <a:pt x="31" y="279"/>
                  </a:lnTo>
                  <a:cubicBezTo>
                    <a:pt x="31" y="310"/>
                    <a:pt x="31" y="310"/>
                    <a:pt x="31" y="310"/>
                  </a:cubicBezTo>
                  <a:lnTo>
                    <a:pt x="31" y="310"/>
                  </a:lnTo>
                  <a:lnTo>
                    <a:pt x="31" y="342"/>
                  </a:lnTo>
                  <a:cubicBezTo>
                    <a:pt x="31" y="342"/>
                    <a:pt x="31" y="342"/>
                    <a:pt x="31" y="372"/>
                  </a:cubicBezTo>
                  <a:cubicBezTo>
                    <a:pt x="31" y="372"/>
                    <a:pt x="31" y="403"/>
                    <a:pt x="0" y="372"/>
                  </a:cubicBezTo>
                  <a:lnTo>
                    <a:pt x="0" y="372"/>
                  </a:lnTo>
                  <a:cubicBezTo>
                    <a:pt x="0" y="403"/>
                    <a:pt x="0" y="403"/>
                    <a:pt x="0" y="403"/>
                  </a:cubicBezTo>
                  <a:cubicBezTo>
                    <a:pt x="31" y="403"/>
                    <a:pt x="31" y="403"/>
                    <a:pt x="31" y="403"/>
                  </a:cubicBezTo>
                  <a:cubicBezTo>
                    <a:pt x="31" y="434"/>
                    <a:pt x="62" y="434"/>
                    <a:pt x="62" y="434"/>
                  </a:cubicBezTo>
                  <a:cubicBezTo>
                    <a:pt x="62" y="466"/>
                    <a:pt x="62" y="466"/>
                    <a:pt x="62" y="496"/>
                  </a:cubicBezTo>
                  <a:lnTo>
                    <a:pt x="62" y="496"/>
                  </a:lnTo>
                  <a:cubicBezTo>
                    <a:pt x="93" y="496"/>
                    <a:pt x="93" y="496"/>
                    <a:pt x="93" y="527"/>
                  </a:cubicBezTo>
                  <a:lnTo>
                    <a:pt x="93" y="527"/>
                  </a:lnTo>
                  <a:lnTo>
                    <a:pt x="93" y="527"/>
                  </a:lnTo>
                  <a:lnTo>
                    <a:pt x="93" y="527"/>
                  </a:lnTo>
                  <a:cubicBezTo>
                    <a:pt x="124" y="527"/>
                    <a:pt x="124" y="558"/>
                    <a:pt x="124" y="558"/>
                  </a:cubicBezTo>
                  <a:lnTo>
                    <a:pt x="124" y="558"/>
                  </a:lnTo>
                  <a:lnTo>
                    <a:pt x="124" y="589"/>
                  </a:lnTo>
                  <a:lnTo>
                    <a:pt x="124" y="589"/>
                  </a:lnTo>
                  <a:lnTo>
                    <a:pt x="124" y="589"/>
                  </a:lnTo>
                  <a:cubicBezTo>
                    <a:pt x="155" y="589"/>
                    <a:pt x="186" y="589"/>
                    <a:pt x="186" y="589"/>
                  </a:cubicBezTo>
                  <a:cubicBezTo>
                    <a:pt x="186" y="620"/>
                    <a:pt x="217" y="620"/>
                    <a:pt x="217" y="620"/>
                  </a:cubicBezTo>
                  <a:lnTo>
                    <a:pt x="217" y="620"/>
                  </a:lnTo>
                  <a:cubicBezTo>
                    <a:pt x="217" y="651"/>
                    <a:pt x="248" y="651"/>
                    <a:pt x="248" y="651"/>
                  </a:cubicBezTo>
                  <a:cubicBezTo>
                    <a:pt x="248" y="651"/>
                    <a:pt x="248" y="651"/>
                    <a:pt x="279" y="651"/>
                  </a:cubicBezTo>
                  <a:lnTo>
                    <a:pt x="310" y="651"/>
                  </a:lnTo>
                  <a:cubicBezTo>
                    <a:pt x="340" y="620"/>
                    <a:pt x="340" y="620"/>
                    <a:pt x="340" y="620"/>
                  </a:cubicBezTo>
                  <a:lnTo>
                    <a:pt x="340" y="620"/>
                  </a:lnTo>
                  <a:lnTo>
                    <a:pt x="340" y="620"/>
                  </a:lnTo>
                  <a:cubicBezTo>
                    <a:pt x="372" y="589"/>
                    <a:pt x="372" y="589"/>
                    <a:pt x="372" y="589"/>
                  </a:cubicBezTo>
                  <a:lnTo>
                    <a:pt x="372" y="589"/>
                  </a:lnTo>
                  <a:cubicBezTo>
                    <a:pt x="403" y="589"/>
                    <a:pt x="403" y="620"/>
                    <a:pt x="403" y="620"/>
                  </a:cubicBezTo>
                  <a:lnTo>
                    <a:pt x="403" y="620"/>
                  </a:lnTo>
                  <a:lnTo>
                    <a:pt x="403" y="620"/>
                  </a:lnTo>
                  <a:lnTo>
                    <a:pt x="433" y="620"/>
                  </a:lnTo>
                  <a:cubicBezTo>
                    <a:pt x="433" y="589"/>
                    <a:pt x="433" y="589"/>
                    <a:pt x="433" y="589"/>
                  </a:cubicBezTo>
                  <a:cubicBezTo>
                    <a:pt x="465" y="589"/>
                    <a:pt x="465" y="589"/>
                    <a:pt x="465" y="589"/>
                  </a:cubicBezTo>
                  <a:lnTo>
                    <a:pt x="465" y="589"/>
                  </a:lnTo>
                  <a:lnTo>
                    <a:pt x="465" y="589"/>
                  </a:lnTo>
                  <a:cubicBezTo>
                    <a:pt x="496" y="589"/>
                    <a:pt x="496" y="589"/>
                    <a:pt x="496" y="589"/>
                  </a:cubicBezTo>
                  <a:lnTo>
                    <a:pt x="496" y="589"/>
                  </a:lnTo>
                  <a:cubicBezTo>
                    <a:pt x="496" y="558"/>
                    <a:pt x="527" y="558"/>
                    <a:pt x="557" y="558"/>
                  </a:cubicBezTo>
                  <a:lnTo>
                    <a:pt x="557" y="558"/>
                  </a:lnTo>
                  <a:cubicBezTo>
                    <a:pt x="557" y="558"/>
                    <a:pt x="589" y="558"/>
                    <a:pt x="620" y="558"/>
                  </a:cubicBezTo>
                  <a:cubicBezTo>
                    <a:pt x="713" y="403"/>
                    <a:pt x="713" y="403"/>
                    <a:pt x="713" y="403"/>
                  </a:cubicBezTo>
                  <a:lnTo>
                    <a:pt x="681" y="403"/>
                  </a:lnTo>
                  <a:cubicBezTo>
                    <a:pt x="651" y="403"/>
                    <a:pt x="620" y="372"/>
                    <a:pt x="620" y="372"/>
                  </a:cubicBezTo>
                  <a:lnTo>
                    <a:pt x="589" y="372"/>
                  </a:lnTo>
                  <a:cubicBezTo>
                    <a:pt x="557" y="372"/>
                    <a:pt x="557" y="372"/>
                    <a:pt x="527" y="342"/>
                  </a:cubicBezTo>
                  <a:lnTo>
                    <a:pt x="527" y="342"/>
                  </a:lnTo>
                  <a:cubicBezTo>
                    <a:pt x="496" y="310"/>
                    <a:pt x="465" y="248"/>
                    <a:pt x="465" y="21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0" name="Freeform 12"/>
            <p:cNvSpPr>
              <a:spLocks noChangeArrowheads="1"/>
            </p:cNvSpPr>
            <p:nvPr/>
          </p:nvSpPr>
          <p:spPr bwMode="auto">
            <a:xfrm>
              <a:off x="4237038" y="2851150"/>
              <a:ext cx="88900" cy="134938"/>
            </a:xfrm>
            <a:custGeom>
              <a:avLst/>
              <a:gdLst>
                <a:gd name="T0" fmla="*/ 217 w 249"/>
                <a:gd name="T1" fmla="*/ 62 h 373"/>
                <a:gd name="T2" fmla="*/ 217 w 249"/>
                <a:gd name="T3" fmla="*/ 62 h 373"/>
                <a:gd name="T4" fmla="*/ 217 w 249"/>
                <a:gd name="T5" fmla="*/ 62 h 373"/>
                <a:gd name="T6" fmla="*/ 186 w 249"/>
                <a:gd name="T7" fmla="*/ 62 h 373"/>
                <a:gd name="T8" fmla="*/ 155 w 249"/>
                <a:gd name="T9" fmla="*/ 31 h 373"/>
                <a:gd name="T10" fmla="*/ 155 w 249"/>
                <a:gd name="T11" fmla="*/ 31 h 373"/>
                <a:gd name="T12" fmla="*/ 124 w 249"/>
                <a:gd name="T13" fmla="*/ 0 h 373"/>
                <a:gd name="T14" fmla="*/ 124 w 249"/>
                <a:gd name="T15" fmla="*/ 0 h 373"/>
                <a:gd name="T16" fmla="*/ 93 w 249"/>
                <a:gd name="T17" fmla="*/ 0 h 373"/>
                <a:gd name="T18" fmla="*/ 93 w 249"/>
                <a:gd name="T19" fmla="*/ 0 h 373"/>
                <a:gd name="T20" fmla="*/ 93 w 249"/>
                <a:gd name="T21" fmla="*/ 0 h 373"/>
                <a:gd name="T22" fmla="*/ 93 w 249"/>
                <a:gd name="T23" fmla="*/ 0 h 373"/>
                <a:gd name="T24" fmla="*/ 93 w 249"/>
                <a:gd name="T25" fmla="*/ 0 h 373"/>
                <a:gd name="T26" fmla="*/ 93 w 249"/>
                <a:gd name="T27" fmla="*/ 0 h 373"/>
                <a:gd name="T28" fmla="*/ 62 w 249"/>
                <a:gd name="T29" fmla="*/ 0 h 373"/>
                <a:gd name="T30" fmla="*/ 31 w 249"/>
                <a:gd name="T31" fmla="*/ 0 h 373"/>
                <a:gd name="T32" fmla="*/ 31 w 249"/>
                <a:gd name="T33" fmla="*/ 0 h 373"/>
                <a:gd name="T34" fmla="*/ 31 w 249"/>
                <a:gd name="T35" fmla="*/ 31 h 373"/>
                <a:gd name="T36" fmla="*/ 0 w 249"/>
                <a:gd name="T37" fmla="*/ 62 h 373"/>
                <a:gd name="T38" fmla="*/ 0 w 249"/>
                <a:gd name="T39" fmla="*/ 62 h 373"/>
                <a:gd name="T40" fmla="*/ 0 w 249"/>
                <a:gd name="T41" fmla="*/ 93 h 373"/>
                <a:gd name="T42" fmla="*/ 0 w 249"/>
                <a:gd name="T43" fmla="*/ 93 h 373"/>
                <a:gd name="T44" fmla="*/ 0 w 249"/>
                <a:gd name="T45" fmla="*/ 124 h 373"/>
                <a:gd name="T46" fmla="*/ 0 w 249"/>
                <a:gd name="T47" fmla="*/ 155 h 373"/>
                <a:gd name="T48" fmla="*/ 0 w 249"/>
                <a:gd name="T49" fmla="*/ 186 h 373"/>
                <a:gd name="T50" fmla="*/ 0 w 249"/>
                <a:gd name="T51" fmla="*/ 186 h 373"/>
                <a:gd name="T52" fmla="*/ 31 w 249"/>
                <a:gd name="T53" fmla="*/ 217 h 373"/>
                <a:gd name="T54" fmla="*/ 31 w 249"/>
                <a:gd name="T55" fmla="*/ 217 h 373"/>
                <a:gd name="T56" fmla="*/ 31 w 249"/>
                <a:gd name="T57" fmla="*/ 217 h 373"/>
                <a:gd name="T58" fmla="*/ 31 w 249"/>
                <a:gd name="T59" fmla="*/ 186 h 373"/>
                <a:gd name="T60" fmla="*/ 93 w 249"/>
                <a:gd name="T61" fmla="*/ 186 h 373"/>
                <a:gd name="T62" fmla="*/ 93 w 249"/>
                <a:gd name="T63" fmla="*/ 372 h 373"/>
                <a:gd name="T64" fmla="*/ 93 w 249"/>
                <a:gd name="T65" fmla="*/ 372 h 373"/>
                <a:gd name="T66" fmla="*/ 186 w 249"/>
                <a:gd name="T67" fmla="*/ 341 h 373"/>
                <a:gd name="T68" fmla="*/ 186 w 249"/>
                <a:gd name="T69" fmla="*/ 310 h 373"/>
                <a:gd name="T70" fmla="*/ 186 w 249"/>
                <a:gd name="T71" fmla="*/ 310 h 373"/>
                <a:gd name="T72" fmla="*/ 186 w 249"/>
                <a:gd name="T73" fmla="*/ 310 h 373"/>
                <a:gd name="T74" fmla="*/ 186 w 249"/>
                <a:gd name="T75" fmla="*/ 279 h 373"/>
                <a:gd name="T76" fmla="*/ 217 w 249"/>
                <a:gd name="T77" fmla="*/ 279 h 373"/>
                <a:gd name="T78" fmla="*/ 217 w 249"/>
                <a:gd name="T79" fmla="*/ 247 h 373"/>
                <a:gd name="T80" fmla="*/ 217 w 249"/>
                <a:gd name="T81" fmla="*/ 247 h 373"/>
                <a:gd name="T82" fmla="*/ 217 w 249"/>
                <a:gd name="T83" fmla="*/ 247 h 373"/>
                <a:gd name="T84" fmla="*/ 217 w 249"/>
                <a:gd name="T85" fmla="*/ 217 h 373"/>
                <a:gd name="T86" fmla="*/ 217 w 249"/>
                <a:gd name="T87" fmla="*/ 217 h 373"/>
                <a:gd name="T88" fmla="*/ 217 w 249"/>
                <a:gd name="T89" fmla="*/ 186 h 373"/>
                <a:gd name="T90" fmla="*/ 217 w 249"/>
                <a:gd name="T91" fmla="*/ 155 h 373"/>
                <a:gd name="T92" fmla="*/ 217 w 249"/>
                <a:gd name="T93" fmla="*/ 124 h 373"/>
                <a:gd name="T94" fmla="*/ 217 w 249"/>
                <a:gd name="T95" fmla="*/ 124 h 373"/>
                <a:gd name="T96" fmla="*/ 248 w 249"/>
                <a:gd name="T97" fmla="*/ 124 h 373"/>
                <a:gd name="T98" fmla="*/ 217 w 249"/>
                <a:gd name="T99" fmla="*/ 93 h 373"/>
                <a:gd name="T100" fmla="*/ 217 w 249"/>
                <a:gd name="T101" fmla="*/ 6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9" h="373">
                  <a:moveTo>
                    <a:pt x="217" y="62"/>
                  </a:moveTo>
                  <a:lnTo>
                    <a:pt x="217" y="62"/>
                  </a:lnTo>
                  <a:lnTo>
                    <a:pt x="217" y="62"/>
                  </a:lnTo>
                  <a:cubicBezTo>
                    <a:pt x="217" y="62"/>
                    <a:pt x="217" y="62"/>
                    <a:pt x="186" y="62"/>
                  </a:cubicBezTo>
                  <a:cubicBezTo>
                    <a:pt x="186" y="62"/>
                    <a:pt x="155" y="62"/>
                    <a:pt x="155" y="31"/>
                  </a:cubicBezTo>
                  <a:lnTo>
                    <a:pt x="155" y="31"/>
                  </a:lnTo>
                  <a:cubicBezTo>
                    <a:pt x="124" y="31"/>
                    <a:pt x="124" y="31"/>
                    <a:pt x="124" y="0"/>
                  </a:cubicBezTo>
                  <a:lnTo>
                    <a:pt x="124" y="0"/>
                  </a:lnTo>
                  <a:cubicBezTo>
                    <a:pt x="93" y="0"/>
                    <a:pt x="93" y="0"/>
                    <a:pt x="93" y="0"/>
                  </a:cubicBezTo>
                  <a:lnTo>
                    <a:pt x="93" y="0"/>
                  </a:lnTo>
                  <a:lnTo>
                    <a:pt x="93" y="0"/>
                  </a:lnTo>
                  <a:lnTo>
                    <a:pt x="93" y="0"/>
                  </a:lnTo>
                  <a:lnTo>
                    <a:pt x="93" y="0"/>
                  </a:lnTo>
                  <a:lnTo>
                    <a:pt x="93" y="0"/>
                  </a:lnTo>
                  <a:lnTo>
                    <a:pt x="62" y="0"/>
                  </a:lnTo>
                  <a:cubicBezTo>
                    <a:pt x="62" y="0"/>
                    <a:pt x="62" y="0"/>
                    <a:pt x="31" y="0"/>
                  </a:cubicBezTo>
                  <a:lnTo>
                    <a:pt x="31" y="0"/>
                  </a:lnTo>
                  <a:cubicBezTo>
                    <a:pt x="31" y="31"/>
                    <a:pt x="31" y="31"/>
                    <a:pt x="31" y="31"/>
                  </a:cubicBezTo>
                  <a:cubicBezTo>
                    <a:pt x="31" y="31"/>
                    <a:pt x="31" y="31"/>
                    <a:pt x="0" y="62"/>
                  </a:cubicBezTo>
                  <a:lnTo>
                    <a:pt x="0" y="62"/>
                  </a:lnTo>
                  <a:lnTo>
                    <a:pt x="0" y="93"/>
                  </a:lnTo>
                  <a:lnTo>
                    <a:pt x="0" y="93"/>
                  </a:lnTo>
                  <a:cubicBezTo>
                    <a:pt x="0" y="124"/>
                    <a:pt x="0" y="124"/>
                    <a:pt x="0" y="124"/>
                  </a:cubicBezTo>
                  <a:cubicBezTo>
                    <a:pt x="0" y="155"/>
                    <a:pt x="0" y="155"/>
                    <a:pt x="0" y="155"/>
                  </a:cubicBezTo>
                  <a:lnTo>
                    <a:pt x="0" y="186"/>
                  </a:lnTo>
                  <a:lnTo>
                    <a:pt x="0" y="186"/>
                  </a:lnTo>
                  <a:lnTo>
                    <a:pt x="31" y="217"/>
                  </a:lnTo>
                  <a:lnTo>
                    <a:pt x="31" y="217"/>
                  </a:lnTo>
                  <a:lnTo>
                    <a:pt x="31" y="217"/>
                  </a:lnTo>
                  <a:cubicBezTo>
                    <a:pt x="31" y="186"/>
                    <a:pt x="31" y="186"/>
                    <a:pt x="31" y="186"/>
                  </a:cubicBezTo>
                  <a:cubicBezTo>
                    <a:pt x="93" y="186"/>
                    <a:pt x="93" y="186"/>
                    <a:pt x="93" y="186"/>
                  </a:cubicBezTo>
                  <a:cubicBezTo>
                    <a:pt x="93" y="372"/>
                    <a:pt x="93" y="372"/>
                    <a:pt x="93" y="372"/>
                  </a:cubicBezTo>
                  <a:lnTo>
                    <a:pt x="93" y="372"/>
                  </a:lnTo>
                  <a:cubicBezTo>
                    <a:pt x="93" y="372"/>
                    <a:pt x="155" y="341"/>
                    <a:pt x="186" y="341"/>
                  </a:cubicBezTo>
                  <a:cubicBezTo>
                    <a:pt x="186" y="341"/>
                    <a:pt x="186" y="341"/>
                    <a:pt x="186" y="310"/>
                  </a:cubicBezTo>
                  <a:lnTo>
                    <a:pt x="186" y="310"/>
                  </a:lnTo>
                  <a:lnTo>
                    <a:pt x="186" y="310"/>
                  </a:lnTo>
                  <a:lnTo>
                    <a:pt x="186" y="279"/>
                  </a:lnTo>
                  <a:cubicBezTo>
                    <a:pt x="217" y="279"/>
                    <a:pt x="217" y="279"/>
                    <a:pt x="217" y="279"/>
                  </a:cubicBezTo>
                  <a:cubicBezTo>
                    <a:pt x="217" y="279"/>
                    <a:pt x="217" y="279"/>
                    <a:pt x="217" y="247"/>
                  </a:cubicBezTo>
                  <a:lnTo>
                    <a:pt x="217" y="247"/>
                  </a:lnTo>
                  <a:lnTo>
                    <a:pt x="217" y="247"/>
                  </a:lnTo>
                  <a:lnTo>
                    <a:pt x="217" y="217"/>
                  </a:lnTo>
                  <a:lnTo>
                    <a:pt x="217" y="217"/>
                  </a:lnTo>
                  <a:cubicBezTo>
                    <a:pt x="217" y="217"/>
                    <a:pt x="217" y="217"/>
                    <a:pt x="217" y="186"/>
                  </a:cubicBezTo>
                  <a:lnTo>
                    <a:pt x="217" y="155"/>
                  </a:lnTo>
                  <a:lnTo>
                    <a:pt x="217" y="124"/>
                  </a:lnTo>
                  <a:lnTo>
                    <a:pt x="217" y="124"/>
                  </a:lnTo>
                  <a:cubicBezTo>
                    <a:pt x="217" y="124"/>
                    <a:pt x="217" y="124"/>
                    <a:pt x="248" y="124"/>
                  </a:cubicBezTo>
                  <a:cubicBezTo>
                    <a:pt x="217" y="93"/>
                    <a:pt x="217" y="93"/>
                    <a:pt x="217" y="93"/>
                  </a:cubicBezTo>
                  <a:lnTo>
                    <a:pt x="217"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1" name="Freeform 13"/>
            <p:cNvSpPr>
              <a:spLocks noChangeArrowheads="1"/>
            </p:cNvSpPr>
            <p:nvPr/>
          </p:nvSpPr>
          <p:spPr bwMode="auto">
            <a:xfrm>
              <a:off x="4114800" y="2917825"/>
              <a:ext cx="146050" cy="134938"/>
            </a:xfrm>
            <a:custGeom>
              <a:avLst/>
              <a:gdLst>
                <a:gd name="T0" fmla="*/ 372 w 404"/>
                <a:gd name="T1" fmla="*/ 155 h 373"/>
                <a:gd name="T2" fmla="*/ 372 w 404"/>
                <a:gd name="T3" fmla="*/ 155 h 373"/>
                <a:gd name="T4" fmla="*/ 310 w 404"/>
                <a:gd name="T5" fmla="*/ 124 h 373"/>
                <a:gd name="T6" fmla="*/ 310 w 404"/>
                <a:gd name="T7" fmla="*/ 93 h 373"/>
                <a:gd name="T8" fmla="*/ 310 w 404"/>
                <a:gd name="T9" fmla="*/ 93 h 373"/>
                <a:gd name="T10" fmla="*/ 217 w 404"/>
                <a:gd name="T11" fmla="*/ 61 h 373"/>
                <a:gd name="T12" fmla="*/ 217 w 404"/>
                <a:gd name="T13" fmla="*/ 61 h 373"/>
                <a:gd name="T14" fmla="*/ 124 w 404"/>
                <a:gd name="T15" fmla="*/ 31 h 373"/>
                <a:gd name="T16" fmla="*/ 124 w 404"/>
                <a:gd name="T17" fmla="*/ 0 h 373"/>
                <a:gd name="T18" fmla="*/ 92 w 404"/>
                <a:gd name="T19" fmla="*/ 31 h 373"/>
                <a:gd name="T20" fmla="*/ 92 w 404"/>
                <a:gd name="T21" fmla="*/ 124 h 373"/>
                <a:gd name="T22" fmla="*/ 0 w 404"/>
                <a:gd name="T23" fmla="*/ 278 h 373"/>
                <a:gd name="T24" fmla="*/ 0 w 404"/>
                <a:gd name="T25" fmla="*/ 310 h 373"/>
                <a:gd name="T26" fmla="*/ 31 w 404"/>
                <a:gd name="T27" fmla="*/ 341 h 373"/>
                <a:gd name="T28" fmla="*/ 92 w 404"/>
                <a:gd name="T29" fmla="*/ 341 h 373"/>
                <a:gd name="T30" fmla="*/ 124 w 404"/>
                <a:gd name="T31" fmla="*/ 341 h 373"/>
                <a:gd name="T32" fmla="*/ 124 w 404"/>
                <a:gd name="T33" fmla="*/ 341 h 373"/>
                <a:gd name="T34" fmla="*/ 124 w 404"/>
                <a:gd name="T35" fmla="*/ 341 h 373"/>
                <a:gd name="T36" fmla="*/ 155 w 404"/>
                <a:gd name="T37" fmla="*/ 372 h 373"/>
                <a:gd name="T38" fmla="*/ 155 w 404"/>
                <a:gd name="T39" fmla="*/ 372 h 373"/>
                <a:gd name="T40" fmla="*/ 186 w 404"/>
                <a:gd name="T41" fmla="*/ 372 h 373"/>
                <a:gd name="T42" fmla="*/ 186 w 404"/>
                <a:gd name="T43" fmla="*/ 372 h 373"/>
                <a:gd name="T44" fmla="*/ 217 w 404"/>
                <a:gd name="T45" fmla="*/ 372 h 373"/>
                <a:gd name="T46" fmla="*/ 217 w 404"/>
                <a:gd name="T47" fmla="*/ 372 h 373"/>
                <a:gd name="T48" fmla="*/ 248 w 404"/>
                <a:gd name="T49" fmla="*/ 372 h 373"/>
                <a:gd name="T50" fmla="*/ 248 w 404"/>
                <a:gd name="T51" fmla="*/ 372 h 373"/>
                <a:gd name="T52" fmla="*/ 279 w 404"/>
                <a:gd name="T53" fmla="*/ 310 h 373"/>
                <a:gd name="T54" fmla="*/ 310 w 404"/>
                <a:gd name="T55" fmla="*/ 278 h 373"/>
                <a:gd name="T56" fmla="*/ 372 w 404"/>
                <a:gd name="T57" fmla="*/ 217 h 373"/>
                <a:gd name="T58" fmla="*/ 403 w 404"/>
                <a:gd name="T59" fmla="*/ 248 h 373"/>
                <a:gd name="T60" fmla="*/ 403 w 404"/>
                <a:gd name="T61" fmla="*/ 217 h 373"/>
                <a:gd name="T62" fmla="*/ 403 w 404"/>
                <a:gd name="T63" fmla="*/ 18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4" h="373">
                  <a:moveTo>
                    <a:pt x="372" y="155"/>
                  </a:moveTo>
                  <a:lnTo>
                    <a:pt x="372" y="155"/>
                  </a:lnTo>
                  <a:lnTo>
                    <a:pt x="372" y="155"/>
                  </a:lnTo>
                  <a:lnTo>
                    <a:pt x="372" y="155"/>
                  </a:lnTo>
                  <a:lnTo>
                    <a:pt x="372" y="155"/>
                  </a:lnTo>
                  <a:cubicBezTo>
                    <a:pt x="341" y="155"/>
                    <a:pt x="341" y="124"/>
                    <a:pt x="310" y="124"/>
                  </a:cubicBezTo>
                  <a:lnTo>
                    <a:pt x="310" y="124"/>
                  </a:lnTo>
                  <a:cubicBezTo>
                    <a:pt x="310" y="93"/>
                    <a:pt x="310" y="93"/>
                    <a:pt x="310" y="93"/>
                  </a:cubicBezTo>
                  <a:lnTo>
                    <a:pt x="310" y="93"/>
                  </a:lnTo>
                  <a:lnTo>
                    <a:pt x="310" y="93"/>
                  </a:lnTo>
                  <a:cubicBezTo>
                    <a:pt x="279" y="61"/>
                    <a:pt x="248" y="61"/>
                    <a:pt x="248" y="61"/>
                  </a:cubicBezTo>
                  <a:cubicBezTo>
                    <a:pt x="248" y="61"/>
                    <a:pt x="248" y="61"/>
                    <a:pt x="217" y="61"/>
                  </a:cubicBezTo>
                  <a:lnTo>
                    <a:pt x="217" y="61"/>
                  </a:lnTo>
                  <a:lnTo>
                    <a:pt x="217" y="61"/>
                  </a:lnTo>
                  <a:cubicBezTo>
                    <a:pt x="186" y="61"/>
                    <a:pt x="186" y="61"/>
                    <a:pt x="186" y="61"/>
                  </a:cubicBezTo>
                  <a:cubicBezTo>
                    <a:pt x="155" y="61"/>
                    <a:pt x="155" y="31"/>
                    <a:pt x="124" y="31"/>
                  </a:cubicBezTo>
                  <a:lnTo>
                    <a:pt x="124" y="31"/>
                  </a:lnTo>
                  <a:cubicBezTo>
                    <a:pt x="124" y="31"/>
                    <a:pt x="124" y="31"/>
                    <a:pt x="124" y="0"/>
                  </a:cubicBezTo>
                  <a:cubicBezTo>
                    <a:pt x="124" y="0"/>
                    <a:pt x="124" y="0"/>
                    <a:pt x="124" y="31"/>
                  </a:cubicBezTo>
                  <a:cubicBezTo>
                    <a:pt x="124" y="31"/>
                    <a:pt x="124" y="31"/>
                    <a:pt x="92" y="31"/>
                  </a:cubicBezTo>
                  <a:lnTo>
                    <a:pt x="92" y="31"/>
                  </a:lnTo>
                  <a:cubicBezTo>
                    <a:pt x="92" y="124"/>
                    <a:pt x="92" y="124"/>
                    <a:pt x="92" y="124"/>
                  </a:cubicBezTo>
                  <a:cubicBezTo>
                    <a:pt x="0" y="124"/>
                    <a:pt x="0" y="124"/>
                    <a:pt x="0" y="124"/>
                  </a:cubicBezTo>
                  <a:cubicBezTo>
                    <a:pt x="0" y="278"/>
                    <a:pt x="0" y="278"/>
                    <a:pt x="0" y="278"/>
                  </a:cubicBezTo>
                  <a:cubicBezTo>
                    <a:pt x="0" y="278"/>
                    <a:pt x="0" y="278"/>
                    <a:pt x="0" y="310"/>
                  </a:cubicBezTo>
                  <a:lnTo>
                    <a:pt x="0" y="310"/>
                  </a:lnTo>
                  <a:lnTo>
                    <a:pt x="31" y="341"/>
                  </a:lnTo>
                  <a:lnTo>
                    <a:pt x="31" y="341"/>
                  </a:lnTo>
                  <a:cubicBezTo>
                    <a:pt x="62" y="341"/>
                    <a:pt x="92" y="341"/>
                    <a:pt x="92" y="341"/>
                  </a:cubicBezTo>
                  <a:lnTo>
                    <a:pt x="92" y="341"/>
                  </a:lnTo>
                  <a:cubicBezTo>
                    <a:pt x="92" y="341"/>
                    <a:pt x="92" y="341"/>
                    <a:pt x="124" y="341"/>
                  </a:cubicBezTo>
                  <a:lnTo>
                    <a:pt x="124" y="341"/>
                  </a:lnTo>
                  <a:lnTo>
                    <a:pt x="124" y="341"/>
                  </a:lnTo>
                  <a:lnTo>
                    <a:pt x="124" y="341"/>
                  </a:lnTo>
                  <a:lnTo>
                    <a:pt x="124" y="341"/>
                  </a:lnTo>
                  <a:lnTo>
                    <a:pt x="124" y="341"/>
                  </a:lnTo>
                  <a:cubicBezTo>
                    <a:pt x="124" y="341"/>
                    <a:pt x="124" y="341"/>
                    <a:pt x="155" y="341"/>
                  </a:cubicBezTo>
                  <a:cubicBezTo>
                    <a:pt x="155" y="372"/>
                    <a:pt x="155" y="372"/>
                    <a:pt x="155" y="372"/>
                  </a:cubicBezTo>
                  <a:lnTo>
                    <a:pt x="155" y="372"/>
                  </a:lnTo>
                  <a:lnTo>
                    <a:pt x="155" y="372"/>
                  </a:lnTo>
                  <a:lnTo>
                    <a:pt x="155" y="372"/>
                  </a:lnTo>
                  <a:lnTo>
                    <a:pt x="186" y="372"/>
                  </a:lnTo>
                  <a:lnTo>
                    <a:pt x="186" y="372"/>
                  </a:lnTo>
                  <a:lnTo>
                    <a:pt x="186" y="372"/>
                  </a:lnTo>
                  <a:cubicBezTo>
                    <a:pt x="186" y="372"/>
                    <a:pt x="186" y="372"/>
                    <a:pt x="217" y="372"/>
                  </a:cubicBezTo>
                  <a:lnTo>
                    <a:pt x="217" y="372"/>
                  </a:lnTo>
                  <a:lnTo>
                    <a:pt x="217" y="372"/>
                  </a:lnTo>
                  <a:lnTo>
                    <a:pt x="217" y="372"/>
                  </a:lnTo>
                  <a:lnTo>
                    <a:pt x="217" y="372"/>
                  </a:lnTo>
                  <a:cubicBezTo>
                    <a:pt x="217" y="372"/>
                    <a:pt x="217" y="372"/>
                    <a:pt x="248" y="372"/>
                  </a:cubicBezTo>
                  <a:lnTo>
                    <a:pt x="248" y="372"/>
                  </a:lnTo>
                  <a:lnTo>
                    <a:pt x="248" y="372"/>
                  </a:lnTo>
                  <a:lnTo>
                    <a:pt x="248" y="372"/>
                  </a:lnTo>
                  <a:cubicBezTo>
                    <a:pt x="248" y="341"/>
                    <a:pt x="248" y="341"/>
                    <a:pt x="279" y="310"/>
                  </a:cubicBezTo>
                  <a:lnTo>
                    <a:pt x="310" y="310"/>
                  </a:lnTo>
                  <a:lnTo>
                    <a:pt x="310" y="278"/>
                  </a:lnTo>
                  <a:lnTo>
                    <a:pt x="310" y="278"/>
                  </a:lnTo>
                  <a:cubicBezTo>
                    <a:pt x="372" y="217"/>
                    <a:pt x="372" y="217"/>
                    <a:pt x="372" y="217"/>
                  </a:cubicBezTo>
                  <a:lnTo>
                    <a:pt x="372" y="217"/>
                  </a:lnTo>
                  <a:cubicBezTo>
                    <a:pt x="372" y="217"/>
                    <a:pt x="372" y="217"/>
                    <a:pt x="403" y="248"/>
                  </a:cubicBezTo>
                  <a:cubicBezTo>
                    <a:pt x="403" y="248"/>
                    <a:pt x="403" y="248"/>
                    <a:pt x="403" y="217"/>
                  </a:cubicBezTo>
                  <a:lnTo>
                    <a:pt x="403" y="217"/>
                  </a:lnTo>
                  <a:lnTo>
                    <a:pt x="403" y="186"/>
                  </a:lnTo>
                  <a:lnTo>
                    <a:pt x="403" y="186"/>
                  </a:lnTo>
                  <a:cubicBezTo>
                    <a:pt x="372" y="155"/>
                    <a:pt x="372" y="155"/>
                    <a:pt x="372"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2" name="Freeform 14"/>
            <p:cNvSpPr>
              <a:spLocks noChangeArrowheads="1"/>
            </p:cNvSpPr>
            <p:nvPr/>
          </p:nvSpPr>
          <p:spPr bwMode="auto">
            <a:xfrm>
              <a:off x="4349750" y="2549525"/>
              <a:ext cx="134938" cy="190500"/>
            </a:xfrm>
            <a:custGeom>
              <a:avLst/>
              <a:gdLst>
                <a:gd name="T0" fmla="*/ 341 w 373"/>
                <a:gd name="T1" fmla="*/ 341 h 528"/>
                <a:gd name="T2" fmla="*/ 341 w 373"/>
                <a:gd name="T3" fmla="*/ 341 h 528"/>
                <a:gd name="T4" fmla="*/ 341 w 373"/>
                <a:gd name="T5" fmla="*/ 341 h 528"/>
                <a:gd name="T6" fmla="*/ 341 w 373"/>
                <a:gd name="T7" fmla="*/ 341 h 528"/>
                <a:gd name="T8" fmla="*/ 341 w 373"/>
                <a:gd name="T9" fmla="*/ 155 h 528"/>
                <a:gd name="T10" fmla="*/ 341 w 373"/>
                <a:gd name="T11" fmla="*/ 124 h 528"/>
                <a:gd name="T12" fmla="*/ 372 w 373"/>
                <a:gd name="T13" fmla="*/ 62 h 528"/>
                <a:gd name="T14" fmla="*/ 372 w 373"/>
                <a:gd name="T15" fmla="*/ 62 h 528"/>
                <a:gd name="T16" fmla="*/ 372 w 373"/>
                <a:gd name="T17" fmla="*/ 62 h 528"/>
                <a:gd name="T18" fmla="*/ 372 w 373"/>
                <a:gd name="T19" fmla="*/ 62 h 528"/>
                <a:gd name="T20" fmla="*/ 372 w 373"/>
                <a:gd name="T21" fmla="*/ 62 h 528"/>
                <a:gd name="T22" fmla="*/ 372 w 373"/>
                <a:gd name="T23" fmla="*/ 62 h 528"/>
                <a:gd name="T24" fmla="*/ 341 w 373"/>
                <a:gd name="T25" fmla="*/ 31 h 528"/>
                <a:gd name="T26" fmla="*/ 341 w 373"/>
                <a:gd name="T27" fmla="*/ 31 h 528"/>
                <a:gd name="T28" fmla="*/ 341 w 373"/>
                <a:gd name="T29" fmla="*/ 62 h 528"/>
                <a:gd name="T30" fmla="*/ 309 w 373"/>
                <a:gd name="T31" fmla="*/ 93 h 528"/>
                <a:gd name="T32" fmla="*/ 279 w 373"/>
                <a:gd name="T33" fmla="*/ 93 h 528"/>
                <a:gd name="T34" fmla="*/ 186 w 373"/>
                <a:gd name="T35" fmla="*/ 93 h 528"/>
                <a:gd name="T36" fmla="*/ 186 w 373"/>
                <a:gd name="T37" fmla="*/ 93 h 528"/>
                <a:gd name="T38" fmla="*/ 155 w 373"/>
                <a:gd name="T39" fmla="*/ 62 h 528"/>
                <a:gd name="T40" fmla="*/ 155 w 373"/>
                <a:gd name="T41" fmla="*/ 62 h 528"/>
                <a:gd name="T42" fmla="*/ 124 w 373"/>
                <a:gd name="T43" fmla="*/ 31 h 528"/>
                <a:gd name="T44" fmla="*/ 93 w 373"/>
                <a:gd name="T45" fmla="*/ 31 h 528"/>
                <a:gd name="T46" fmla="*/ 93 w 373"/>
                <a:gd name="T47" fmla="*/ 31 h 528"/>
                <a:gd name="T48" fmla="*/ 93 w 373"/>
                <a:gd name="T49" fmla="*/ 31 h 528"/>
                <a:gd name="T50" fmla="*/ 93 w 373"/>
                <a:gd name="T51" fmla="*/ 31 h 528"/>
                <a:gd name="T52" fmla="*/ 93 w 373"/>
                <a:gd name="T53" fmla="*/ 62 h 528"/>
                <a:gd name="T54" fmla="*/ 62 w 373"/>
                <a:gd name="T55" fmla="*/ 0 h 528"/>
                <a:gd name="T56" fmla="*/ 62 w 373"/>
                <a:gd name="T57" fmla="*/ 0 h 528"/>
                <a:gd name="T58" fmla="*/ 62 w 373"/>
                <a:gd name="T59" fmla="*/ 0 h 528"/>
                <a:gd name="T60" fmla="*/ 31 w 373"/>
                <a:gd name="T61" fmla="*/ 0 h 528"/>
                <a:gd name="T62" fmla="*/ 0 w 373"/>
                <a:gd name="T63" fmla="*/ 0 h 528"/>
                <a:gd name="T64" fmla="*/ 0 w 373"/>
                <a:gd name="T65" fmla="*/ 0 h 528"/>
                <a:gd name="T66" fmla="*/ 0 w 373"/>
                <a:gd name="T67" fmla="*/ 0 h 528"/>
                <a:gd name="T68" fmla="*/ 31 w 373"/>
                <a:gd name="T69" fmla="*/ 31 h 528"/>
                <a:gd name="T70" fmla="*/ 31 w 373"/>
                <a:gd name="T71" fmla="*/ 31 h 528"/>
                <a:gd name="T72" fmla="*/ 31 w 373"/>
                <a:gd name="T73" fmla="*/ 62 h 528"/>
                <a:gd name="T74" fmla="*/ 31 w 373"/>
                <a:gd name="T75" fmla="*/ 93 h 528"/>
                <a:gd name="T76" fmla="*/ 31 w 373"/>
                <a:gd name="T77" fmla="*/ 93 h 528"/>
                <a:gd name="T78" fmla="*/ 62 w 373"/>
                <a:gd name="T79" fmla="*/ 155 h 528"/>
                <a:gd name="T80" fmla="*/ 62 w 373"/>
                <a:gd name="T81" fmla="*/ 155 h 528"/>
                <a:gd name="T82" fmla="*/ 62 w 373"/>
                <a:gd name="T83" fmla="*/ 186 h 528"/>
                <a:gd name="T84" fmla="*/ 62 w 373"/>
                <a:gd name="T85" fmla="*/ 186 h 528"/>
                <a:gd name="T86" fmla="*/ 31 w 373"/>
                <a:gd name="T87" fmla="*/ 217 h 528"/>
                <a:gd name="T88" fmla="*/ 31 w 373"/>
                <a:gd name="T89" fmla="*/ 248 h 528"/>
                <a:gd name="T90" fmla="*/ 0 w 373"/>
                <a:gd name="T91" fmla="*/ 279 h 528"/>
                <a:gd name="T92" fmla="*/ 0 w 373"/>
                <a:gd name="T93" fmla="*/ 341 h 528"/>
                <a:gd name="T94" fmla="*/ 217 w 373"/>
                <a:gd name="T95" fmla="*/ 465 h 528"/>
                <a:gd name="T96" fmla="*/ 217 w 373"/>
                <a:gd name="T97" fmla="*/ 496 h 528"/>
                <a:gd name="T98" fmla="*/ 248 w 373"/>
                <a:gd name="T99" fmla="*/ 527 h 528"/>
                <a:gd name="T100" fmla="*/ 279 w 373"/>
                <a:gd name="T101" fmla="*/ 527 h 528"/>
                <a:gd name="T102" fmla="*/ 279 w 373"/>
                <a:gd name="T103" fmla="*/ 465 h 528"/>
                <a:gd name="T104" fmla="*/ 309 w 373"/>
                <a:gd name="T105" fmla="*/ 465 h 528"/>
                <a:gd name="T106" fmla="*/ 309 w 373"/>
                <a:gd name="T107" fmla="*/ 465 h 528"/>
                <a:gd name="T108" fmla="*/ 309 w 373"/>
                <a:gd name="T109" fmla="*/ 465 h 528"/>
                <a:gd name="T110" fmla="*/ 341 w 373"/>
                <a:gd name="T111" fmla="*/ 434 h 528"/>
                <a:gd name="T112" fmla="*/ 341 w 373"/>
                <a:gd name="T113" fmla="*/ 434 h 528"/>
                <a:gd name="T114" fmla="*/ 372 w 373"/>
                <a:gd name="T115" fmla="*/ 403 h 528"/>
                <a:gd name="T116" fmla="*/ 372 w 373"/>
                <a:gd name="T117" fmla="*/ 372 h 528"/>
                <a:gd name="T118" fmla="*/ 372 w 373"/>
                <a:gd name="T119" fmla="*/ 372 h 528"/>
                <a:gd name="T120" fmla="*/ 341 w 373"/>
                <a:gd name="T121" fmla="*/ 341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 h="528">
                  <a:moveTo>
                    <a:pt x="341" y="341"/>
                  </a:moveTo>
                  <a:lnTo>
                    <a:pt x="341" y="341"/>
                  </a:lnTo>
                  <a:lnTo>
                    <a:pt x="341" y="341"/>
                  </a:lnTo>
                  <a:lnTo>
                    <a:pt x="341" y="341"/>
                  </a:lnTo>
                  <a:cubicBezTo>
                    <a:pt x="341" y="341"/>
                    <a:pt x="341" y="217"/>
                    <a:pt x="341" y="155"/>
                  </a:cubicBezTo>
                  <a:cubicBezTo>
                    <a:pt x="341" y="124"/>
                    <a:pt x="341" y="124"/>
                    <a:pt x="341" y="124"/>
                  </a:cubicBezTo>
                  <a:cubicBezTo>
                    <a:pt x="341" y="93"/>
                    <a:pt x="341" y="62"/>
                    <a:pt x="372" y="62"/>
                  </a:cubicBezTo>
                  <a:lnTo>
                    <a:pt x="372" y="62"/>
                  </a:lnTo>
                  <a:lnTo>
                    <a:pt x="372" y="62"/>
                  </a:lnTo>
                  <a:lnTo>
                    <a:pt x="372" y="62"/>
                  </a:lnTo>
                  <a:lnTo>
                    <a:pt x="372" y="62"/>
                  </a:lnTo>
                  <a:lnTo>
                    <a:pt x="372" y="62"/>
                  </a:lnTo>
                  <a:cubicBezTo>
                    <a:pt x="341" y="62"/>
                    <a:pt x="341" y="62"/>
                    <a:pt x="341" y="31"/>
                  </a:cubicBezTo>
                  <a:lnTo>
                    <a:pt x="341" y="31"/>
                  </a:lnTo>
                  <a:cubicBezTo>
                    <a:pt x="341" y="31"/>
                    <a:pt x="341" y="31"/>
                    <a:pt x="341" y="62"/>
                  </a:cubicBezTo>
                  <a:cubicBezTo>
                    <a:pt x="309" y="93"/>
                    <a:pt x="309" y="93"/>
                    <a:pt x="309" y="93"/>
                  </a:cubicBezTo>
                  <a:cubicBezTo>
                    <a:pt x="279" y="93"/>
                    <a:pt x="279" y="93"/>
                    <a:pt x="279" y="93"/>
                  </a:cubicBezTo>
                  <a:cubicBezTo>
                    <a:pt x="248" y="93"/>
                    <a:pt x="217" y="93"/>
                    <a:pt x="186" y="93"/>
                  </a:cubicBezTo>
                  <a:lnTo>
                    <a:pt x="186" y="93"/>
                  </a:lnTo>
                  <a:cubicBezTo>
                    <a:pt x="186" y="93"/>
                    <a:pt x="186" y="62"/>
                    <a:pt x="155" y="62"/>
                  </a:cubicBezTo>
                  <a:lnTo>
                    <a:pt x="155" y="62"/>
                  </a:lnTo>
                  <a:cubicBezTo>
                    <a:pt x="155" y="31"/>
                    <a:pt x="155" y="31"/>
                    <a:pt x="124" y="31"/>
                  </a:cubicBezTo>
                  <a:cubicBezTo>
                    <a:pt x="124" y="31"/>
                    <a:pt x="124" y="31"/>
                    <a:pt x="93" y="31"/>
                  </a:cubicBezTo>
                  <a:lnTo>
                    <a:pt x="93" y="31"/>
                  </a:lnTo>
                  <a:lnTo>
                    <a:pt x="93" y="31"/>
                  </a:lnTo>
                  <a:lnTo>
                    <a:pt x="93" y="31"/>
                  </a:lnTo>
                  <a:cubicBezTo>
                    <a:pt x="93" y="62"/>
                    <a:pt x="93" y="62"/>
                    <a:pt x="93" y="62"/>
                  </a:cubicBezTo>
                  <a:cubicBezTo>
                    <a:pt x="62" y="0"/>
                    <a:pt x="62" y="0"/>
                    <a:pt x="62" y="0"/>
                  </a:cubicBezTo>
                  <a:lnTo>
                    <a:pt x="62" y="0"/>
                  </a:lnTo>
                  <a:lnTo>
                    <a:pt x="62" y="0"/>
                  </a:lnTo>
                  <a:cubicBezTo>
                    <a:pt x="62" y="0"/>
                    <a:pt x="62" y="0"/>
                    <a:pt x="31" y="0"/>
                  </a:cubicBezTo>
                  <a:cubicBezTo>
                    <a:pt x="31" y="0"/>
                    <a:pt x="31" y="0"/>
                    <a:pt x="0" y="0"/>
                  </a:cubicBezTo>
                  <a:lnTo>
                    <a:pt x="0" y="0"/>
                  </a:lnTo>
                  <a:lnTo>
                    <a:pt x="0" y="0"/>
                  </a:lnTo>
                  <a:cubicBezTo>
                    <a:pt x="0" y="31"/>
                    <a:pt x="31" y="31"/>
                    <a:pt x="31" y="31"/>
                  </a:cubicBezTo>
                  <a:lnTo>
                    <a:pt x="31" y="31"/>
                  </a:lnTo>
                  <a:cubicBezTo>
                    <a:pt x="31" y="62"/>
                    <a:pt x="31" y="62"/>
                    <a:pt x="31" y="62"/>
                  </a:cubicBezTo>
                  <a:cubicBezTo>
                    <a:pt x="31" y="62"/>
                    <a:pt x="31" y="62"/>
                    <a:pt x="31" y="93"/>
                  </a:cubicBezTo>
                  <a:lnTo>
                    <a:pt x="31" y="93"/>
                  </a:lnTo>
                  <a:lnTo>
                    <a:pt x="62" y="155"/>
                  </a:lnTo>
                  <a:lnTo>
                    <a:pt x="62" y="155"/>
                  </a:lnTo>
                  <a:cubicBezTo>
                    <a:pt x="62" y="186"/>
                    <a:pt x="62" y="186"/>
                    <a:pt x="62" y="186"/>
                  </a:cubicBezTo>
                  <a:lnTo>
                    <a:pt x="62" y="186"/>
                  </a:lnTo>
                  <a:cubicBezTo>
                    <a:pt x="31" y="217"/>
                    <a:pt x="31" y="217"/>
                    <a:pt x="31" y="217"/>
                  </a:cubicBezTo>
                  <a:cubicBezTo>
                    <a:pt x="31" y="217"/>
                    <a:pt x="31" y="217"/>
                    <a:pt x="31" y="248"/>
                  </a:cubicBezTo>
                  <a:cubicBezTo>
                    <a:pt x="0" y="248"/>
                    <a:pt x="0" y="248"/>
                    <a:pt x="0" y="279"/>
                  </a:cubicBezTo>
                  <a:cubicBezTo>
                    <a:pt x="0" y="279"/>
                    <a:pt x="0" y="310"/>
                    <a:pt x="0" y="341"/>
                  </a:cubicBezTo>
                  <a:cubicBezTo>
                    <a:pt x="217" y="465"/>
                    <a:pt x="217" y="465"/>
                    <a:pt x="217" y="465"/>
                  </a:cubicBezTo>
                  <a:cubicBezTo>
                    <a:pt x="217" y="496"/>
                    <a:pt x="217" y="496"/>
                    <a:pt x="217" y="496"/>
                  </a:cubicBezTo>
                  <a:cubicBezTo>
                    <a:pt x="248" y="527"/>
                    <a:pt x="248" y="527"/>
                    <a:pt x="248" y="527"/>
                  </a:cubicBezTo>
                  <a:cubicBezTo>
                    <a:pt x="279" y="527"/>
                    <a:pt x="279" y="527"/>
                    <a:pt x="279" y="527"/>
                  </a:cubicBezTo>
                  <a:cubicBezTo>
                    <a:pt x="279" y="496"/>
                    <a:pt x="279" y="496"/>
                    <a:pt x="279" y="465"/>
                  </a:cubicBezTo>
                  <a:cubicBezTo>
                    <a:pt x="279" y="465"/>
                    <a:pt x="279" y="465"/>
                    <a:pt x="309" y="465"/>
                  </a:cubicBezTo>
                  <a:lnTo>
                    <a:pt x="309" y="465"/>
                  </a:lnTo>
                  <a:lnTo>
                    <a:pt x="309" y="465"/>
                  </a:lnTo>
                  <a:cubicBezTo>
                    <a:pt x="309" y="434"/>
                    <a:pt x="309" y="434"/>
                    <a:pt x="341" y="434"/>
                  </a:cubicBezTo>
                  <a:lnTo>
                    <a:pt x="341" y="434"/>
                  </a:lnTo>
                  <a:cubicBezTo>
                    <a:pt x="341" y="403"/>
                    <a:pt x="341" y="403"/>
                    <a:pt x="372" y="403"/>
                  </a:cubicBezTo>
                  <a:cubicBezTo>
                    <a:pt x="372" y="372"/>
                    <a:pt x="372" y="372"/>
                    <a:pt x="372" y="372"/>
                  </a:cubicBezTo>
                  <a:lnTo>
                    <a:pt x="372" y="372"/>
                  </a:lnTo>
                  <a:cubicBezTo>
                    <a:pt x="372" y="372"/>
                    <a:pt x="341" y="372"/>
                    <a:pt x="341" y="3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3" name="Freeform 15"/>
            <p:cNvSpPr>
              <a:spLocks noChangeArrowheads="1"/>
            </p:cNvSpPr>
            <p:nvPr/>
          </p:nvSpPr>
          <p:spPr bwMode="auto">
            <a:xfrm>
              <a:off x="4181475" y="3017838"/>
              <a:ext cx="134938" cy="134937"/>
            </a:xfrm>
            <a:custGeom>
              <a:avLst/>
              <a:gdLst>
                <a:gd name="T0" fmla="*/ 341 w 373"/>
                <a:gd name="T1" fmla="*/ 218 h 373"/>
                <a:gd name="T2" fmla="*/ 341 w 373"/>
                <a:gd name="T3" fmla="*/ 187 h 373"/>
                <a:gd name="T4" fmla="*/ 372 w 373"/>
                <a:gd name="T5" fmla="*/ 156 h 373"/>
                <a:gd name="T6" fmla="*/ 372 w 373"/>
                <a:gd name="T7" fmla="*/ 156 h 373"/>
                <a:gd name="T8" fmla="*/ 341 w 373"/>
                <a:gd name="T9" fmla="*/ 94 h 373"/>
                <a:gd name="T10" fmla="*/ 341 w 373"/>
                <a:gd name="T11" fmla="*/ 63 h 373"/>
                <a:gd name="T12" fmla="*/ 279 w 373"/>
                <a:gd name="T13" fmla="*/ 32 h 373"/>
                <a:gd name="T14" fmla="*/ 248 w 373"/>
                <a:gd name="T15" fmla="*/ 32 h 373"/>
                <a:gd name="T16" fmla="*/ 248 w 373"/>
                <a:gd name="T17" fmla="*/ 32 h 373"/>
                <a:gd name="T18" fmla="*/ 248 w 373"/>
                <a:gd name="T19" fmla="*/ 32 h 373"/>
                <a:gd name="T20" fmla="*/ 217 w 373"/>
                <a:gd name="T21" fmla="*/ 0 h 373"/>
                <a:gd name="T22" fmla="*/ 186 w 373"/>
                <a:gd name="T23" fmla="*/ 0 h 373"/>
                <a:gd name="T24" fmla="*/ 155 w 373"/>
                <a:gd name="T25" fmla="*/ 63 h 373"/>
                <a:gd name="T26" fmla="*/ 124 w 373"/>
                <a:gd name="T27" fmla="*/ 94 h 373"/>
                <a:gd name="T28" fmla="*/ 93 w 373"/>
                <a:gd name="T29" fmla="*/ 124 h 373"/>
                <a:gd name="T30" fmla="*/ 62 w 373"/>
                <a:gd name="T31" fmla="*/ 156 h 373"/>
                <a:gd name="T32" fmla="*/ 62 w 373"/>
                <a:gd name="T33" fmla="*/ 156 h 373"/>
                <a:gd name="T34" fmla="*/ 31 w 373"/>
                <a:gd name="T35" fmla="*/ 156 h 373"/>
                <a:gd name="T36" fmla="*/ 0 w 373"/>
                <a:gd name="T37" fmla="*/ 156 h 373"/>
                <a:gd name="T38" fmla="*/ 0 w 373"/>
                <a:gd name="T39" fmla="*/ 187 h 373"/>
                <a:gd name="T40" fmla="*/ 31 w 373"/>
                <a:gd name="T41" fmla="*/ 187 h 373"/>
                <a:gd name="T42" fmla="*/ 62 w 373"/>
                <a:gd name="T43" fmla="*/ 218 h 373"/>
                <a:gd name="T44" fmla="*/ 93 w 373"/>
                <a:gd name="T45" fmla="*/ 280 h 373"/>
                <a:gd name="T46" fmla="*/ 124 w 373"/>
                <a:gd name="T47" fmla="*/ 342 h 373"/>
                <a:gd name="T48" fmla="*/ 124 w 373"/>
                <a:gd name="T49" fmla="*/ 342 h 373"/>
                <a:gd name="T50" fmla="*/ 155 w 373"/>
                <a:gd name="T51" fmla="*/ 342 h 373"/>
                <a:gd name="T52" fmla="*/ 186 w 373"/>
                <a:gd name="T53" fmla="*/ 372 h 373"/>
                <a:gd name="T54" fmla="*/ 217 w 373"/>
                <a:gd name="T55" fmla="*/ 372 h 373"/>
                <a:gd name="T56" fmla="*/ 217 w 373"/>
                <a:gd name="T57" fmla="*/ 372 h 373"/>
                <a:gd name="T58" fmla="*/ 248 w 373"/>
                <a:gd name="T59" fmla="*/ 372 h 373"/>
                <a:gd name="T60" fmla="*/ 279 w 373"/>
                <a:gd name="T61" fmla="*/ 372 h 373"/>
                <a:gd name="T62" fmla="*/ 279 w 373"/>
                <a:gd name="T63" fmla="*/ 372 h 373"/>
                <a:gd name="T64" fmla="*/ 341 w 373"/>
                <a:gd name="T65" fmla="*/ 342 h 373"/>
                <a:gd name="T66" fmla="*/ 341 w 373"/>
                <a:gd name="T67" fmla="*/ 311 h 373"/>
                <a:gd name="T68" fmla="*/ 341 w 373"/>
                <a:gd name="T69" fmla="*/ 248 h 373"/>
                <a:gd name="T70" fmla="*/ 341 w 373"/>
                <a:gd name="T71" fmla="*/ 218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3" h="373">
                  <a:moveTo>
                    <a:pt x="341" y="218"/>
                  </a:moveTo>
                  <a:lnTo>
                    <a:pt x="341" y="218"/>
                  </a:lnTo>
                  <a:lnTo>
                    <a:pt x="341" y="187"/>
                  </a:lnTo>
                  <a:lnTo>
                    <a:pt x="341" y="187"/>
                  </a:lnTo>
                  <a:lnTo>
                    <a:pt x="341" y="156"/>
                  </a:lnTo>
                  <a:lnTo>
                    <a:pt x="372" y="156"/>
                  </a:lnTo>
                  <a:lnTo>
                    <a:pt x="372" y="156"/>
                  </a:lnTo>
                  <a:lnTo>
                    <a:pt x="372" y="156"/>
                  </a:lnTo>
                  <a:cubicBezTo>
                    <a:pt x="341" y="124"/>
                    <a:pt x="341" y="124"/>
                    <a:pt x="341" y="94"/>
                  </a:cubicBezTo>
                  <a:lnTo>
                    <a:pt x="341" y="94"/>
                  </a:lnTo>
                  <a:lnTo>
                    <a:pt x="341" y="63"/>
                  </a:lnTo>
                  <a:lnTo>
                    <a:pt x="341" y="63"/>
                  </a:lnTo>
                  <a:cubicBezTo>
                    <a:pt x="341" y="63"/>
                    <a:pt x="341" y="63"/>
                    <a:pt x="310" y="63"/>
                  </a:cubicBezTo>
                  <a:cubicBezTo>
                    <a:pt x="310" y="63"/>
                    <a:pt x="310" y="32"/>
                    <a:pt x="279" y="32"/>
                  </a:cubicBezTo>
                  <a:lnTo>
                    <a:pt x="279" y="32"/>
                  </a:lnTo>
                  <a:cubicBezTo>
                    <a:pt x="279" y="32"/>
                    <a:pt x="279" y="32"/>
                    <a:pt x="248" y="32"/>
                  </a:cubicBezTo>
                  <a:lnTo>
                    <a:pt x="248" y="32"/>
                  </a:lnTo>
                  <a:lnTo>
                    <a:pt x="248" y="32"/>
                  </a:lnTo>
                  <a:lnTo>
                    <a:pt x="248" y="32"/>
                  </a:lnTo>
                  <a:lnTo>
                    <a:pt x="248" y="32"/>
                  </a:lnTo>
                  <a:cubicBezTo>
                    <a:pt x="248" y="32"/>
                    <a:pt x="217" y="32"/>
                    <a:pt x="217" y="0"/>
                  </a:cubicBezTo>
                  <a:lnTo>
                    <a:pt x="217" y="0"/>
                  </a:lnTo>
                  <a:lnTo>
                    <a:pt x="186" y="0"/>
                  </a:lnTo>
                  <a:lnTo>
                    <a:pt x="186" y="0"/>
                  </a:lnTo>
                  <a:lnTo>
                    <a:pt x="186" y="32"/>
                  </a:lnTo>
                  <a:cubicBezTo>
                    <a:pt x="186" y="32"/>
                    <a:pt x="186" y="63"/>
                    <a:pt x="155" y="63"/>
                  </a:cubicBezTo>
                  <a:lnTo>
                    <a:pt x="155" y="63"/>
                  </a:lnTo>
                  <a:lnTo>
                    <a:pt x="124" y="94"/>
                  </a:lnTo>
                  <a:cubicBezTo>
                    <a:pt x="93" y="94"/>
                    <a:pt x="93" y="94"/>
                    <a:pt x="93" y="94"/>
                  </a:cubicBezTo>
                  <a:lnTo>
                    <a:pt x="93" y="124"/>
                  </a:lnTo>
                  <a:lnTo>
                    <a:pt x="93" y="124"/>
                  </a:lnTo>
                  <a:cubicBezTo>
                    <a:pt x="93" y="124"/>
                    <a:pt x="93" y="156"/>
                    <a:pt x="62" y="156"/>
                  </a:cubicBezTo>
                  <a:lnTo>
                    <a:pt x="62" y="156"/>
                  </a:lnTo>
                  <a:lnTo>
                    <a:pt x="62" y="156"/>
                  </a:lnTo>
                  <a:cubicBezTo>
                    <a:pt x="31" y="156"/>
                    <a:pt x="31" y="156"/>
                    <a:pt x="31" y="156"/>
                  </a:cubicBezTo>
                  <a:lnTo>
                    <a:pt x="31" y="156"/>
                  </a:lnTo>
                  <a:lnTo>
                    <a:pt x="31" y="156"/>
                  </a:lnTo>
                  <a:cubicBezTo>
                    <a:pt x="0" y="156"/>
                    <a:pt x="0" y="156"/>
                    <a:pt x="0" y="156"/>
                  </a:cubicBezTo>
                  <a:lnTo>
                    <a:pt x="0" y="156"/>
                  </a:lnTo>
                  <a:cubicBezTo>
                    <a:pt x="0" y="156"/>
                    <a:pt x="0" y="156"/>
                    <a:pt x="0" y="187"/>
                  </a:cubicBezTo>
                  <a:lnTo>
                    <a:pt x="0" y="187"/>
                  </a:lnTo>
                  <a:cubicBezTo>
                    <a:pt x="0" y="187"/>
                    <a:pt x="0" y="187"/>
                    <a:pt x="31" y="187"/>
                  </a:cubicBezTo>
                  <a:cubicBezTo>
                    <a:pt x="31" y="218"/>
                    <a:pt x="31" y="218"/>
                    <a:pt x="31" y="218"/>
                  </a:cubicBezTo>
                  <a:lnTo>
                    <a:pt x="62" y="218"/>
                  </a:lnTo>
                  <a:cubicBezTo>
                    <a:pt x="62" y="218"/>
                    <a:pt x="93" y="248"/>
                    <a:pt x="93" y="280"/>
                  </a:cubicBezTo>
                  <a:lnTo>
                    <a:pt x="93" y="280"/>
                  </a:lnTo>
                  <a:cubicBezTo>
                    <a:pt x="124" y="280"/>
                    <a:pt x="124" y="311"/>
                    <a:pt x="124" y="311"/>
                  </a:cubicBezTo>
                  <a:lnTo>
                    <a:pt x="124" y="342"/>
                  </a:lnTo>
                  <a:lnTo>
                    <a:pt x="124" y="342"/>
                  </a:lnTo>
                  <a:lnTo>
                    <a:pt x="124" y="342"/>
                  </a:lnTo>
                  <a:lnTo>
                    <a:pt x="124" y="342"/>
                  </a:lnTo>
                  <a:cubicBezTo>
                    <a:pt x="155" y="342"/>
                    <a:pt x="155" y="342"/>
                    <a:pt x="155" y="342"/>
                  </a:cubicBezTo>
                  <a:cubicBezTo>
                    <a:pt x="186" y="342"/>
                    <a:pt x="186" y="342"/>
                    <a:pt x="186" y="342"/>
                  </a:cubicBezTo>
                  <a:cubicBezTo>
                    <a:pt x="186" y="372"/>
                    <a:pt x="186" y="372"/>
                    <a:pt x="186" y="372"/>
                  </a:cubicBezTo>
                  <a:lnTo>
                    <a:pt x="186" y="372"/>
                  </a:lnTo>
                  <a:cubicBezTo>
                    <a:pt x="186" y="372"/>
                    <a:pt x="186" y="372"/>
                    <a:pt x="217" y="372"/>
                  </a:cubicBezTo>
                  <a:lnTo>
                    <a:pt x="217" y="372"/>
                  </a:lnTo>
                  <a:lnTo>
                    <a:pt x="217" y="372"/>
                  </a:lnTo>
                  <a:lnTo>
                    <a:pt x="217" y="372"/>
                  </a:lnTo>
                  <a:lnTo>
                    <a:pt x="248" y="372"/>
                  </a:lnTo>
                  <a:lnTo>
                    <a:pt x="248" y="372"/>
                  </a:lnTo>
                  <a:lnTo>
                    <a:pt x="279" y="372"/>
                  </a:lnTo>
                  <a:lnTo>
                    <a:pt x="279" y="372"/>
                  </a:lnTo>
                  <a:lnTo>
                    <a:pt x="279" y="372"/>
                  </a:lnTo>
                  <a:lnTo>
                    <a:pt x="279" y="372"/>
                  </a:lnTo>
                  <a:cubicBezTo>
                    <a:pt x="310" y="342"/>
                    <a:pt x="310" y="342"/>
                    <a:pt x="341" y="342"/>
                  </a:cubicBezTo>
                  <a:lnTo>
                    <a:pt x="341" y="342"/>
                  </a:lnTo>
                  <a:cubicBezTo>
                    <a:pt x="341" y="311"/>
                    <a:pt x="341" y="311"/>
                    <a:pt x="341" y="311"/>
                  </a:cubicBezTo>
                  <a:lnTo>
                    <a:pt x="341" y="311"/>
                  </a:lnTo>
                  <a:cubicBezTo>
                    <a:pt x="341" y="280"/>
                    <a:pt x="341" y="280"/>
                    <a:pt x="341" y="248"/>
                  </a:cubicBezTo>
                  <a:lnTo>
                    <a:pt x="372" y="248"/>
                  </a:lnTo>
                  <a:lnTo>
                    <a:pt x="341" y="2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4" name="Freeform 16"/>
            <p:cNvSpPr>
              <a:spLocks noChangeArrowheads="1"/>
            </p:cNvSpPr>
            <p:nvPr/>
          </p:nvSpPr>
          <p:spPr bwMode="auto">
            <a:xfrm>
              <a:off x="4327525" y="2884488"/>
              <a:ext cx="44450" cy="133350"/>
            </a:xfrm>
            <a:custGeom>
              <a:avLst/>
              <a:gdLst>
                <a:gd name="T0" fmla="*/ 31 w 125"/>
                <a:gd name="T1" fmla="*/ 186 h 372"/>
                <a:gd name="T2" fmla="*/ 31 w 125"/>
                <a:gd name="T3" fmla="*/ 186 h 372"/>
                <a:gd name="T4" fmla="*/ 31 w 125"/>
                <a:gd name="T5" fmla="*/ 154 h 372"/>
                <a:gd name="T6" fmla="*/ 31 w 125"/>
                <a:gd name="T7" fmla="*/ 154 h 372"/>
                <a:gd name="T8" fmla="*/ 31 w 125"/>
                <a:gd name="T9" fmla="*/ 154 h 372"/>
                <a:gd name="T10" fmla="*/ 31 w 125"/>
                <a:gd name="T11" fmla="*/ 154 h 372"/>
                <a:gd name="T12" fmla="*/ 31 w 125"/>
                <a:gd name="T13" fmla="*/ 124 h 372"/>
                <a:gd name="T14" fmla="*/ 62 w 125"/>
                <a:gd name="T15" fmla="*/ 93 h 372"/>
                <a:gd name="T16" fmla="*/ 62 w 125"/>
                <a:gd name="T17" fmla="*/ 93 h 372"/>
                <a:gd name="T18" fmla="*/ 62 w 125"/>
                <a:gd name="T19" fmla="*/ 93 h 372"/>
                <a:gd name="T20" fmla="*/ 62 w 125"/>
                <a:gd name="T21" fmla="*/ 31 h 372"/>
                <a:gd name="T22" fmla="*/ 31 w 125"/>
                <a:gd name="T23" fmla="*/ 0 h 372"/>
                <a:gd name="T24" fmla="*/ 31 w 125"/>
                <a:gd name="T25" fmla="*/ 0 h 372"/>
                <a:gd name="T26" fmla="*/ 31 w 125"/>
                <a:gd name="T27" fmla="*/ 0 h 372"/>
                <a:gd name="T28" fmla="*/ 31 w 125"/>
                <a:gd name="T29" fmla="*/ 0 h 372"/>
                <a:gd name="T30" fmla="*/ 31 w 125"/>
                <a:gd name="T31" fmla="*/ 31 h 372"/>
                <a:gd name="T32" fmla="*/ 31 w 125"/>
                <a:gd name="T33" fmla="*/ 62 h 372"/>
                <a:gd name="T34" fmla="*/ 31 w 125"/>
                <a:gd name="T35" fmla="*/ 62 h 372"/>
                <a:gd name="T36" fmla="*/ 31 w 125"/>
                <a:gd name="T37" fmla="*/ 93 h 372"/>
                <a:gd name="T38" fmla="*/ 31 w 125"/>
                <a:gd name="T39" fmla="*/ 124 h 372"/>
                <a:gd name="T40" fmla="*/ 0 w 125"/>
                <a:gd name="T41" fmla="*/ 186 h 372"/>
                <a:gd name="T42" fmla="*/ 0 w 125"/>
                <a:gd name="T43" fmla="*/ 186 h 372"/>
                <a:gd name="T44" fmla="*/ 0 w 125"/>
                <a:gd name="T45" fmla="*/ 186 h 372"/>
                <a:gd name="T46" fmla="*/ 0 w 125"/>
                <a:gd name="T47" fmla="*/ 186 h 372"/>
                <a:gd name="T48" fmla="*/ 0 w 125"/>
                <a:gd name="T49" fmla="*/ 186 h 372"/>
                <a:gd name="T50" fmla="*/ 0 w 125"/>
                <a:gd name="T51" fmla="*/ 186 h 372"/>
                <a:gd name="T52" fmla="*/ 0 w 125"/>
                <a:gd name="T53" fmla="*/ 217 h 372"/>
                <a:gd name="T54" fmla="*/ 0 w 125"/>
                <a:gd name="T55" fmla="*/ 217 h 372"/>
                <a:gd name="T56" fmla="*/ 31 w 125"/>
                <a:gd name="T57" fmla="*/ 248 h 372"/>
                <a:gd name="T58" fmla="*/ 31 w 125"/>
                <a:gd name="T59" fmla="*/ 248 h 372"/>
                <a:gd name="T60" fmla="*/ 31 w 125"/>
                <a:gd name="T61" fmla="*/ 248 h 372"/>
                <a:gd name="T62" fmla="*/ 31 w 125"/>
                <a:gd name="T63" fmla="*/ 248 h 372"/>
                <a:gd name="T64" fmla="*/ 62 w 125"/>
                <a:gd name="T65" fmla="*/ 248 h 372"/>
                <a:gd name="T66" fmla="*/ 62 w 125"/>
                <a:gd name="T67" fmla="*/ 248 h 372"/>
                <a:gd name="T68" fmla="*/ 93 w 125"/>
                <a:gd name="T69" fmla="*/ 279 h 372"/>
                <a:gd name="T70" fmla="*/ 93 w 125"/>
                <a:gd name="T71" fmla="*/ 310 h 372"/>
                <a:gd name="T72" fmla="*/ 93 w 125"/>
                <a:gd name="T73" fmla="*/ 310 h 372"/>
                <a:gd name="T74" fmla="*/ 93 w 125"/>
                <a:gd name="T75" fmla="*/ 310 h 372"/>
                <a:gd name="T76" fmla="*/ 93 w 125"/>
                <a:gd name="T77" fmla="*/ 371 h 372"/>
                <a:gd name="T78" fmla="*/ 93 w 125"/>
                <a:gd name="T79" fmla="*/ 371 h 372"/>
                <a:gd name="T80" fmla="*/ 93 w 125"/>
                <a:gd name="T81" fmla="*/ 371 h 372"/>
                <a:gd name="T82" fmla="*/ 93 w 125"/>
                <a:gd name="T83" fmla="*/ 371 h 372"/>
                <a:gd name="T84" fmla="*/ 93 w 125"/>
                <a:gd name="T85" fmla="*/ 371 h 372"/>
                <a:gd name="T86" fmla="*/ 124 w 125"/>
                <a:gd name="T87" fmla="*/ 371 h 372"/>
                <a:gd name="T88" fmla="*/ 124 w 125"/>
                <a:gd name="T89" fmla="*/ 371 h 372"/>
                <a:gd name="T90" fmla="*/ 124 w 125"/>
                <a:gd name="T91" fmla="*/ 341 h 372"/>
                <a:gd name="T92" fmla="*/ 124 w 125"/>
                <a:gd name="T93" fmla="*/ 341 h 372"/>
                <a:gd name="T94" fmla="*/ 124 w 125"/>
                <a:gd name="T95" fmla="*/ 310 h 372"/>
                <a:gd name="T96" fmla="*/ 124 w 125"/>
                <a:gd name="T97" fmla="*/ 279 h 372"/>
                <a:gd name="T98" fmla="*/ 124 w 125"/>
                <a:gd name="T99" fmla="*/ 279 h 372"/>
                <a:gd name="T100" fmla="*/ 93 w 125"/>
                <a:gd name="T101" fmla="*/ 279 h 372"/>
                <a:gd name="T102" fmla="*/ 62 w 125"/>
                <a:gd name="T103" fmla="*/ 248 h 372"/>
                <a:gd name="T104" fmla="*/ 62 w 125"/>
                <a:gd name="T105" fmla="*/ 217 h 372"/>
                <a:gd name="T106" fmla="*/ 62 w 125"/>
                <a:gd name="T107" fmla="*/ 217 h 372"/>
                <a:gd name="T108" fmla="*/ 31 w 125"/>
                <a:gd name="T109" fmla="*/ 18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5" h="372">
                  <a:moveTo>
                    <a:pt x="31" y="186"/>
                  </a:moveTo>
                  <a:lnTo>
                    <a:pt x="31" y="186"/>
                  </a:lnTo>
                  <a:cubicBezTo>
                    <a:pt x="31" y="186"/>
                    <a:pt x="31" y="186"/>
                    <a:pt x="31" y="154"/>
                  </a:cubicBezTo>
                  <a:lnTo>
                    <a:pt x="31" y="154"/>
                  </a:lnTo>
                  <a:lnTo>
                    <a:pt x="31" y="154"/>
                  </a:lnTo>
                  <a:lnTo>
                    <a:pt x="31" y="154"/>
                  </a:lnTo>
                  <a:cubicBezTo>
                    <a:pt x="31" y="154"/>
                    <a:pt x="31" y="154"/>
                    <a:pt x="31" y="124"/>
                  </a:cubicBezTo>
                  <a:cubicBezTo>
                    <a:pt x="31" y="124"/>
                    <a:pt x="31" y="124"/>
                    <a:pt x="62" y="93"/>
                  </a:cubicBezTo>
                  <a:lnTo>
                    <a:pt x="62" y="93"/>
                  </a:lnTo>
                  <a:lnTo>
                    <a:pt x="62" y="93"/>
                  </a:lnTo>
                  <a:cubicBezTo>
                    <a:pt x="62" y="62"/>
                    <a:pt x="62" y="31"/>
                    <a:pt x="62" y="31"/>
                  </a:cubicBezTo>
                  <a:lnTo>
                    <a:pt x="31" y="0"/>
                  </a:lnTo>
                  <a:lnTo>
                    <a:pt x="31" y="0"/>
                  </a:lnTo>
                  <a:lnTo>
                    <a:pt x="31" y="0"/>
                  </a:lnTo>
                  <a:lnTo>
                    <a:pt x="31" y="0"/>
                  </a:lnTo>
                  <a:lnTo>
                    <a:pt x="31" y="31"/>
                  </a:lnTo>
                  <a:lnTo>
                    <a:pt x="31" y="62"/>
                  </a:lnTo>
                  <a:lnTo>
                    <a:pt x="31" y="62"/>
                  </a:lnTo>
                  <a:lnTo>
                    <a:pt x="31" y="93"/>
                  </a:lnTo>
                  <a:lnTo>
                    <a:pt x="31" y="124"/>
                  </a:lnTo>
                  <a:cubicBezTo>
                    <a:pt x="31" y="154"/>
                    <a:pt x="31" y="154"/>
                    <a:pt x="0" y="186"/>
                  </a:cubicBezTo>
                  <a:lnTo>
                    <a:pt x="0" y="186"/>
                  </a:lnTo>
                  <a:lnTo>
                    <a:pt x="0" y="186"/>
                  </a:lnTo>
                  <a:lnTo>
                    <a:pt x="0" y="186"/>
                  </a:lnTo>
                  <a:lnTo>
                    <a:pt x="0" y="186"/>
                  </a:lnTo>
                  <a:lnTo>
                    <a:pt x="0" y="186"/>
                  </a:lnTo>
                  <a:cubicBezTo>
                    <a:pt x="0" y="217"/>
                    <a:pt x="0" y="217"/>
                    <a:pt x="0" y="217"/>
                  </a:cubicBezTo>
                  <a:lnTo>
                    <a:pt x="0" y="217"/>
                  </a:lnTo>
                  <a:cubicBezTo>
                    <a:pt x="0" y="248"/>
                    <a:pt x="31" y="248"/>
                    <a:pt x="31" y="248"/>
                  </a:cubicBezTo>
                  <a:lnTo>
                    <a:pt x="31" y="248"/>
                  </a:lnTo>
                  <a:lnTo>
                    <a:pt x="31" y="248"/>
                  </a:lnTo>
                  <a:lnTo>
                    <a:pt x="31" y="248"/>
                  </a:lnTo>
                  <a:lnTo>
                    <a:pt x="62" y="248"/>
                  </a:lnTo>
                  <a:lnTo>
                    <a:pt x="62" y="248"/>
                  </a:lnTo>
                  <a:cubicBezTo>
                    <a:pt x="62" y="248"/>
                    <a:pt x="93" y="248"/>
                    <a:pt x="93" y="279"/>
                  </a:cubicBezTo>
                  <a:lnTo>
                    <a:pt x="93" y="310"/>
                  </a:lnTo>
                  <a:lnTo>
                    <a:pt x="93" y="310"/>
                  </a:lnTo>
                  <a:lnTo>
                    <a:pt x="93" y="310"/>
                  </a:lnTo>
                  <a:cubicBezTo>
                    <a:pt x="93" y="341"/>
                    <a:pt x="93" y="341"/>
                    <a:pt x="93" y="371"/>
                  </a:cubicBezTo>
                  <a:lnTo>
                    <a:pt x="93" y="371"/>
                  </a:lnTo>
                  <a:lnTo>
                    <a:pt x="93" y="371"/>
                  </a:lnTo>
                  <a:lnTo>
                    <a:pt x="93" y="371"/>
                  </a:lnTo>
                  <a:lnTo>
                    <a:pt x="93" y="371"/>
                  </a:lnTo>
                  <a:cubicBezTo>
                    <a:pt x="93" y="371"/>
                    <a:pt x="93" y="371"/>
                    <a:pt x="124" y="371"/>
                  </a:cubicBezTo>
                  <a:lnTo>
                    <a:pt x="124" y="371"/>
                  </a:lnTo>
                  <a:lnTo>
                    <a:pt x="124" y="341"/>
                  </a:lnTo>
                  <a:lnTo>
                    <a:pt x="124" y="341"/>
                  </a:lnTo>
                  <a:lnTo>
                    <a:pt x="124" y="310"/>
                  </a:lnTo>
                  <a:cubicBezTo>
                    <a:pt x="124" y="310"/>
                    <a:pt x="124" y="310"/>
                    <a:pt x="124" y="279"/>
                  </a:cubicBezTo>
                  <a:lnTo>
                    <a:pt x="124" y="279"/>
                  </a:lnTo>
                  <a:cubicBezTo>
                    <a:pt x="93" y="279"/>
                    <a:pt x="93" y="279"/>
                    <a:pt x="93" y="279"/>
                  </a:cubicBezTo>
                  <a:cubicBezTo>
                    <a:pt x="93" y="248"/>
                    <a:pt x="93" y="248"/>
                    <a:pt x="62" y="248"/>
                  </a:cubicBezTo>
                  <a:cubicBezTo>
                    <a:pt x="62" y="217"/>
                    <a:pt x="62" y="217"/>
                    <a:pt x="62" y="217"/>
                  </a:cubicBezTo>
                  <a:lnTo>
                    <a:pt x="62" y="217"/>
                  </a:lnTo>
                  <a:cubicBezTo>
                    <a:pt x="62" y="217"/>
                    <a:pt x="31" y="217"/>
                    <a:pt x="31"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5" name="Freeform 17"/>
            <p:cNvSpPr>
              <a:spLocks noChangeArrowheads="1"/>
            </p:cNvSpPr>
            <p:nvPr/>
          </p:nvSpPr>
          <p:spPr bwMode="auto">
            <a:xfrm>
              <a:off x="3333750" y="2025650"/>
              <a:ext cx="146050" cy="123825"/>
            </a:xfrm>
            <a:custGeom>
              <a:avLst/>
              <a:gdLst>
                <a:gd name="T0" fmla="*/ 217 w 405"/>
                <a:gd name="T1" fmla="*/ 217 h 342"/>
                <a:gd name="T2" fmla="*/ 217 w 405"/>
                <a:gd name="T3" fmla="*/ 217 h 342"/>
                <a:gd name="T4" fmla="*/ 217 w 405"/>
                <a:gd name="T5" fmla="*/ 31 h 342"/>
                <a:gd name="T6" fmla="*/ 404 w 405"/>
                <a:gd name="T7" fmla="*/ 31 h 342"/>
                <a:gd name="T8" fmla="*/ 404 w 405"/>
                <a:gd name="T9" fmla="*/ 0 h 342"/>
                <a:gd name="T10" fmla="*/ 217 w 405"/>
                <a:gd name="T11" fmla="*/ 0 h 342"/>
                <a:gd name="T12" fmla="*/ 186 w 405"/>
                <a:gd name="T13" fmla="*/ 31 h 342"/>
                <a:gd name="T14" fmla="*/ 156 w 405"/>
                <a:gd name="T15" fmla="*/ 63 h 342"/>
                <a:gd name="T16" fmla="*/ 124 w 405"/>
                <a:gd name="T17" fmla="*/ 94 h 342"/>
                <a:gd name="T18" fmla="*/ 124 w 405"/>
                <a:gd name="T19" fmla="*/ 94 h 342"/>
                <a:gd name="T20" fmla="*/ 124 w 405"/>
                <a:gd name="T21" fmla="*/ 155 h 342"/>
                <a:gd name="T22" fmla="*/ 124 w 405"/>
                <a:gd name="T23" fmla="*/ 155 h 342"/>
                <a:gd name="T24" fmla="*/ 93 w 405"/>
                <a:gd name="T25" fmla="*/ 187 h 342"/>
                <a:gd name="T26" fmla="*/ 62 w 405"/>
                <a:gd name="T27" fmla="*/ 217 h 342"/>
                <a:gd name="T28" fmla="*/ 62 w 405"/>
                <a:gd name="T29" fmla="*/ 217 h 342"/>
                <a:gd name="T30" fmla="*/ 32 w 405"/>
                <a:gd name="T31" fmla="*/ 248 h 342"/>
                <a:gd name="T32" fmla="*/ 32 w 405"/>
                <a:gd name="T33" fmla="*/ 311 h 342"/>
                <a:gd name="T34" fmla="*/ 0 w 405"/>
                <a:gd name="T35" fmla="*/ 311 h 342"/>
                <a:gd name="T36" fmla="*/ 0 w 405"/>
                <a:gd name="T37" fmla="*/ 341 h 342"/>
                <a:gd name="T38" fmla="*/ 0 w 405"/>
                <a:gd name="T39" fmla="*/ 341 h 342"/>
                <a:gd name="T40" fmla="*/ 156 w 405"/>
                <a:gd name="T41" fmla="*/ 341 h 342"/>
                <a:gd name="T42" fmla="*/ 156 w 405"/>
                <a:gd name="T43" fmla="*/ 341 h 342"/>
                <a:gd name="T44" fmla="*/ 156 w 405"/>
                <a:gd name="T45" fmla="*/ 311 h 342"/>
                <a:gd name="T46" fmla="*/ 186 w 405"/>
                <a:gd name="T47" fmla="*/ 248 h 342"/>
                <a:gd name="T48" fmla="*/ 217 w 405"/>
                <a:gd name="T49" fmla="*/ 21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5" h="342">
                  <a:moveTo>
                    <a:pt x="217" y="217"/>
                  </a:moveTo>
                  <a:lnTo>
                    <a:pt x="217" y="217"/>
                  </a:lnTo>
                  <a:cubicBezTo>
                    <a:pt x="217" y="31"/>
                    <a:pt x="217" y="31"/>
                    <a:pt x="217" y="31"/>
                  </a:cubicBezTo>
                  <a:cubicBezTo>
                    <a:pt x="404" y="31"/>
                    <a:pt x="404" y="31"/>
                    <a:pt x="404" y="31"/>
                  </a:cubicBezTo>
                  <a:cubicBezTo>
                    <a:pt x="404" y="0"/>
                    <a:pt x="404" y="0"/>
                    <a:pt x="404" y="0"/>
                  </a:cubicBezTo>
                  <a:cubicBezTo>
                    <a:pt x="217" y="0"/>
                    <a:pt x="217" y="0"/>
                    <a:pt x="217" y="0"/>
                  </a:cubicBezTo>
                  <a:cubicBezTo>
                    <a:pt x="217" y="0"/>
                    <a:pt x="186" y="0"/>
                    <a:pt x="186" y="31"/>
                  </a:cubicBezTo>
                  <a:cubicBezTo>
                    <a:pt x="186" y="31"/>
                    <a:pt x="186" y="63"/>
                    <a:pt x="156" y="63"/>
                  </a:cubicBezTo>
                  <a:lnTo>
                    <a:pt x="124" y="94"/>
                  </a:lnTo>
                  <a:lnTo>
                    <a:pt x="124" y="94"/>
                  </a:lnTo>
                  <a:cubicBezTo>
                    <a:pt x="124" y="124"/>
                    <a:pt x="124" y="124"/>
                    <a:pt x="124" y="155"/>
                  </a:cubicBezTo>
                  <a:lnTo>
                    <a:pt x="124" y="155"/>
                  </a:lnTo>
                  <a:cubicBezTo>
                    <a:pt x="124" y="155"/>
                    <a:pt x="124" y="187"/>
                    <a:pt x="93" y="187"/>
                  </a:cubicBezTo>
                  <a:cubicBezTo>
                    <a:pt x="93" y="187"/>
                    <a:pt x="93" y="217"/>
                    <a:pt x="62" y="217"/>
                  </a:cubicBezTo>
                  <a:lnTo>
                    <a:pt x="62" y="217"/>
                  </a:lnTo>
                  <a:lnTo>
                    <a:pt x="32" y="248"/>
                  </a:lnTo>
                  <a:cubicBezTo>
                    <a:pt x="32" y="279"/>
                    <a:pt x="32" y="279"/>
                    <a:pt x="32" y="311"/>
                  </a:cubicBezTo>
                  <a:lnTo>
                    <a:pt x="0" y="311"/>
                  </a:lnTo>
                  <a:cubicBezTo>
                    <a:pt x="0" y="341"/>
                    <a:pt x="0" y="341"/>
                    <a:pt x="0" y="341"/>
                  </a:cubicBezTo>
                  <a:lnTo>
                    <a:pt x="0" y="341"/>
                  </a:lnTo>
                  <a:cubicBezTo>
                    <a:pt x="156" y="341"/>
                    <a:pt x="156" y="341"/>
                    <a:pt x="156" y="341"/>
                  </a:cubicBezTo>
                  <a:lnTo>
                    <a:pt x="156" y="341"/>
                  </a:lnTo>
                  <a:lnTo>
                    <a:pt x="156" y="311"/>
                  </a:lnTo>
                  <a:cubicBezTo>
                    <a:pt x="156" y="279"/>
                    <a:pt x="156" y="279"/>
                    <a:pt x="186" y="248"/>
                  </a:cubicBezTo>
                  <a:cubicBezTo>
                    <a:pt x="186" y="217"/>
                    <a:pt x="217" y="217"/>
                    <a:pt x="217" y="21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6" name="Freeform 18"/>
            <p:cNvSpPr>
              <a:spLocks noChangeArrowheads="1"/>
            </p:cNvSpPr>
            <p:nvPr/>
          </p:nvSpPr>
          <p:spPr bwMode="auto">
            <a:xfrm>
              <a:off x="3502025" y="1801813"/>
              <a:ext cx="390525" cy="401637"/>
            </a:xfrm>
            <a:custGeom>
              <a:avLst/>
              <a:gdLst>
                <a:gd name="T0" fmla="*/ 0 w 1085"/>
                <a:gd name="T1" fmla="*/ 590 h 1117"/>
                <a:gd name="T2" fmla="*/ 559 w 1085"/>
                <a:gd name="T3" fmla="*/ 1023 h 1117"/>
                <a:gd name="T4" fmla="*/ 559 w 1085"/>
                <a:gd name="T5" fmla="*/ 1023 h 1117"/>
                <a:gd name="T6" fmla="*/ 651 w 1085"/>
                <a:gd name="T7" fmla="*/ 1085 h 1117"/>
                <a:gd name="T8" fmla="*/ 651 w 1085"/>
                <a:gd name="T9" fmla="*/ 1085 h 1117"/>
                <a:gd name="T10" fmla="*/ 744 w 1085"/>
                <a:gd name="T11" fmla="*/ 1085 h 1117"/>
                <a:gd name="T12" fmla="*/ 868 w 1085"/>
                <a:gd name="T13" fmla="*/ 992 h 1117"/>
                <a:gd name="T14" fmla="*/ 1055 w 1085"/>
                <a:gd name="T15" fmla="*/ 868 h 1117"/>
                <a:gd name="T16" fmla="*/ 1084 w 1085"/>
                <a:gd name="T17" fmla="*/ 837 h 1117"/>
                <a:gd name="T18" fmla="*/ 992 w 1085"/>
                <a:gd name="T19" fmla="*/ 775 h 1117"/>
                <a:gd name="T20" fmla="*/ 992 w 1085"/>
                <a:gd name="T21" fmla="*/ 744 h 1117"/>
                <a:gd name="T22" fmla="*/ 961 w 1085"/>
                <a:gd name="T23" fmla="*/ 714 h 1117"/>
                <a:gd name="T24" fmla="*/ 931 w 1085"/>
                <a:gd name="T25" fmla="*/ 683 h 1117"/>
                <a:gd name="T26" fmla="*/ 961 w 1085"/>
                <a:gd name="T27" fmla="*/ 651 h 1117"/>
                <a:gd name="T28" fmla="*/ 961 w 1085"/>
                <a:gd name="T29" fmla="*/ 590 h 1117"/>
                <a:gd name="T30" fmla="*/ 961 w 1085"/>
                <a:gd name="T31" fmla="*/ 496 h 1117"/>
                <a:gd name="T32" fmla="*/ 961 w 1085"/>
                <a:gd name="T33" fmla="*/ 466 h 1117"/>
                <a:gd name="T34" fmla="*/ 931 w 1085"/>
                <a:gd name="T35" fmla="*/ 435 h 1117"/>
                <a:gd name="T36" fmla="*/ 931 w 1085"/>
                <a:gd name="T37" fmla="*/ 372 h 1117"/>
                <a:gd name="T38" fmla="*/ 899 w 1085"/>
                <a:gd name="T39" fmla="*/ 311 h 1117"/>
                <a:gd name="T40" fmla="*/ 899 w 1085"/>
                <a:gd name="T41" fmla="*/ 279 h 1117"/>
                <a:gd name="T42" fmla="*/ 837 w 1085"/>
                <a:gd name="T43" fmla="*/ 218 h 1117"/>
                <a:gd name="T44" fmla="*/ 837 w 1085"/>
                <a:gd name="T45" fmla="*/ 187 h 1117"/>
                <a:gd name="T46" fmla="*/ 868 w 1085"/>
                <a:gd name="T47" fmla="*/ 124 h 1117"/>
                <a:gd name="T48" fmla="*/ 899 w 1085"/>
                <a:gd name="T49" fmla="*/ 94 h 1117"/>
                <a:gd name="T50" fmla="*/ 899 w 1085"/>
                <a:gd name="T51" fmla="*/ 31 h 1117"/>
                <a:gd name="T52" fmla="*/ 868 w 1085"/>
                <a:gd name="T53" fmla="*/ 0 h 1117"/>
                <a:gd name="T54" fmla="*/ 868 w 1085"/>
                <a:gd name="T55" fmla="*/ 0 h 1117"/>
                <a:gd name="T56" fmla="*/ 775 w 1085"/>
                <a:gd name="T57" fmla="*/ 31 h 1117"/>
                <a:gd name="T58" fmla="*/ 713 w 1085"/>
                <a:gd name="T59" fmla="*/ 0 h 1117"/>
                <a:gd name="T60" fmla="*/ 683 w 1085"/>
                <a:gd name="T61" fmla="*/ 0 h 1117"/>
                <a:gd name="T62" fmla="*/ 620 w 1085"/>
                <a:gd name="T63" fmla="*/ 31 h 1117"/>
                <a:gd name="T64" fmla="*/ 527 w 1085"/>
                <a:gd name="T65" fmla="*/ 31 h 1117"/>
                <a:gd name="T66" fmla="*/ 403 w 1085"/>
                <a:gd name="T67" fmla="*/ 94 h 1117"/>
                <a:gd name="T68" fmla="*/ 372 w 1085"/>
                <a:gd name="T69" fmla="*/ 124 h 1117"/>
                <a:gd name="T70" fmla="*/ 372 w 1085"/>
                <a:gd name="T71" fmla="*/ 187 h 1117"/>
                <a:gd name="T72" fmla="*/ 403 w 1085"/>
                <a:gd name="T73" fmla="*/ 311 h 1117"/>
                <a:gd name="T74" fmla="*/ 372 w 1085"/>
                <a:gd name="T75" fmla="*/ 342 h 1117"/>
                <a:gd name="T76" fmla="*/ 311 w 1085"/>
                <a:gd name="T77" fmla="*/ 342 h 1117"/>
                <a:gd name="T78" fmla="*/ 279 w 1085"/>
                <a:gd name="T79" fmla="*/ 372 h 1117"/>
                <a:gd name="T80" fmla="*/ 248 w 1085"/>
                <a:gd name="T81" fmla="*/ 372 h 1117"/>
                <a:gd name="T82" fmla="*/ 217 w 1085"/>
                <a:gd name="T83" fmla="*/ 435 h 1117"/>
                <a:gd name="T84" fmla="*/ 186 w 1085"/>
                <a:gd name="T85" fmla="*/ 435 h 1117"/>
                <a:gd name="T86" fmla="*/ 124 w 1085"/>
                <a:gd name="T87" fmla="*/ 466 h 1117"/>
                <a:gd name="T88" fmla="*/ 93 w 1085"/>
                <a:gd name="T89" fmla="*/ 496 h 1117"/>
                <a:gd name="T90" fmla="*/ 63 w 1085"/>
                <a:gd name="T91" fmla="*/ 496 h 1117"/>
                <a:gd name="T92" fmla="*/ 31 w 1085"/>
                <a:gd name="T93" fmla="*/ 496 h 1117"/>
                <a:gd name="T94" fmla="*/ 0 w 1085"/>
                <a:gd name="T95" fmla="*/ 559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5" h="1117">
                  <a:moveTo>
                    <a:pt x="0" y="590"/>
                  </a:moveTo>
                  <a:lnTo>
                    <a:pt x="0" y="590"/>
                  </a:lnTo>
                  <a:lnTo>
                    <a:pt x="0" y="590"/>
                  </a:lnTo>
                  <a:cubicBezTo>
                    <a:pt x="527" y="992"/>
                    <a:pt x="527" y="992"/>
                    <a:pt x="527" y="992"/>
                  </a:cubicBezTo>
                  <a:lnTo>
                    <a:pt x="527" y="992"/>
                  </a:lnTo>
                  <a:cubicBezTo>
                    <a:pt x="559" y="1023"/>
                    <a:pt x="559" y="1023"/>
                    <a:pt x="559" y="1023"/>
                  </a:cubicBezTo>
                  <a:lnTo>
                    <a:pt x="559" y="1023"/>
                  </a:lnTo>
                  <a:lnTo>
                    <a:pt x="559" y="1023"/>
                  </a:lnTo>
                  <a:lnTo>
                    <a:pt x="559" y="1023"/>
                  </a:lnTo>
                  <a:cubicBezTo>
                    <a:pt x="589" y="1023"/>
                    <a:pt x="589" y="1023"/>
                    <a:pt x="589" y="1055"/>
                  </a:cubicBezTo>
                  <a:cubicBezTo>
                    <a:pt x="620" y="1055"/>
                    <a:pt x="620" y="1055"/>
                    <a:pt x="620" y="1055"/>
                  </a:cubicBezTo>
                  <a:cubicBezTo>
                    <a:pt x="651" y="1055"/>
                    <a:pt x="651" y="1085"/>
                    <a:pt x="651" y="1085"/>
                  </a:cubicBezTo>
                  <a:cubicBezTo>
                    <a:pt x="651" y="1116"/>
                    <a:pt x="651" y="1116"/>
                    <a:pt x="651" y="1116"/>
                  </a:cubicBezTo>
                  <a:lnTo>
                    <a:pt x="651" y="1116"/>
                  </a:lnTo>
                  <a:cubicBezTo>
                    <a:pt x="651" y="1085"/>
                    <a:pt x="651" y="1085"/>
                    <a:pt x="651" y="1085"/>
                  </a:cubicBezTo>
                  <a:cubicBezTo>
                    <a:pt x="683" y="1085"/>
                    <a:pt x="683" y="1085"/>
                    <a:pt x="683" y="1085"/>
                  </a:cubicBezTo>
                  <a:cubicBezTo>
                    <a:pt x="683" y="1085"/>
                    <a:pt x="683" y="1085"/>
                    <a:pt x="713" y="1085"/>
                  </a:cubicBezTo>
                  <a:cubicBezTo>
                    <a:pt x="744" y="1085"/>
                    <a:pt x="744" y="1085"/>
                    <a:pt x="744" y="1085"/>
                  </a:cubicBezTo>
                  <a:cubicBezTo>
                    <a:pt x="775" y="1085"/>
                    <a:pt x="775" y="1055"/>
                    <a:pt x="807" y="1055"/>
                  </a:cubicBezTo>
                  <a:lnTo>
                    <a:pt x="807" y="1055"/>
                  </a:lnTo>
                  <a:cubicBezTo>
                    <a:pt x="837" y="1023"/>
                    <a:pt x="837" y="992"/>
                    <a:pt x="868" y="992"/>
                  </a:cubicBezTo>
                  <a:cubicBezTo>
                    <a:pt x="899" y="961"/>
                    <a:pt x="961" y="899"/>
                    <a:pt x="1023" y="868"/>
                  </a:cubicBezTo>
                  <a:cubicBezTo>
                    <a:pt x="1055" y="868"/>
                    <a:pt x="1055" y="868"/>
                    <a:pt x="1055" y="868"/>
                  </a:cubicBezTo>
                  <a:lnTo>
                    <a:pt x="1055" y="868"/>
                  </a:lnTo>
                  <a:lnTo>
                    <a:pt x="1055" y="868"/>
                  </a:lnTo>
                  <a:cubicBezTo>
                    <a:pt x="1084" y="837"/>
                    <a:pt x="1084" y="837"/>
                    <a:pt x="1084" y="837"/>
                  </a:cubicBezTo>
                  <a:lnTo>
                    <a:pt x="1084" y="837"/>
                  </a:lnTo>
                  <a:cubicBezTo>
                    <a:pt x="1054" y="807"/>
                    <a:pt x="1055" y="807"/>
                    <a:pt x="1055" y="807"/>
                  </a:cubicBezTo>
                  <a:lnTo>
                    <a:pt x="1023" y="807"/>
                  </a:lnTo>
                  <a:cubicBezTo>
                    <a:pt x="992" y="807"/>
                    <a:pt x="992" y="775"/>
                    <a:pt x="992" y="775"/>
                  </a:cubicBezTo>
                  <a:lnTo>
                    <a:pt x="992" y="775"/>
                  </a:lnTo>
                  <a:cubicBezTo>
                    <a:pt x="992" y="775"/>
                    <a:pt x="992" y="775"/>
                    <a:pt x="992" y="744"/>
                  </a:cubicBezTo>
                  <a:lnTo>
                    <a:pt x="992" y="744"/>
                  </a:lnTo>
                  <a:lnTo>
                    <a:pt x="992" y="744"/>
                  </a:lnTo>
                  <a:lnTo>
                    <a:pt x="961" y="714"/>
                  </a:lnTo>
                  <a:lnTo>
                    <a:pt x="961" y="714"/>
                  </a:lnTo>
                  <a:lnTo>
                    <a:pt x="961" y="714"/>
                  </a:lnTo>
                  <a:lnTo>
                    <a:pt x="931" y="683"/>
                  </a:lnTo>
                  <a:lnTo>
                    <a:pt x="931" y="683"/>
                  </a:lnTo>
                  <a:lnTo>
                    <a:pt x="961" y="651"/>
                  </a:lnTo>
                  <a:lnTo>
                    <a:pt x="961" y="651"/>
                  </a:lnTo>
                  <a:lnTo>
                    <a:pt x="961" y="651"/>
                  </a:lnTo>
                  <a:cubicBezTo>
                    <a:pt x="961" y="620"/>
                    <a:pt x="961" y="620"/>
                    <a:pt x="961" y="620"/>
                  </a:cubicBezTo>
                  <a:lnTo>
                    <a:pt x="961" y="590"/>
                  </a:lnTo>
                  <a:lnTo>
                    <a:pt x="961" y="590"/>
                  </a:lnTo>
                  <a:lnTo>
                    <a:pt x="961" y="559"/>
                  </a:lnTo>
                  <a:cubicBezTo>
                    <a:pt x="961" y="559"/>
                    <a:pt x="961" y="559"/>
                    <a:pt x="961" y="527"/>
                  </a:cubicBezTo>
                  <a:lnTo>
                    <a:pt x="961" y="496"/>
                  </a:lnTo>
                  <a:cubicBezTo>
                    <a:pt x="961" y="496"/>
                    <a:pt x="961" y="496"/>
                    <a:pt x="961" y="466"/>
                  </a:cubicBezTo>
                  <a:lnTo>
                    <a:pt x="961" y="466"/>
                  </a:lnTo>
                  <a:lnTo>
                    <a:pt x="961" y="466"/>
                  </a:lnTo>
                  <a:cubicBezTo>
                    <a:pt x="961" y="466"/>
                    <a:pt x="931" y="466"/>
                    <a:pt x="931" y="435"/>
                  </a:cubicBezTo>
                  <a:lnTo>
                    <a:pt x="931" y="435"/>
                  </a:lnTo>
                  <a:lnTo>
                    <a:pt x="931" y="435"/>
                  </a:lnTo>
                  <a:cubicBezTo>
                    <a:pt x="931" y="435"/>
                    <a:pt x="931" y="403"/>
                    <a:pt x="961" y="403"/>
                  </a:cubicBezTo>
                  <a:cubicBezTo>
                    <a:pt x="931" y="403"/>
                    <a:pt x="931" y="372"/>
                    <a:pt x="931" y="372"/>
                  </a:cubicBezTo>
                  <a:lnTo>
                    <a:pt x="931" y="372"/>
                  </a:lnTo>
                  <a:cubicBezTo>
                    <a:pt x="931" y="342"/>
                    <a:pt x="931" y="342"/>
                    <a:pt x="931" y="342"/>
                  </a:cubicBezTo>
                  <a:cubicBezTo>
                    <a:pt x="931" y="311"/>
                    <a:pt x="931" y="311"/>
                    <a:pt x="931" y="311"/>
                  </a:cubicBezTo>
                  <a:cubicBezTo>
                    <a:pt x="931" y="311"/>
                    <a:pt x="931" y="311"/>
                    <a:pt x="899" y="311"/>
                  </a:cubicBezTo>
                  <a:cubicBezTo>
                    <a:pt x="899" y="311"/>
                    <a:pt x="899" y="311"/>
                    <a:pt x="899" y="279"/>
                  </a:cubicBezTo>
                  <a:lnTo>
                    <a:pt x="899" y="279"/>
                  </a:lnTo>
                  <a:lnTo>
                    <a:pt x="899" y="279"/>
                  </a:lnTo>
                  <a:lnTo>
                    <a:pt x="899" y="279"/>
                  </a:lnTo>
                  <a:cubicBezTo>
                    <a:pt x="868" y="248"/>
                    <a:pt x="868" y="248"/>
                    <a:pt x="837" y="218"/>
                  </a:cubicBezTo>
                  <a:lnTo>
                    <a:pt x="837" y="218"/>
                  </a:lnTo>
                  <a:lnTo>
                    <a:pt x="837" y="218"/>
                  </a:lnTo>
                  <a:lnTo>
                    <a:pt x="837" y="187"/>
                  </a:lnTo>
                  <a:lnTo>
                    <a:pt x="837" y="187"/>
                  </a:lnTo>
                  <a:lnTo>
                    <a:pt x="837" y="187"/>
                  </a:lnTo>
                  <a:cubicBezTo>
                    <a:pt x="837" y="155"/>
                    <a:pt x="837" y="155"/>
                    <a:pt x="868" y="124"/>
                  </a:cubicBezTo>
                  <a:lnTo>
                    <a:pt x="868" y="124"/>
                  </a:lnTo>
                  <a:cubicBezTo>
                    <a:pt x="868" y="124"/>
                    <a:pt x="868" y="124"/>
                    <a:pt x="899" y="94"/>
                  </a:cubicBezTo>
                  <a:lnTo>
                    <a:pt x="899" y="94"/>
                  </a:lnTo>
                  <a:lnTo>
                    <a:pt x="899" y="94"/>
                  </a:lnTo>
                  <a:lnTo>
                    <a:pt x="899" y="63"/>
                  </a:lnTo>
                  <a:lnTo>
                    <a:pt x="899" y="63"/>
                  </a:lnTo>
                  <a:lnTo>
                    <a:pt x="899" y="31"/>
                  </a:lnTo>
                  <a:lnTo>
                    <a:pt x="899" y="31"/>
                  </a:lnTo>
                  <a:cubicBezTo>
                    <a:pt x="899" y="31"/>
                    <a:pt x="899" y="31"/>
                    <a:pt x="899" y="0"/>
                  </a:cubicBezTo>
                  <a:lnTo>
                    <a:pt x="868" y="0"/>
                  </a:lnTo>
                  <a:lnTo>
                    <a:pt x="868" y="0"/>
                  </a:lnTo>
                  <a:lnTo>
                    <a:pt x="868" y="0"/>
                  </a:lnTo>
                  <a:lnTo>
                    <a:pt x="868" y="0"/>
                  </a:lnTo>
                  <a:cubicBezTo>
                    <a:pt x="807" y="0"/>
                    <a:pt x="807" y="0"/>
                    <a:pt x="807" y="0"/>
                  </a:cubicBezTo>
                  <a:lnTo>
                    <a:pt x="807" y="0"/>
                  </a:lnTo>
                  <a:lnTo>
                    <a:pt x="775" y="31"/>
                  </a:lnTo>
                  <a:cubicBezTo>
                    <a:pt x="744" y="31"/>
                    <a:pt x="744" y="31"/>
                    <a:pt x="744" y="31"/>
                  </a:cubicBezTo>
                  <a:cubicBezTo>
                    <a:pt x="713" y="31"/>
                    <a:pt x="713" y="31"/>
                    <a:pt x="713" y="31"/>
                  </a:cubicBezTo>
                  <a:lnTo>
                    <a:pt x="713" y="0"/>
                  </a:lnTo>
                  <a:lnTo>
                    <a:pt x="713" y="0"/>
                  </a:lnTo>
                  <a:lnTo>
                    <a:pt x="713" y="0"/>
                  </a:lnTo>
                  <a:cubicBezTo>
                    <a:pt x="683" y="0"/>
                    <a:pt x="683" y="0"/>
                    <a:pt x="683" y="0"/>
                  </a:cubicBezTo>
                  <a:lnTo>
                    <a:pt x="683" y="0"/>
                  </a:lnTo>
                  <a:cubicBezTo>
                    <a:pt x="683" y="0"/>
                    <a:pt x="683" y="0"/>
                    <a:pt x="651" y="0"/>
                  </a:cubicBezTo>
                  <a:lnTo>
                    <a:pt x="620" y="31"/>
                  </a:lnTo>
                  <a:cubicBezTo>
                    <a:pt x="589" y="31"/>
                    <a:pt x="589" y="31"/>
                    <a:pt x="559" y="31"/>
                  </a:cubicBezTo>
                  <a:lnTo>
                    <a:pt x="559" y="31"/>
                  </a:lnTo>
                  <a:cubicBezTo>
                    <a:pt x="559" y="31"/>
                    <a:pt x="559" y="31"/>
                    <a:pt x="527" y="31"/>
                  </a:cubicBezTo>
                  <a:lnTo>
                    <a:pt x="496" y="63"/>
                  </a:lnTo>
                  <a:cubicBezTo>
                    <a:pt x="496" y="63"/>
                    <a:pt x="496" y="63"/>
                    <a:pt x="465" y="63"/>
                  </a:cubicBezTo>
                  <a:cubicBezTo>
                    <a:pt x="465" y="94"/>
                    <a:pt x="435" y="94"/>
                    <a:pt x="403" y="94"/>
                  </a:cubicBezTo>
                  <a:lnTo>
                    <a:pt x="403" y="94"/>
                  </a:lnTo>
                  <a:cubicBezTo>
                    <a:pt x="403" y="94"/>
                    <a:pt x="403" y="94"/>
                    <a:pt x="372" y="124"/>
                  </a:cubicBezTo>
                  <a:lnTo>
                    <a:pt x="372" y="124"/>
                  </a:lnTo>
                  <a:lnTo>
                    <a:pt x="372" y="124"/>
                  </a:lnTo>
                  <a:cubicBezTo>
                    <a:pt x="372" y="155"/>
                    <a:pt x="372" y="155"/>
                    <a:pt x="372" y="187"/>
                  </a:cubicBezTo>
                  <a:lnTo>
                    <a:pt x="372" y="187"/>
                  </a:lnTo>
                  <a:cubicBezTo>
                    <a:pt x="372" y="187"/>
                    <a:pt x="372" y="218"/>
                    <a:pt x="403" y="218"/>
                  </a:cubicBezTo>
                  <a:cubicBezTo>
                    <a:pt x="403" y="248"/>
                    <a:pt x="403" y="248"/>
                    <a:pt x="403" y="279"/>
                  </a:cubicBezTo>
                  <a:lnTo>
                    <a:pt x="403" y="311"/>
                  </a:lnTo>
                  <a:lnTo>
                    <a:pt x="403" y="311"/>
                  </a:lnTo>
                  <a:lnTo>
                    <a:pt x="403" y="311"/>
                  </a:lnTo>
                  <a:cubicBezTo>
                    <a:pt x="403" y="311"/>
                    <a:pt x="372" y="311"/>
                    <a:pt x="372" y="342"/>
                  </a:cubicBezTo>
                  <a:lnTo>
                    <a:pt x="372" y="342"/>
                  </a:lnTo>
                  <a:cubicBezTo>
                    <a:pt x="372" y="342"/>
                    <a:pt x="372" y="342"/>
                    <a:pt x="341" y="342"/>
                  </a:cubicBezTo>
                  <a:cubicBezTo>
                    <a:pt x="341" y="342"/>
                    <a:pt x="341" y="342"/>
                    <a:pt x="311" y="342"/>
                  </a:cubicBezTo>
                  <a:lnTo>
                    <a:pt x="311" y="342"/>
                  </a:lnTo>
                  <a:lnTo>
                    <a:pt x="279" y="372"/>
                  </a:lnTo>
                  <a:lnTo>
                    <a:pt x="279" y="372"/>
                  </a:lnTo>
                  <a:lnTo>
                    <a:pt x="279" y="372"/>
                  </a:lnTo>
                  <a:lnTo>
                    <a:pt x="279" y="372"/>
                  </a:lnTo>
                  <a:cubicBezTo>
                    <a:pt x="279" y="372"/>
                    <a:pt x="279" y="372"/>
                    <a:pt x="248" y="372"/>
                  </a:cubicBezTo>
                  <a:cubicBezTo>
                    <a:pt x="248" y="403"/>
                    <a:pt x="248" y="403"/>
                    <a:pt x="248" y="403"/>
                  </a:cubicBezTo>
                  <a:cubicBezTo>
                    <a:pt x="248" y="403"/>
                    <a:pt x="248" y="435"/>
                    <a:pt x="217" y="435"/>
                  </a:cubicBezTo>
                  <a:lnTo>
                    <a:pt x="217" y="435"/>
                  </a:lnTo>
                  <a:lnTo>
                    <a:pt x="217" y="435"/>
                  </a:lnTo>
                  <a:cubicBezTo>
                    <a:pt x="186" y="435"/>
                    <a:pt x="186" y="435"/>
                    <a:pt x="186" y="435"/>
                  </a:cubicBezTo>
                  <a:lnTo>
                    <a:pt x="186" y="435"/>
                  </a:lnTo>
                  <a:lnTo>
                    <a:pt x="186" y="435"/>
                  </a:lnTo>
                  <a:cubicBezTo>
                    <a:pt x="186" y="466"/>
                    <a:pt x="155" y="466"/>
                    <a:pt x="155" y="466"/>
                  </a:cubicBezTo>
                  <a:cubicBezTo>
                    <a:pt x="124" y="466"/>
                    <a:pt x="124" y="466"/>
                    <a:pt x="124" y="466"/>
                  </a:cubicBezTo>
                  <a:lnTo>
                    <a:pt x="124" y="466"/>
                  </a:lnTo>
                  <a:lnTo>
                    <a:pt x="124" y="466"/>
                  </a:lnTo>
                  <a:lnTo>
                    <a:pt x="93" y="496"/>
                  </a:lnTo>
                  <a:cubicBezTo>
                    <a:pt x="93" y="496"/>
                    <a:pt x="93" y="496"/>
                    <a:pt x="63" y="496"/>
                  </a:cubicBezTo>
                  <a:lnTo>
                    <a:pt x="63" y="496"/>
                  </a:lnTo>
                  <a:lnTo>
                    <a:pt x="63" y="496"/>
                  </a:lnTo>
                  <a:cubicBezTo>
                    <a:pt x="31" y="496"/>
                    <a:pt x="31" y="496"/>
                    <a:pt x="31" y="496"/>
                  </a:cubicBezTo>
                  <a:lnTo>
                    <a:pt x="31" y="496"/>
                  </a:lnTo>
                  <a:lnTo>
                    <a:pt x="31" y="496"/>
                  </a:lnTo>
                  <a:cubicBezTo>
                    <a:pt x="0" y="527"/>
                    <a:pt x="0" y="527"/>
                    <a:pt x="0" y="527"/>
                  </a:cubicBezTo>
                  <a:lnTo>
                    <a:pt x="0" y="527"/>
                  </a:lnTo>
                  <a:cubicBezTo>
                    <a:pt x="0" y="559"/>
                    <a:pt x="0" y="559"/>
                    <a:pt x="0" y="559"/>
                  </a:cubicBezTo>
                  <a:lnTo>
                    <a:pt x="0" y="590"/>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7" name="Freeform 19"/>
            <p:cNvSpPr>
              <a:spLocks noChangeArrowheads="1"/>
            </p:cNvSpPr>
            <p:nvPr/>
          </p:nvSpPr>
          <p:spPr bwMode="auto">
            <a:xfrm>
              <a:off x="3848100" y="2427288"/>
              <a:ext cx="133350" cy="168275"/>
            </a:xfrm>
            <a:custGeom>
              <a:avLst/>
              <a:gdLst>
                <a:gd name="T0" fmla="*/ 0 w 372"/>
                <a:gd name="T1" fmla="*/ 310 h 466"/>
                <a:gd name="T2" fmla="*/ 62 w 372"/>
                <a:gd name="T3" fmla="*/ 372 h 466"/>
                <a:gd name="T4" fmla="*/ 62 w 372"/>
                <a:gd name="T5" fmla="*/ 465 h 466"/>
                <a:gd name="T6" fmla="*/ 123 w 372"/>
                <a:gd name="T7" fmla="*/ 434 h 466"/>
                <a:gd name="T8" fmla="*/ 154 w 372"/>
                <a:gd name="T9" fmla="*/ 434 h 466"/>
                <a:gd name="T10" fmla="*/ 216 w 372"/>
                <a:gd name="T11" fmla="*/ 465 h 466"/>
                <a:gd name="T12" fmla="*/ 216 w 372"/>
                <a:gd name="T13" fmla="*/ 465 h 466"/>
                <a:gd name="T14" fmla="*/ 371 w 372"/>
                <a:gd name="T15" fmla="*/ 465 h 466"/>
                <a:gd name="T16" fmla="*/ 371 w 372"/>
                <a:gd name="T17" fmla="*/ 434 h 466"/>
                <a:gd name="T18" fmla="*/ 340 w 372"/>
                <a:gd name="T19" fmla="*/ 434 h 466"/>
                <a:gd name="T20" fmla="*/ 340 w 372"/>
                <a:gd name="T21" fmla="*/ 434 h 466"/>
                <a:gd name="T22" fmla="*/ 309 w 372"/>
                <a:gd name="T23" fmla="*/ 372 h 466"/>
                <a:gd name="T24" fmla="*/ 278 w 372"/>
                <a:gd name="T25" fmla="*/ 341 h 466"/>
                <a:gd name="T26" fmla="*/ 278 w 372"/>
                <a:gd name="T27" fmla="*/ 279 h 466"/>
                <a:gd name="T28" fmla="*/ 278 w 372"/>
                <a:gd name="T29" fmla="*/ 279 h 466"/>
                <a:gd name="T30" fmla="*/ 278 w 372"/>
                <a:gd name="T31" fmla="*/ 248 h 466"/>
                <a:gd name="T32" fmla="*/ 278 w 372"/>
                <a:gd name="T33" fmla="*/ 187 h 466"/>
                <a:gd name="T34" fmla="*/ 309 w 372"/>
                <a:gd name="T35" fmla="*/ 155 h 466"/>
                <a:gd name="T36" fmla="*/ 309 w 372"/>
                <a:gd name="T37" fmla="*/ 93 h 466"/>
                <a:gd name="T38" fmla="*/ 247 w 372"/>
                <a:gd name="T39" fmla="*/ 31 h 466"/>
                <a:gd name="T40" fmla="*/ 216 w 372"/>
                <a:gd name="T41" fmla="*/ 31 h 466"/>
                <a:gd name="T42" fmla="*/ 247 w 372"/>
                <a:gd name="T43" fmla="*/ 0 h 466"/>
                <a:gd name="T44" fmla="*/ 247 w 372"/>
                <a:gd name="T45" fmla="*/ 0 h 466"/>
                <a:gd name="T46" fmla="*/ 216 w 372"/>
                <a:gd name="T47" fmla="*/ 31 h 466"/>
                <a:gd name="T48" fmla="*/ 216 w 372"/>
                <a:gd name="T49" fmla="*/ 93 h 466"/>
                <a:gd name="T50" fmla="*/ 185 w 372"/>
                <a:gd name="T51" fmla="*/ 124 h 466"/>
                <a:gd name="T52" fmla="*/ 154 w 372"/>
                <a:gd name="T53" fmla="*/ 187 h 466"/>
                <a:gd name="T54" fmla="*/ 154 w 372"/>
                <a:gd name="T55" fmla="*/ 187 h 466"/>
                <a:gd name="T56" fmla="*/ 123 w 372"/>
                <a:gd name="T57" fmla="*/ 217 h 466"/>
                <a:gd name="T58" fmla="*/ 94 w 372"/>
                <a:gd name="T59" fmla="*/ 217 h 466"/>
                <a:gd name="T60" fmla="*/ 62 w 372"/>
                <a:gd name="T61" fmla="*/ 217 h 466"/>
                <a:gd name="T62" fmla="*/ 0 w 372"/>
                <a:gd name="T63" fmla="*/ 248 h 466"/>
                <a:gd name="T64" fmla="*/ 0 w 372"/>
                <a:gd name="T65" fmla="*/ 27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2" h="466">
                  <a:moveTo>
                    <a:pt x="0" y="310"/>
                  </a:moveTo>
                  <a:lnTo>
                    <a:pt x="0" y="310"/>
                  </a:lnTo>
                  <a:lnTo>
                    <a:pt x="31" y="310"/>
                  </a:lnTo>
                  <a:cubicBezTo>
                    <a:pt x="62" y="341"/>
                    <a:pt x="62" y="341"/>
                    <a:pt x="62" y="372"/>
                  </a:cubicBezTo>
                  <a:lnTo>
                    <a:pt x="62" y="372"/>
                  </a:lnTo>
                  <a:cubicBezTo>
                    <a:pt x="62" y="403"/>
                    <a:pt x="62" y="434"/>
                    <a:pt x="62" y="465"/>
                  </a:cubicBezTo>
                  <a:cubicBezTo>
                    <a:pt x="94" y="465"/>
                    <a:pt x="94" y="465"/>
                    <a:pt x="94" y="465"/>
                  </a:cubicBezTo>
                  <a:cubicBezTo>
                    <a:pt x="123" y="434"/>
                    <a:pt x="123" y="434"/>
                    <a:pt x="123" y="434"/>
                  </a:cubicBezTo>
                  <a:cubicBezTo>
                    <a:pt x="154" y="434"/>
                    <a:pt x="154" y="434"/>
                    <a:pt x="154" y="434"/>
                  </a:cubicBezTo>
                  <a:lnTo>
                    <a:pt x="154" y="434"/>
                  </a:lnTo>
                  <a:cubicBezTo>
                    <a:pt x="154" y="434"/>
                    <a:pt x="185" y="434"/>
                    <a:pt x="216" y="465"/>
                  </a:cubicBezTo>
                  <a:lnTo>
                    <a:pt x="216" y="465"/>
                  </a:lnTo>
                  <a:lnTo>
                    <a:pt x="216" y="465"/>
                  </a:lnTo>
                  <a:lnTo>
                    <a:pt x="216" y="465"/>
                  </a:lnTo>
                  <a:cubicBezTo>
                    <a:pt x="340" y="465"/>
                    <a:pt x="340" y="465"/>
                    <a:pt x="340" y="465"/>
                  </a:cubicBezTo>
                  <a:cubicBezTo>
                    <a:pt x="340" y="465"/>
                    <a:pt x="340" y="465"/>
                    <a:pt x="371" y="465"/>
                  </a:cubicBezTo>
                  <a:lnTo>
                    <a:pt x="371" y="465"/>
                  </a:lnTo>
                  <a:lnTo>
                    <a:pt x="371" y="434"/>
                  </a:lnTo>
                  <a:lnTo>
                    <a:pt x="340" y="434"/>
                  </a:lnTo>
                  <a:lnTo>
                    <a:pt x="340" y="434"/>
                  </a:lnTo>
                  <a:lnTo>
                    <a:pt x="340" y="434"/>
                  </a:lnTo>
                  <a:lnTo>
                    <a:pt x="340" y="434"/>
                  </a:lnTo>
                  <a:cubicBezTo>
                    <a:pt x="340" y="403"/>
                    <a:pt x="309" y="403"/>
                    <a:pt x="309" y="403"/>
                  </a:cubicBezTo>
                  <a:lnTo>
                    <a:pt x="309" y="372"/>
                  </a:lnTo>
                  <a:cubicBezTo>
                    <a:pt x="309" y="341"/>
                    <a:pt x="309" y="341"/>
                    <a:pt x="309" y="341"/>
                  </a:cubicBezTo>
                  <a:lnTo>
                    <a:pt x="278" y="341"/>
                  </a:lnTo>
                  <a:cubicBezTo>
                    <a:pt x="278" y="310"/>
                    <a:pt x="278" y="310"/>
                    <a:pt x="278" y="310"/>
                  </a:cubicBezTo>
                  <a:cubicBezTo>
                    <a:pt x="278" y="310"/>
                    <a:pt x="278" y="310"/>
                    <a:pt x="278" y="279"/>
                  </a:cubicBezTo>
                  <a:lnTo>
                    <a:pt x="278" y="279"/>
                  </a:lnTo>
                  <a:lnTo>
                    <a:pt x="278" y="279"/>
                  </a:lnTo>
                  <a:cubicBezTo>
                    <a:pt x="278" y="248"/>
                    <a:pt x="278" y="248"/>
                    <a:pt x="278" y="248"/>
                  </a:cubicBezTo>
                  <a:lnTo>
                    <a:pt x="278" y="248"/>
                  </a:lnTo>
                  <a:lnTo>
                    <a:pt x="278" y="248"/>
                  </a:lnTo>
                  <a:cubicBezTo>
                    <a:pt x="278" y="217"/>
                    <a:pt x="278" y="187"/>
                    <a:pt x="278" y="187"/>
                  </a:cubicBezTo>
                  <a:lnTo>
                    <a:pt x="278" y="187"/>
                  </a:lnTo>
                  <a:lnTo>
                    <a:pt x="309" y="155"/>
                  </a:lnTo>
                  <a:lnTo>
                    <a:pt x="309" y="124"/>
                  </a:lnTo>
                  <a:cubicBezTo>
                    <a:pt x="309" y="93"/>
                    <a:pt x="309" y="93"/>
                    <a:pt x="309" y="93"/>
                  </a:cubicBezTo>
                  <a:cubicBezTo>
                    <a:pt x="309" y="63"/>
                    <a:pt x="278" y="63"/>
                    <a:pt x="278" y="63"/>
                  </a:cubicBezTo>
                  <a:cubicBezTo>
                    <a:pt x="278" y="63"/>
                    <a:pt x="278" y="63"/>
                    <a:pt x="247" y="31"/>
                  </a:cubicBezTo>
                  <a:lnTo>
                    <a:pt x="247" y="31"/>
                  </a:lnTo>
                  <a:cubicBezTo>
                    <a:pt x="216" y="31"/>
                    <a:pt x="216" y="31"/>
                    <a:pt x="216" y="31"/>
                  </a:cubicBezTo>
                  <a:cubicBezTo>
                    <a:pt x="247" y="31"/>
                    <a:pt x="247" y="31"/>
                    <a:pt x="247" y="31"/>
                  </a:cubicBezTo>
                  <a:cubicBezTo>
                    <a:pt x="247" y="0"/>
                    <a:pt x="247" y="0"/>
                    <a:pt x="247" y="0"/>
                  </a:cubicBezTo>
                  <a:lnTo>
                    <a:pt x="247" y="0"/>
                  </a:lnTo>
                  <a:lnTo>
                    <a:pt x="247" y="0"/>
                  </a:lnTo>
                  <a:cubicBezTo>
                    <a:pt x="247" y="0"/>
                    <a:pt x="247" y="0"/>
                    <a:pt x="247" y="31"/>
                  </a:cubicBezTo>
                  <a:lnTo>
                    <a:pt x="216" y="31"/>
                  </a:lnTo>
                  <a:cubicBezTo>
                    <a:pt x="216" y="31"/>
                    <a:pt x="216" y="31"/>
                    <a:pt x="216" y="63"/>
                  </a:cubicBezTo>
                  <a:cubicBezTo>
                    <a:pt x="216" y="63"/>
                    <a:pt x="216" y="63"/>
                    <a:pt x="216" y="93"/>
                  </a:cubicBezTo>
                  <a:lnTo>
                    <a:pt x="185" y="93"/>
                  </a:lnTo>
                  <a:lnTo>
                    <a:pt x="185" y="124"/>
                  </a:lnTo>
                  <a:cubicBezTo>
                    <a:pt x="185" y="155"/>
                    <a:pt x="154" y="187"/>
                    <a:pt x="154" y="187"/>
                  </a:cubicBezTo>
                  <a:lnTo>
                    <a:pt x="154" y="187"/>
                  </a:lnTo>
                  <a:lnTo>
                    <a:pt x="154" y="187"/>
                  </a:lnTo>
                  <a:lnTo>
                    <a:pt x="154" y="187"/>
                  </a:lnTo>
                  <a:cubicBezTo>
                    <a:pt x="154" y="187"/>
                    <a:pt x="154" y="217"/>
                    <a:pt x="123" y="217"/>
                  </a:cubicBezTo>
                  <a:lnTo>
                    <a:pt x="123" y="217"/>
                  </a:lnTo>
                  <a:cubicBezTo>
                    <a:pt x="93" y="217"/>
                    <a:pt x="94" y="217"/>
                    <a:pt x="94" y="217"/>
                  </a:cubicBezTo>
                  <a:lnTo>
                    <a:pt x="94" y="217"/>
                  </a:lnTo>
                  <a:lnTo>
                    <a:pt x="94" y="217"/>
                  </a:lnTo>
                  <a:lnTo>
                    <a:pt x="62" y="217"/>
                  </a:lnTo>
                  <a:lnTo>
                    <a:pt x="62" y="217"/>
                  </a:lnTo>
                  <a:cubicBezTo>
                    <a:pt x="31" y="217"/>
                    <a:pt x="0" y="248"/>
                    <a:pt x="0" y="248"/>
                  </a:cubicBezTo>
                  <a:lnTo>
                    <a:pt x="0" y="279"/>
                  </a:lnTo>
                  <a:lnTo>
                    <a:pt x="0" y="279"/>
                  </a:lnTo>
                  <a:cubicBezTo>
                    <a:pt x="0" y="310"/>
                    <a:pt x="0" y="310"/>
                    <a:pt x="0" y="31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8" name="Freeform 20"/>
            <p:cNvSpPr>
              <a:spLocks noChangeArrowheads="1"/>
            </p:cNvSpPr>
            <p:nvPr/>
          </p:nvSpPr>
          <p:spPr bwMode="auto">
            <a:xfrm>
              <a:off x="4259263" y="2684463"/>
              <a:ext cx="190500" cy="223837"/>
            </a:xfrm>
            <a:custGeom>
              <a:avLst/>
              <a:gdLst>
                <a:gd name="T0" fmla="*/ 465 w 528"/>
                <a:gd name="T1" fmla="*/ 310 h 621"/>
                <a:gd name="T2" fmla="*/ 465 w 528"/>
                <a:gd name="T3" fmla="*/ 248 h 621"/>
                <a:gd name="T4" fmla="*/ 465 w 528"/>
                <a:gd name="T5" fmla="*/ 217 h 621"/>
                <a:gd name="T6" fmla="*/ 403 w 528"/>
                <a:gd name="T7" fmla="*/ 124 h 621"/>
                <a:gd name="T8" fmla="*/ 62 w 528"/>
                <a:gd name="T9" fmla="*/ 0 h 621"/>
                <a:gd name="T10" fmla="*/ 62 w 528"/>
                <a:gd name="T11" fmla="*/ 62 h 621"/>
                <a:gd name="T12" fmla="*/ 62 w 528"/>
                <a:gd name="T13" fmla="*/ 93 h 621"/>
                <a:gd name="T14" fmla="*/ 62 w 528"/>
                <a:gd name="T15" fmla="*/ 124 h 621"/>
                <a:gd name="T16" fmla="*/ 62 w 528"/>
                <a:gd name="T17" fmla="*/ 155 h 621"/>
                <a:gd name="T18" fmla="*/ 31 w 528"/>
                <a:gd name="T19" fmla="*/ 155 h 621"/>
                <a:gd name="T20" fmla="*/ 31 w 528"/>
                <a:gd name="T21" fmla="*/ 186 h 621"/>
                <a:gd name="T22" fmla="*/ 0 w 528"/>
                <a:gd name="T23" fmla="*/ 217 h 621"/>
                <a:gd name="T24" fmla="*/ 0 w 528"/>
                <a:gd name="T25" fmla="*/ 248 h 621"/>
                <a:gd name="T26" fmla="*/ 0 w 528"/>
                <a:gd name="T27" fmla="*/ 279 h 621"/>
                <a:gd name="T28" fmla="*/ 31 w 528"/>
                <a:gd name="T29" fmla="*/ 341 h 621"/>
                <a:gd name="T30" fmla="*/ 62 w 528"/>
                <a:gd name="T31" fmla="*/ 403 h 621"/>
                <a:gd name="T32" fmla="*/ 62 w 528"/>
                <a:gd name="T33" fmla="*/ 434 h 621"/>
                <a:gd name="T34" fmla="*/ 124 w 528"/>
                <a:gd name="T35" fmla="*/ 465 h 621"/>
                <a:gd name="T36" fmla="*/ 186 w 528"/>
                <a:gd name="T37" fmla="*/ 496 h 621"/>
                <a:gd name="T38" fmla="*/ 186 w 528"/>
                <a:gd name="T39" fmla="*/ 496 h 621"/>
                <a:gd name="T40" fmla="*/ 217 w 528"/>
                <a:gd name="T41" fmla="*/ 496 h 621"/>
                <a:gd name="T42" fmla="*/ 217 w 528"/>
                <a:gd name="T43" fmla="*/ 496 h 621"/>
                <a:gd name="T44" fmla="*/ 248 w 528"/>
                <a:gd name="T45" fmla="*/ 496 h 621"/>
                <a:gd name="T46" fmla="*/ 248 w 528"/>
                <a:gd name="T47" fmla="*/ 496 h 621"/>
                <a:gd name="T48" fmla="*/ 248 w 528"/>
                <a:gd name="T49" fmla="*/ 496 h 621"/>
                <a:gd name="T50" fmla="*/ 279 w 528"/>
                <a:gd name="T51" fmla="*/ 527 h 621"/>
                <a:gd name="T52" fmla="*/ 279 w 528"/>
                <a:gd name="T53" fmla="*/ 558 h 621"/>
                <a:gd name="T54" fmla="*/ 279 w 528"/>
                <a:gd name="T55" fmla="*/ 620 h 621"/>
                <a:gd name="T56" fmla="*/ 279 w 528"/>
                <a:gd name="T57" fmla="*/ 620 h 621"/>
                <a:gd name="T58" fmla="*/ 310 w 528"/>
                <a:gd name="T59" fmla="*/ 620 h 621"/>
                <a:gd name="T60" fmla="*/ 341 w 528"/>
                <a:gd name="T61" fmla="*/ 620 h 621"/>
                <a:gd name="T62" fmla="*/ 372 w 528"/>
                <a:gd name="T63" fmla="*/ 620 h 621"/>
                <a:gd name="T64" fmla="*/ 403 w 528"/>
                <a:gd name="T65" fmla="*/ 620 h 621"/>
                <a:gd name="T66" fmla="*/ 434 w 528"/>
                <a:gd name="T67" fmla="*/ 589 h 621"/>
                <a:gd name="T68" fmla="*/ 465 w 528"/>
                <a:gd name="T69" fmla="*/ 589 h 621"/>
                <a:gd name="T70" fmla="*/ 496 w 528"/>
                <a:gd name="T71" fmla="*/ 589 h 621"/>
                <a:gd name="T72" fmla="*/ 496 w 528"/>
                <a:gd name="T73" fmla="*/ 589 h 621"/>
                <a:gd name="T74" fmla="*/ 496 w 528"/>
                <a:gd name="T75" fmla="*/ 589 h 621"/>
                <a:gd name="T76" fmla="*/ 527 w 528"/>
                <a:gd name="T77" fmla="*/ 589 h 621"/>
                <a:gd name="T78" fmla="*/ 527 w 528"/>
                <a:gd name="T79" fmla="*/ 589 h 621"/>
                <a:gd name="T80" fmla="*/ 527 w 528"/>
                <a:gd name="T81" fmla="*/ 589 h 621"/>
                <a:gd name="T82" fmla="*/ 496 w 528"/>
                <a:gd name="T83" fmla="*/ 527 h 621"/>
                <a:gd name="T84" fmla="*/ 496 w 528"/>
                <a:gd name="T85" fmla="*/ 496 h 621"/>
                <a:gd name="T86" fmla="*/ 496 w 528"/>
                <a:gd name="T87" fmla="*/ 403 h 621"/>
                <a:gd name="T88" fmla="*/ 465 w 528"/>
                <a:gd name="T89" fmla="*/ 34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8" h="621">
                  <a:moveTo>
                    <a:pt x="465" y="310"/>
                  </a:moveTo>
                  <a:lnTo>
                    <a:pt x="465" y="310"/>
                  </a:lnTo>
                  <a:cubicBezTo>
                    <a:pt x="465" y="310"/>
                    <a:pt x="465" y="279"/>
                    <a:pt x="465" y="248"/>
                  </a:cubicBezTo>
                  <a:lnTo>
                    <a:pt x="465" y="248"/>
                  </a:lnTo>
                  <a:cubicBezTo>
                    <a:pt x="465" y="217"/>
                    <a:pt x="465" y="217"/>
                    <a:pt x="465" y="217"/>
                  </a:cubicBezTo>
                  <a:lnTo>
                    <a:pt x="465" y="217"/>
                  </a:lnTo>
                  <a:cubicBezTo>
                    <a:pt x="403" y="155"/>
                    <a:pt x="403" y="155"/>
                    <a:pt x="403" y="155"/>
                  </a:cubicBezTo>
                  <a:cubicBezTo>
                    <a:pt x="403" y="124"/>
                    <a:pt x="403" y="124"/>
                    <a:pt x="403" y="124"/>
                  </a:cubicBezTo>
                  <a:cubicBezTo>
                    <a:pt x="217" y="0"/>
                    <a:pt x="217" y="0"/>
                    <a:pt x="217" y="0"/>
                  </a:cubicBezTo>
                  <a:cubicBezTo>
                    <a:pt x="62" y="0"/>
                    <a:pt x="62" y="0"/>
                    <a:pt x="62" y="0"/>
                  </a:cubicBezTo>
                  <a:lnTo>
                    <a:pt x="93" y="31"/>
                  </a:lnTo>
                  <a:lnTo>
                    <a:pt x="62" y="62"/>
                  </a:lnTo>
                  <a:cubicBezTo>
                    <a:pt x="62" y="62"/>
                    <a:pt x="62" y="62"/>
                    <a:pt x="62" y="93"/>
                  </a:cubicBezTo>
                  <a:lnTo>
                    <a:pt x="62" y="93"/>
                  </a:lnTo>
                  <a:cubicBezTo>
                    <a:pt x="62" y="124"/>
                    <a:pt x="62" y="124"/>
                    <a:pt x="62" y="124"/>
                  </a:cubicBezTo>
                  <a:lnTo>
                    <a:pt x="62" y="124"/>
                  </a:lnTo>
                  <a:lnTo>
                    <a:pt x="62" y="155"/>
                  </a:lnTo>
                  <a:lnTo>
                    <a:pt x="62" y="155"/>
                  </a:lnTo>
                  <a:lnTo>
                    <a:pt x="31" y="155"/>
                  </a:lnTo>
                  <a:lnTo>
                    <a:pt x="31" y="155"/>
                  </a:lnTo>
                  <a:cubicBezTo>
                    <a:pt x="31" y="186"/>
                    <a:pt x="31" y="186"/>
                    <a:pt x="31" y="186"/>
                  </a:cubicBezTo>
                  <a:lnTo>
                    <a:pt x="31" y="186"/>
                  </a:lnTo>
                  <a:cubicBezTo>
                    <a:pt x="31" y="217"/>
                    <a:pt x="0" y="217"/>
                    <a:pt x="0" y="217"/>
                  </a:cubicBezTo>
                  <a:lnTo>
                    <a:pt x="0" y="217"/>
                  </a:lnTo>
                  <a:cubicBezTo>
                    <a:pt x="0" y="217"/>
                    <a:pt x="0" y="217"/>
                    <a:pt x="0" y="248"/>
                  </a:cubicBezTo>
                  <a:lnTo>
                    <a:pt x="0" y="248"/>
                  </a:lnTo>
                  <a:lnTo>
                    <a:pt x="0" y="279"/>
                  </a:lnTo>
                  <a:lnTo>
                    <a:pt x="0" y="279"/>
                  </a:lnTo>
                  <a:cubicBezTo>
                    <a:pt x="0" y="279"/>
                    <a:pt x="0" y="279"/>
                    <a:pt x="0" y="310"/>
                  </a:cubicBezTo>
                  <a:cubicBezTo>
                    <a:pt x="0" y="310"/>
                    <a:pt x="31" y="310"/>
                    <a:pt x="31" y="341"/>
                  </a:cubicBezTo>
                  <a:cubicBezTo>
                    <a:pt x="31" y="341"/>
                    <a:pt x="31" y="341"/>
                    <a:pt x="31" y="372"/>
                  </a:cubicBezTo>
                  <a:cubicBezTo>
                    <a:pt x="62" y="372"/>
                    <a:pt x="62" y="403"/>
                    <a:pt x="62" y="403"/>
                  </a:cubicBezTo>
                  <a:lnTo>
                    <a:pt x="62" y="403"/>
                  </a:lnTo>
                  <a:cubicBezTo>
                    <a:pt x="62" y="434"/>
                    <a:pt x="62" y="434"/>
                    <a:pt x="62" y="434"/>
                  </a:cubicBezTo>
                  <a:cubicBezTo>
                    <a:pt x="93" y="434"/>
                    <a:pt x="93" y="434"/>
                    <a:pt x="124" y="465"/>
                  </a:cubicBezTo>
                  <a:lnTo>
                    <a:pt x="124" y="465"/>
                  </a:lnTo>
                  <a:cubicBezTo>
                    <a:pt x="124" y="465"/>
                    <a:pt x="124" y="465"/>
                    <a:pt x="155" y="465"/>
                  </a:cubicBezTo>
                  <a:cubicBezTo>
                    <a:pt x="155" y="465"/>
                    <a:pt x="155" y="465"/>
                    <a:pt x="186" y="496"/>
                  </a:cubicBezTo>
                  <a:lnTo>
                    <a:pt x="186" y="496"/>
                  </a:lnTo>
                  <a:lnTo>
                    <a:pt x="186" y="496"/>
                  </a:lnTo>
                  <a:lnTo>
                    <a:pt x="186" y="496"/>
                  </a:lnTo>
                  <a:cubicBezTo>
                    <a:pt x="186" y="496"/>
                    <a:pt x="186" y="496"/>
                    <a:pt x="217" y="496"/>
                  </a:cubicBezTo>
                  <a:lnTo>
                    <a:pt x="217" y="496"/>
                  </a:lnTo>
                  <a:lnTo>
                    <a:pt x="217" y="496"/>
                  </a:lnTo>
                  <a:lnTo>
                    <a:pt x="248" y="496"/>
                  </a:lnTo>
                  <a:lnTo>
                    <a:pt x="248" y="496"/>
                  </a:lnTo>
                  <a:lnTo>
                    <a:pt x="248" y="496"/>
                  </a:lnTo>
                  <a:lnTo>
                    <a:pt x="248" y="496"/>
                  </a:lnTo>
                  <a:lnTo>
                    <a:pt x="248" y="496"/>
                  </a:lnTo>
                  <a:lnTo>
                    <a:pt x="248" y="496"/>
                  </a:lnTo>
                  <a:cubicBezTo>
                    <a:pt x="248" y="496"/>
                    <a:pt x="279" y="496"/>
                    <a:pt x="279" y="527"/>
                  </a:cubicBezTo>
                  <a:lnTo>
                    <a:pt x="279" y="527"/>
                  </a:lnTo>
                  <a:lnTo>
                    <a:pt x="279" y="527"/>
                  </a:lnTo>
                  <a:cubicBezTo>
                    <a:pt x="279" y="527"/>
                    <a:pt x="279" y="527"/>
                    <a:pt x="279" y="558"/>
                  </a:cubicBezTo>
                  <a:lnTo>
                    <a:pt x="279" y="589"/>
                  </a:lnTo>
                  <a:cubicBezTo>
                    <a:pt x="279" y="589"/>
                    <a:pt x="279" y="589"/>
                    <a:pt x="279" y="620"/>
                  </a:cubicBezTo>
                  <a:lnTo>
                    <a:pt x="279" y="620"/>
                  </a:lnTo>
                  <a:lnTo>
                    <a:pt x="279" y="620"/>
                  </a:lnTo>
                  <a:lnTo>
                    <a:pt x="310" y="620"/>
                  </a:lnTo>
                  <a:lnTo>
                    <a:pt x="310" y="620"/>
                  </a:lnTo>
                  <a:lnTo>
                    <a:pt x="310" y="620"/>
                  </a:lnTo>
                  <a:cubicBezTo>
                    <a:pt x="341" y="620"/>
                    <a:pt x="341" y="620"/>
                    <a:pt x="341" y="620"/>
                  </a:cubicBezTo>
                  <a:cubicBezTo>
                    <a:pt x="341" y="620"/>
                    <a:pt x="341" y="620"/>
                    <a:pt x="372" y="620"/>
                  </a:cubicBezTo>
                  <a:lnTo>
                    <a:pt x="372" y="620"/>
                  </a:lnTo>
                  <a:cubicBezTo>
                    <a:pt x="372" y="620"/>
                    <a:pt x="372" y="620"/>
                    <a:pt x="403" y="620"/>
                  </a:cubicBezTo>
                  <a:lnTo>
                    <a:pt x="403" y="620"/>
                  </a:lnTo>
                  <a:lnTo>
                    <a:pt x="403" y="620"/>
                  </a:lnTo>
                  <a:lnTo>
                    <a:pt x="434" y="589"/>
                  </a:lnTo>
                  <a:lnTo>
                    <a:pt x="465" y="589"/>
                  </a:lnTo>
                  <a:lnTo>
                    <a:pt x="465" y="589"/>
                  </a:lnTo>
                  <a:lnTo>
                    <a:pt x="465" y="589"/>
                  </a:lnTo>
                  <a:lnTo>
                    <a:pt x="496" y="589"/>
                  </a:lnTo>
                  <a:lnTo>
                    <a:pt x="496" y="589"/>
                  </a:lnTo>
                  <a:lnTo>
                    <a:pt x="496" y="589"/>
                  </a:lnTo>
                  <a:lnTo>
                    <a:pt x="496" y="589"/>
                  </a:lnTo>
                  <a:lnTo>
                    <a:pt x="496" y="589"/>
                  </a:lnTo>
                  <a:lnTo>
                    <a:pt x="496" y="589"/>
                  </a:lnTo>
                  <a:cubicBezTo>
                    <a:pt x="527" y="589"/>
                    <a:pt x="527" y="589"/>
                    <a:pt x="527" y="589"/>
                  </a:cubicBezTo>
                  <a:lnTo>
                    <a:pt x="527" y="589"/>
                  </a:lnTo>
                  <a:lnTo>
                    <a:pt x="527" y="589"/>
                  </a:lnTo>
                  <a:lnTo>
                    <a:pt x="527" y="589"/>
                  </a:lnTo>
                  <a:lnTo>
                    <a:pt x="527" y="589"/>
                  </a:lnTo>
                  <a:lnTo>
                    <a:pt x="527" y="558"/>
                  </a:lnTo>
                  <a:lnTo>
                    <a:pt x="496" y="527"/>
                  </a:lnTo>
                  <a:lnTo>
                    <a:pt x="496" y="527"/>
                  </a:lnTo>
                  <a:cubicBezTo>
                    <a:pt x="496" y="496"/>
                    <a:pt x="496" y="496"/>
                    <a:pt x="496" y="496"/>
                  </a:cubicBezTo>
                  <a:cubicBezTo>
                    <a:pt x="496" y="465"/>
                    <a:pt x="496" y="434"/>
                    <a:pt x="496" y="434"/>
                  </a:cubicBezTo>
                  <a:cubicBezTo>
                    <a:pt x="496" y="403"/>
                    <a:pt x="496" y="403"/>
                    <a:pt x="496" y="403"/>
                  </a:cubicBezTo>
                  <a:lnTo>
                    <a:pt x="496" y="372"/>
                  </a:lnTo>
                  <a:cubicBezTo>
                    <a:pt x="496" y="341"/>
                    <a:pt x="496" y="341"/>
                    <a:pt x="465" y="341"/>
                  </a:cubicBezTo>
                  <a:lnTo>
                    <a:pt x="465" y="3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9" name="Freeform 21"/>
            <p:cNvSpPr>
              <a:spLocks noChangeArrowheads="1"/>
            </p:cNvSpPr>
            <p:nvPr/>
          </p:nvSpPr>
          <p:spPr bwMode="auto">
            <a:xfrm>
              <a:off x="3902075" y="2795588"/>
              <a:ext cx="234950" cy="257175"/>
            </a:xfrm>
            <a:custGeom>
              <a:avLst/>
              <a:gdLst>
                <a:gd name="T0" fmla="*/ 31 w 652"/>
                <a:gd name="T1" fmla="*/ 682 h 714"/>
                <a:gd name="T2" fmla="*/ 31 w 652"/>
                <a:gd name="T3" fmla="*/ 682 h 714"/>
                <a:gd name="T4" fmla="*/ 62 w 652"/>
                <a:gd name="T5" fmla="*/ 651 h 714"/>
                <a:gd name="T6" fmla="*/ 93 w 652"/>
                <a:gd name="T7" fmla="*/ 651 h 714"/>
                <a:gd name="T8" fmla="*/ 124 w 652"/>
                <a:gd name="T9" fmla="*/ 682 h 714"/>
                <a:gd name="T10" fmla="*/ 279 w 652"/>
                <a:gd name="T11" fmla="*/ 682 h 714"/>
                <a:gd name="T12" fmla="*/ 279 w 652"/>
                <a:gd name="T13" fmla="*/ 682 h 714"/>
                <a:gd name="T14" fmla="*/ 372 w 652"/>
                <a:gd name="T15" fmla="*/ 682 h 714"/>
                <a:gd name="T16" fmla="*/ 496 w 652"/>
                <a:gd name="T17" fmla="*/ 713 h 714"/>
                <a:gd name="T18" fmla="*/ 589 w 652"/>
                <a:gd name="T19" fmla="*/ 713 h 714"/>
                <a:gd name="T20" fmla="*/ 527 w 652"/>
                <a:gd name="T21" fmla="*/ 651 h 714"/>
                <a:gd name="T22" fmla="*/ 527 w 652"/>
                <a:gd name="T23" fmla="*/ 651 h 714"/>
                <a:gd name="T24" fmla="*/ 651 w 652"/>
                <a:gd name="T25" fmla="*/ 402 h 714"/>
                <a:gd name="T26" fmla="*/ 589 w 652"/>
                <a:gd name="T27" fmla="*/ 341 h 714"/>
                <a:gd name="T28" fmla="*/ 589 w 652"/>
                <a:gd name="T29" fmla="*/ 341 h 714"/>
                <a:gd name="T30" fmla="*/ 527 w 652"/>
                <a:gd name="T31" fmla="*/ 310 h 714"/>
                <a:gd name="T32" fmla="*/ 527 w 652"/>
                <a:gd name="T33" fmla="*/ 248 h 714"/>
                <a:gd name="T34" fmla="*/ 527 w 652"/>
                <a:gd name="T35" fmla="*/ 248 h 714"/>
                <a:gd name="T36" fmla="*/ 527 w 652"/>
                <a:gd name="T37" fmla="*/ 248 h 714"/>
                <a:gd name="T38" fmla="*/ 527 w 652"/>
                <a:gd name="T39" fmla="*/ 186 h 714"/>
                <a:gd name="T40" fmla="*/ 527 w 652"/>
                <a:gd name="T41" fmla="*/ 124 h 714"/>
                <a:gd name="T42" fmla="*/ 527 w 652"/>
                <a:gd name="T43" fmla="*/ 93 h 714"/>
                <a:gd name="T44" fmla="*/ 434 w 652"/>
                <a:gd name="T45" fmla="*/ 93 h 714"/>
                <a:gd name="T46" fmla="*/ 434 w 652"/>
                <a:gd name="T47" fmla="*/ 62 h 714"/>
                <a:gd name="T48" fmla="*/ 434 w 652"/>
                <a:gd name="T49" fmla="*/ 124 h 714"/>
                <a:gd name="T50" fmla="*/ 403 w 652"/>
                <a:gd name="T51" fmla="*/ 155 h 714"/>
                <a:gd name="T52" fmla="*/ 372 w 652"/>
                <a:gd name="T53" fmla="*/ 124 h 714"/>
                <a:gd name="T54" fmla="*/ 341 w 652"/>
                <a:gd name="T55" fmla="*/ 155 h 714"/>
                <a:gd name="T56" fmla="*/ 279 w 652"/>
                <a:gd name="T57" fmla="*/ 155 h 714"/>
                <a:gd name="T58" fmla="*/ 279 w 652"/>
                <a:gd name="T59" fmla="*/ 93 h 714"/>
                <a:gd name="T60" fmla="*/ 248 w 652"/>
                <a:gd name="T61" fmla="*/ 62 h 714"/>
                <a:gd name="T62" fmla="*/ 31 w 652"/>
                <a:gd name="T63" fmla="*/ 0 h 714"/>
                <a:gd name="T64" fmla="*/ 93 w 652"/>
                <a:gd name="T65" fmla="*/ 155 h 714"/>
                <a:gd name="T66" fmla="*/ 93 w 652"/>
                <a:gd name="T67" fmla="*/ 186 h 714"/>
                <a:gd name="T68" fmla="*/ 124 w 652"/>
                <a:gd name="T69" fmla="*/ 279 h 714"/>
                <a:gd name="T70" fmla="*/ 124 w 652"/>
                <a:gd name="T71" fmla="*/ 372 h 714"/>
                <a:gd name="T72" fmla="*/ 93 w 652"/>
                <a:gd name="T73" fmla="*/ 434 h 714"/>
                <a:gd name="T74" fmla="*/ 31 w 652"/>
                <a:gd name="T75" fmla="*/ 465 h 714"/>
                <a:gd name="T76" fmla="*/ 0 w 652"/>
                <a:gd name="T77" fmla="*/ 619 h 714"/>
                <a:gd name="T78" fmla="*/ 0 w 652"/>
                <a:gd name="T79" fmla="*/ 682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2" h="714">
                  <a:moveTo>
                    <a:pt x="31" y="682"/>
                  </a:moveTo>
                  <a:lnTo>
                    <a:pt x="31" y="682"/>
                  </a:lnTo>
                  <a:lnTo>
                    <a:pt x="31" y="682"/>
                  </a:lnTo>
                  <a:lnTo>
                    <a:pt x="31" y="682"/>
                  </a:lnTo>
                  <a:cubicBezTo>
                    <a:pt x="31" y="682"/>
                    <a:pt x="31" y="682"/>
                    <a:pt x="31" y="651"/>
                  </a:cubicBezTo>
                  <a:lnTo>
                    <a:pt x="62" y="651"/>
                  </a:lnTo>
                  <a:lnTo>
                    <a:pt x="93" y="651"/>
                  </a:lnTo>
                  <a:lnTo>
                    <a:pt x="93" y="651"/>
                  </a:lnTo>
                  <a:lnTo>
                    <a:pt x="93" y="651"/>
                  </a:lnTo>
                  <a:cubicBezTo>
                    <a:pt x="93" y="682"/>
                    <a:pt x="124" y="682"/>
                    <a:pt x="124" y="682"/>
                  </a:cubicBezTo>
                  <a:cubicBezTo>
                    <a:pt x="124" y="682"/>
                    <a:pt x="124" y="682"/>
                    <a:pt x="155" y="682"/>
                  </a:cubicBezTo>
                  <a:cubicBezTo>
                    <a:pt x="155" y="682"/>
                    <a:pt x="248" y="682"/>
                    <a:pt x="279" y="682"/>
                  </a:cubicBezTo>
                  <a:lnTo>
                    <a:pt x="279" y="682"/>
                  </a:lnTo>
                  <a:lnTo>
                    <a:pt x="279" y="682"/>
                  </a:lnTo>
                  <a:cubicBezTo>
                    <a:pt x="310" y="682"/>
                    <a:pt x="341" y="682"/>
                    <a:pt x="341" y="682"/>
                  </a:cubicBezTo>
                  <a:cubicBezTo>
                    <a:pt x="372" y="682"/>
                    <a:pt x="372" y="682"/>
                    <a:pt x="372" y="682"/>
                  </a:cubicBezTo>
                  <a:cubicBezTo>
                    <a:pt x="372" y="713"/>
                    <a:pt x="372" y="713"/>
                    <a:pt x="372" y="713"/>
                  </a:cubicBezTo>
                  <a:cubicBezTo>
                    <a:pt x="496" y="713"/>
                    <a:pt x="496" y="713"/>
                    <a:pt x="496" y="713"/>
                  </a:cubicBezTo>
                  <a:cubicBezTo>
                    <a:pt x="496" y="713"/>
                    <a:pt x="496" y="713"/>
                    <a:pt x="527" y="713"/>
                  </a:cubicBezTo>
                  <a:cubicBezTo>
                    <a:pt x="527" y="713"/>
                    <a:pt x="558" y="713"/>
                    <a:pt x="589" y="713"/>
                  </a:cubicBezTo>
                  <a:cubicBezTo>
                    <a:pt x="558" y="713"/>
                    <a:pt x="558" y="682"/>
                    <a:pt x="558" y="682"/>
                  </a:cubicBezTo>
                  <a:lnTo>
                    <a:pt x="527" y="651"/>
                  </a:lnTo>
                  <a:lnTo>
                    <a:pt x="527" y="651"/>
                  </a:lnTo>
                  <a:lnTo>
                    <a:pt x="527" y="651"/>
                  </a:lnTo>
                  <a:cubicBezTo>
                    <a:pt x="527" y="402"/>
                    <a:pt x="527" y="402"/>
                    <a:pt x="527" y="402"/>
                  </a:cubicBezTo>
                  <a:cubicBezTo>
                    <a:pt x="651" y="402"/>
                    <a:pt x="651" y="402"/>
                    <a:pt x="651" y="402"/>
                  </a:cubicBezTo>
                  <a:cubicBezTo>
                    <a:pt x="651" y="341"/>
                    <a:pt x="651" y="341"/>
                    <a:pt x="651" y="341"/>
                  </a:cubicBezTo>
                  <a:cubicBezTo>
                    <a:pt x="620" y="341"/>
                    <a:pt x="589" y="341"/>
                    <a:pt x="589" y="341"/>
                  </a:cubicBezTo>
                  <a:lnTo>
                    <a:pt x="589" y="341"/>
                  </a:lnTo>
                  <a:lnTo>
                    <a:pt x="589" y="341"/>
                  </a:lnTo>
                  <a:cubicBezTo>
                    <a:pt x="558" y="341"/>
                    <a:pt x="558" y="341"/>
                    <a:pt x="558" y="310"/>
                  </a:cubicBezTo>
                  <a:cubicBezTo>
                    <a:pt x="527" y="310"/>
                    <a:pt x="527" y="310"/>
                    <a:pt x="527" y="310"/>
                  </a:cubicBezTo>
                  <a:cubicBezTo>
                    <a:pt x="527" y="310"/>
                    <a:pt x="527" y="310"/>
                    <a:pt x="527" y="279"/>
                  </a:cubicBezTo>
                  <a:cubicBezTo>
                    <a:pt x="527" y="279"/>
                    <a:pt x="527" y="279"/>
                    <a:pt x="527" y="248"/>
                  </a:cubicBezTo>
                  <a:lnTo>
                    <a:pt x="527" y="248"/>
                  </a:lnTo>
                  <a:lnTo>
                    <a:pt x="527" y="248"/>
                  </a:lnTo>
                  <a:lnTo>
                    <a:pt x="527" y="248"/>
                  </a:lnTo>
                  <a:lnTo>
                    <a:pt x="527" y="248"/>
                  </a:lnTo>
                  <a:cubicBezTo>
                    <a:pt x="527" y="217"/>
                    <a:pt x="527" y="217"/>
                    <a:pt x="527" y="217"/>
                  </a:cubicBezTo>
                  <a:cubicBezTo>
                    <a:pt x="527" y="186"/>
                    <a:pt x="527" y="186"/>
                    <a:pt x="527" y="186"/>
                  </a:cubicBezTo>
                  <a:lnTo>
                    <a:pt x="527" y="155"/>
                  </a:lnTo>
                  <a:cubicBezTo>
                    <a:pt x="527" y="124"/>
                    <a:pt x="527" y="124"/>
                    <a:pt x="527" y="124"/>
                  </a:cubicBezTo>
                  <a:lnTo>
                    <a:pt x="527" y="124"/>
                  </a:lnTo>
                  <a:lnTo>
                    <a:pt x="527" y="93"/>
                  </a:lnTo>
                  <a:lnTo>
                    <a:pt x="527" y="93"/>
                  </a:lnTo>
                  <a:cubicBezTo>
                    <a:pt x="434" y="93"/>
                    <a:pt x="434" y="93"/>
                    <a:pt x="434" y="93"/>
                  </a:cubicBezTo>
                  <a:cubicBezTo>
                    <a:pt x="434" y="62"/>
                    <a:pt x="434" y="62"/>
                    <a:pt x="434" y="62"/>
                  </a:cubicBezTo>
                  <a:lnTo>
                    <a:pt x="434" y="62"/>
                  </a:lnTo>
                  <a:cubicBezTo>
                    <a:pt x="434" y="93"/>
                    <a:pt x="434" y="93"/>
                    <a:pt x="434" y="124"/>
                  </a:cubicBezTo>
                  <a:lnTo>
                    <a:pt x="434" y="124"/>
                  </a:lnTo>
                  <a:lnTo>
                    <a:pt x="434" y="124"/>
                  </a:lnTo>
                  <a:cubicBezTo>
                    <a:pt x="434" y="124"/>
                    <a:pt x="434" y="155"/>
                    <a:pt x="403" y="155"/>
                  </a:cubicBezTo>
                  <a:cubicBezTo>
                    <a:pt x="403" y="155"/>
                    <a:pt x="372" y="155"/>
                    <a:pt x="372" y="124"/>
                  </a:cubicBezTo>
                  <a:lnTo>
                    <a:pt x="372" y="124"/>
                  </a:lnTo>
                  <a:lnTo>
                    <a:pt x="372" y="124"/>
                  </a:lnTo>
                  <a:cubicBezTo>
                    <a:pt x="341" y="124"/>
                    <a:pt x="341" y="155"/>
                    <a:pt x="341" y="155"/>
                  </a:cubicBezTo>
                  <a:cubicBezTo>
                    <a:pt x="310" y="155"/>
                    <a:pt x="310" y="155"/>
                    <a:pt x="310" y="155"/>
                  </a:cubicBezTo>
                  <a:cubicBezTo>
                    <a:pt x="310" y="155"/>
                    <a:pt x="310" y="155"/>
                    <a:pt x="279" y="155"/>
                  </a:cubicBezTo>
                  <a:cubicBezTo>
                    <a:pt x="279" y="124"/>
                    <a:pt x="279" y="124"/>
                    <a:pt x="279" y="124"/>
                  </a:cubicBezTo>
                  <a:cubicBezTo>
                    <a:pt x="279" y="124"/>
                    <a:pt x="279" y="124"/>
                    <a:pt x="279" y="93"/>
                  </a:cubicBezTo>
                  <a:lnTo>
                    <a:pt x="248" y="93"/>
                  </a:lnTo>
                  <a:cubicBezTo>
                    <a:pt x="248" y="62"/>
                    <a:pt x="248" y="62"/>
                    <a:pt x="248" y="62"/>
                  </a:cubicBezTo>
                  <a:cubicBezTo>
                    <a:pt x="248" y="62"/>
                    <a:pt x="248" y="31"/>
                    <a:pt x="217" y="0"/>
                  </a:cubicBezTo>
                  <a:cubicBezTo>
                    <a:pt x="31" y="0"/>
                    <a:pt x="31" y="0"/>
                    <a:pt x="31" y="0"/>
                  </a:cubicBezTo>
                  <a:cubicBezTo>
                    <a:pt x="62" y="31"/>
                    <a:pt x="93" y="93"/>
                    <a:pt x="93" y="93"/>
                  </a:cubicBezTo>
                  <a:cubicBezTo>
                    <a:pt x="93" y="124"/>
                    <a:pt x="93" y="124"/>
                    <a:pt x="93" y="155"/>
                  </a:cubicBezTo>
                  <a:lnTo>
                    <a:pt x="93" y="155"/>
                  </a:lnTo>
                  <a:lnTo>
                    <a:pt x="93" y="186"/>
                  </a:lnTo>
                  <a:cubicBezTo>
                    <a:pt x="93" y="217"/>
                    <a:pt x="93" y="248"/>
                    <a:pt x="93" y="248"/>
                  </a:cubicBezTo>
                  <a:cubicBezTo>
                    <a:pt x="124" y="248"/>
                    <a:pt x="124" y="279"/>
                    <a:pt x="124" y="279"/>
                  </a:cubicBezTo>
                  <a:cubicBezTo>
                    <a:pt x="124" y="279"/>
                    <a:pt x="124" y="310"/>
                    <a:pt x="124" y="341"/>
                  </a:cubicBezTo>
                  <a:cubicBezTo>
                    <a:pt x="124" y="341"/>
                    <a:pt x="124" y="341"/>
                    <a:pt x="124" y="372"/>
                  </a:cubicBezTo>
                  <a:cubicBezTo>
                    <a:pt x="124" y="372"/>
                    <a:pt x="93" y="402"/>
                    <a:pt x="93" y="434"/>
                  </a:cubicBezTo>
                  <a:lnTo>
                    <a:pt x="93" y="434"/>
                  </a:lnTo>
                  <a:cubicBezTo>
                    <a:pt x="93" y="434"/>
                    <a:pt x="62" y="434"/>
                    <a:pt x="62" y="465"/>
                  </a:cubicBezTo>
                  <a:cubicBezTo>
                    <a:pt x="62" y="465"/>
                    <a:pt x="62" y="465"/>
                    <a:pt x="31" y="465"/>
                  </a:cubicBezTo>
                  <a:cubicBezTo>
                    <a:pt x="31" y="496"/>
                    <a:pt x="31" y="527"/>
                    <a:pt x="31" y="558"/>
                  </a:cubicBezTo>
                  <a:cubicBezTo>
                    <a:pt x="31" y="589"/>
                    <a:pt x="31" y="619"/>
                    <a:pt x="0" y="619"/>
                  </a:cubicBezTo>
                  <a:lnTo>
                    <a:pt x="0" y="619"/>
                  </a:lnTo>
                  <a:cubicBezTo>
                    <a:pt x="0" y="619"/>
                    <a:pt x="0" y="651"/>
                    <a:pt x="0" y="682"/>
                  </a:cubicBezTo>
                  <a:lnTo>
                    <a:pt x="31" y="682"/>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0" name="Freeform 22"/>
            <p:cNvSpPr>
              <a:spLocks noChangeArrowheads="1"/>
            </p:cNvSpPr>
            <p:nvPr/>
          </p:nvSpPr>
          <p:spPr bwMode="auto">
            <a:xfrm>
              <a:off x="3937000" y="2114550"/>
              <a:ext cx="190500" cy="346075"/>
            </a:xfrm>
            <a:custGeom>
              <a:avLst/>
              <a:gdLst>
                <a:gd name="T0" fmla="*/ 93 w 528"/>
                <a:gd name="T1" fmla="*/ 898 h 961"/>
                <a:gd name="T2" fmla="*/ 124 w 528"/>
                <a:gd name="T3" fmla="*/ 960 h 961"/>
                <a:gd name="T4" fmla="*/ 155 w 528"/>
                <a:gd name="T5" fmla="*/ 960 h 961"/>
                <a:gd name="T6" fmla="*/ 186 w 528"/>
                <a:gd name="T7" fmla="*/ 960 h 961"/>
                <a:gd name="T8" fmla="*/ 186 w 528"/>
                <a:gd name="T9" fmla="*/ 960 h 961"/>
                <a:gd name="T10" fmla="*/ 217 w 528"/>
                <a:gd name="T11" fmla="*/ 930 h 961"/>
                <a:gd name="T12" fmla="*/ 248 w 528"/>
                <a:gd name="T13" fmla="*/ 930 h 961"/>
                <a:gd name="T14" fmla="*/ 248 w 528"/>
                <a:gd name="T15" fmla="*/ 930 h 961"/>
                <a:gd name="T16" fmla="*/ 279 w 528"/>
                <a:gd name="T17" fmla="*/ 930 h 961"/>
                <a:gd name="T18" fmla="*/ 279 w 528"/>
                <a:gd name="T19" fmla="*/ 930 h 961"/>
                <a:gd name="T20" fmla="*/ 279 w 528"/>
                <a:gd name="T21" fmla="*/ 898 h 961"/>
                <a:gd name="T22" fmla="*/ 310 w 528"/>
                <a:gd name="T23" fmla="*/ 867 h 961"/>
                <a:gd name="T24" fmla="*/ 310 w 528"/>
                <a:gd name="T25" fmla="*/ 867 h 961"/>
                <a:gd name="T26" fmla="*/ 341 w 528"/>
                <a:gd name="T27" fmla="*/ 867 h 961"/>
                <a:gd name="T28" fmla="*/ 372 w 528"/>
                <a:gd name="T29" fmla="*/ 867 h 961"/>
                <a:gd name="T30" fmla="*/ 403 w 528"/>
                <a:gd name="T31" fmla="*/ 836 h 961"/>
                <a:gd name="T32" fmla="*/ 434 w 528"/>
                <a:gd name="T33" fmla="*/ 806 h 961"/>
                <a:gd name="T34" fmla="*/ 434 w 528"/>
                <a:gd name="T35" fmla="*/ 774 h 961"/>
                <a:gd name="T36" fmla="*/ 465 w 528"/>
                <a:gd name="T37" fmla="*/ 743 h 961"/>
                <a:gd name="T38" fmla="*/ 465 w 528"/>
                <a:gd name="T39" fmla="*/ 712 h 961"/>
                <a:gd name="T40" fmla="*/ 465 w 528"/>
                <a:gd name="T41" fmla="*/ 712 h 961"/>
                <a:gd name="T42" fmla="*/ 434 w 528"/>
                <a:gd name="T43" fmla="*/ 650 h 961"/>
                <a:gd name="T44" fmla="*/ 434 w 528"/>
                <a:gd name="T45" fmla="*/ 619 h 961"/>
                <a:gd name="T46" fmla="*/ 465 w 528"/>
                <a:gd name="T47" fmla="*/ 558 h 961"/>
                <a:gd name="T48" fmla="*/ 465 w 528"/>
                <a:gd name="T49" fmla="*/ 558 h 961"/>
                <a:gd name="T50" fmla="*/ 496 w 528"/>
                <a:gd name="T51" fmla="*/ 496 h 961"/>
                <a:gd name="T52" fmla="*/ 496 w 528"/>
                <a:gd name="T53" fmla="*/ 496 h 961"/>
                <a:gd name="T54" fmla="*/ 527 w 528"/>
                <a:gd name="T55" fmla="*/ 465 h 961"/>
                <a:gd name="T56" fmla="*/ 124 w 528"/>
                <a:gd name="T57" fmla="*/ 0 h 961"/>
                <a:gd name="T58" fmla="*/ 93 w 528"/>
                <a:gd name="T59" fmla="*/ 31 h 961"/>
                <a:gd name="T60" fmla="*/ 93 w 528"/>
                <a:gd name="T61" fmla="*/ 93 h 961"/>
                <a:gd name="T62" fmla="*/ 124 w 528"/>
                <a:gd name="T63" fmla="*/ 155 h 961"/>
                <a:gd name="T64" fmla="*/ 155 w 528"/>
                <a:gd name="T65" fmla="*/ 187 h 961"/>
                <a:gd name="T66" fmla="*/ 124 w 528"/>
                <a:gd name="T67" fmla="*/ 248 h 961"/>
                <a:gd name="T68" fmla="*/ 124 w 528"/>
                <a:gd name="T69" fmla="*/ 435 h 961"/>
                <a:gd name="T70" fmla="*/ 93 w 528"/>
                <a:gd name="T71" fmla="*/ 465 h 961"/>
                <a:gd name="T72" fmla="*/ 62 w 528"/>
                <a:gd name="T73" fmla="*/ 496 h 961"/>
                <a:gd name="T74" fmla="*/ 31 w 528"/>
                <a:gd name="T75" fmla="*/ 526 h 961"/>
                <a:gd name="T76" fmla="*/ 31 w 528"/>
                <a:gd name="T77" fmla="*/ 588 h 961"/>
                <a:gd name="T78" fmla="*/ 31 w 528"/>
                <a:gd name="T79" fmla="*/ 619 h 961"/>
                <a:gd name="T80" fmla="*/ 31 w 528"/>
                <a:gd name="T81" fmla="*/ 619 h 961"/>
                <a:gd name="T82" fmla="*/ 31 w 528"/>
                <a:gd name="T83" fmla="*/ 619 h 961"/>
                <a:gd name="T84" fmla="*/ 62 w 528"/>
                <a:gd name="T85" fmla="*/ 619 h 961"/>
                <a:gd name="T86" fmla="*/ 62 w 528"/>
                <a:gd name="T87" fmla="*/ 650 h 961"/>
                <a:gd name="T88" fmla="*/ 93 w 528"/>
                <a:gd name="T89" fmla="*/ 712 h 961"/>
                <a:gd name="T90" fmla="*/ 93 w 528"/>
                <a:gd name="T91" fmla="*/ 806 h 961"/>
                <a:gd name="T92" fmla="*/ 124 w 528"/>
                <a:gd name="T93" fmla="*/ 867 h 961"/>
                <a:gd name="T94" fmla="*/ 93 w 528"/>
                <a:gd name="T95" fmla="*/ 898 h 961"/>
                <a:gd name="T96" fmla="*/ 93 w 528"/>
                <a:gd name="T97" fmla="*/ 898 h 961"/>
                <a:gd name="T98" fmla="*/ 62 w 528"/>
                <a:gd name="T99" fmla="*/ 898 h 961"/>
                <a:gd name="T100" fmla="*/ 62 w 528"/>
                <a:gd name="T101" fmla="*/ 898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 h="961">
                  <a:moveTo>
                    <a:pt x="93" y="898"/>
                  </a:moveTo>
                  <a:lnTo>
                    <a:pt x="93" y="898"/>
                  </a:lnTo>
                  <a:lnTo>
                    <a:pt x="93" y="898"/>
                  </a:lnTo>
                  <a:cubicBezTo>
                    <a:pt x="124" y="960"/>
                    <a:pt x="124" y="960"/>
                    <a:pt x="124" y="960"/>
                  </a:cubicBezTo>
                  <a:lnTo>
                    <a:pt x="124" y="960"/>
                  </a:lnTo>
                  <a:cubicBezTo>
                    <a:pt x="124" y="960"/>
                    <a:pt x="124" y="960"/>
                    <a:pt x="155" y="960"/>
                  </a:cubicBezTo>
                  <a:lnTo>
                    <a:pt x="155" y="960"/>
                  </a:lnTo>
                  <a:cubicBezTo>
                    <a:pt x="186" y="960"/>
                    <a:pt x="186" y="960"/>
                    <a:pt x="186" y="960"/>
                  </a:cubicBezTo>
                  <a:lnTo>
                    <a:pt x="186" y="960"/>
                  </a:lnTo>
                  <a:lnTo>
                    <a:pt x="186" y="960"/>
                  </a:lnTo>
                  <a:lnTo>
                    <a:pt x="186" y="960"/>
                  </a:lnTo>
                  <a:lnTo>
                    <a:pt x="217" y="930"/>
                  </a:lnTo>
                  <a:lnTo>
                    <a:pt x="217" y="930"/>
                  </a:lnTo>
                  <a:cubicBezTo>
                    <a:pt x="217" y="930"/>
                    <a:pt x="217" y="930"/>
                    <a:pt x="248" y="930"/>
                  </a:cubicBezTo>
                  <a:lnTo>
                    <a:pt x="248" y="930"/>
                  </a:lnTo>
                  <a:lnTo>
                    <a:pt x="248" y="930"/>
                  </a:lnTo>
                  <a:lnTo>
                    <a:pt x="279" y="930"/>
                  </a:lnTo>
                  <a:lnTo>
                    <a:pt x="279" y="930"/>
                  </a:lnTo>
                  <a:lnTo>
                    <a:pt x="279" y="930"/>
                  </a:lnTo>
                  <a:lnTo>
                    <a:pt x="279" y="930"/>
                  </a:lnTo>
                  <a:lnTo>
                    <a:pt x="279" y="930"/>
                  </a:lnTo>
                  <a:cubicBezTo>
                    <a:pt x="279" y="898"/>
                    <a:pt x="279" y="898"/>
                    <a:pt x="279" y="898"/>
                  </a:cubicBezTo>
                  <a:lnTo>
                    <a:pt x="279" y="898"/>
                  </a:lnTo>
                  <a:cubicBezTo>
                    <a:pt x="279" y="867"/>
                    <a:pt x="310" y="867"/>
                    <a:pt x="310" y="867"/>
                  </a:cubicBezTo>
                  <a:lnTo>
                    <a:pt x="310" y="867"/>
                  </a:lnTo>
                  <a:lnTo>
                    <a:pt x="310" y="867"/>
                  </a:lnTo>
                  <a:lnTo>
                    <a:pt x="310" y="867"/>
                  </a:lnTo>
                  <a:lnTo>
                    <a:pt x="341" y="867"/>
                  </a:lnTo>
                  <a:lnTo>
                    <a:pt x="341" y="867"/>
                  </a:lnTo>
                  <a:cubicBezTo>
                    <a:pt x="341" y="867"/>
                    <a:pt x="341" y="867"/>
                    <a:pt x="372" y="867"/>
                  </a:cubicBezTo>
                  <a:lnTo>
                    <a:pt x="372" y="867"/>
                  </a:lnTo>
                  <a:cubicBezTo>
                    <a:pt x="372" y="867"/>
                    <a:pt x="372" y="836"/>
                    <a:pt x="403" y="836"/>
                  </a:cubicBezTo>
                  <a:lnTo>
                    <a:pt x="403" y="806"/>
                  </a:lnTo>
                  <a:cubicBezTo>
                    <a:pt x="403" y="806"/>
                    <a:pt x="403" y="806"/>
                    <a:pt x="434" y="806"/>
                  </a:cubicBezTo>
                  <a:lnTo>
                    <a:pt x="434" y="806"/>
                  </a:lnTo>
                  <a:cubicBezTo>
                    <a:pt x="434" y="774"/>
                    <a:pt x="434" y="774"/>
                    <a:pt x="434" y="774"/>
                  </a:cubicBezTo>
                  <a:cubicBezTo>
                    <a:pt x="465" y="743"/>
                    <a:pt x="465" y="743"/>
                    <a:pt x="465" y="743"/>
                  </a:cubicBezTo>
                  <a:lnTo>
                    <a:pt x="465" y="743"/>
                  </a:lnTo>
                  <a:cubicBezTo>
                    <a:pt x="465" y="743"/>
                    <a:pt x="465" y="743"/>
                    <a:pt x="465" y="712"/>
                  </a:cubicBezTo>
                  <a:lnTo>
                    <a:pt x="465" y="712"/>
                  </a:lnTo>
                  <a:lnTo>
                    <a:pt x="465" y="712"/>
                  </a:lnTo>
                  <a:lnTo>
                    <a:pt x="465" y="712"/>
                  </a:lnTo>
                  <a:cubicBezTo>
                    <a:pt x="434" y="712"/>
                    <a:pt x="434" y="682"/>
                    <a:pt x="434" y="682"/>
                  </a:cubicBezTo>
                  <a:cubicBezTo>
                    <a:pt x="434" y="682"/>
                    <a:pt x="434" y="682"/>
                    <a:pt x="434" y="650"/>
                  </a:cubicBezTo>
                  <a:lnTo>
                    <a:pt x="434" y="619"/>
                  </a:lnTo>
                  <a:lnTo>
                    <a:pt x="434" y="619"/>
                  </a:lnTo>
                  <a:cubicBezTo>
                    <a:pt x="434" y="588"/>
                    <a:pt x="434" y="588"/>
                    <a:pt x="434" y="588"/>
                  </a:cubicBezTo>
                  <a:lnTo>
                    <a:pt x="465" y="558"/>
                  </a:lnTo>
                  <a:lnTo>
                    <a:pt x="465" y="558"/>
                  </a:lnTo>
                  <a:lnTo>
                    <a:pt x="465" y="558"/>
                  </a:lnTo>
                  <a:cubicBezTo>
                    <a:pt x="465" y="526"/>
                    <a:pt x="465" y="526"/>
                    <a:pt x="496" y="526"/>
                  </a:cubicBezTo>
                  <a:lnTo>
                    <a:pt x="496" y="496"/>
                  </a:lnTo>
                  <a:lnTo>
                    <a:pt x="496" y="496"/>
                  </a:lnTo>
                  <a:lnTo>
                    <a:pt x="496" y="496"/>
                  </a:lnTo>
                  <a:cubicBezTo>
                    <a:pt x="496" y="465"/>
                    <a:pt x="496" y="465"/>
                    <a:pt x="496" y="465"/>
                  </a:cubicBezTo>
                  <a:cubicBezTo>
                    <a:pt x="527" y="465"/>
                    <a:pt x="527" y="465"/>
                    <a:pt x="527" y="465"/>
                  </a:cubicBezTo>
                  <a:cubicBezTo>
                    <a:pt x="527" y="248"/>
                    <a:pt x="527" y="248"/>
                    <a:pt x="527" y="248"/>
                  </a:cubicBezTo>
                  <a:cubicBezTo>
                    <a:pt x="124" y="0"/>
                    <a:pt x="124" y="0"/>
                    <a:pt x="124" y="0"/>
                  </a:cubicBezTo>
                  <a:cubicBezTo>
                    <a:pt x="124" y="31"/>
                    <a:pt x="124" y="31"/>
                    <a:pt x="93" y="31"/>
                  </a:cubicBezTo>
                  <a:lnTo>
                    <a:pt x="93" y="31"/>
                  </a:lnTo>
                  <a:cubicBezTo>
                    <a:pt x="93" y="63"/>
                    <a:pt x="93" y="93"/>
                    <a:pt x="93" y="93"/>
                  </a:cubicBezTo>
                  <a:lnTo>
                    <a:pt x="93" y="93"/>
                  </a:lnTo>
                  <a:cubicBezTo>
                    <a:pt x="93" y="93"/>
                    <a:pt x="93" y="93"/>
                    <a:pt x="124" y="93"/>
                  </a:cubicBezTo>
                  <a:cubicBezTo>
                    <a:pt x="124" y="124"/>
                    <a:pt x="124" y="124"/>
                    <a:pt x="124" y="155"/>
                  </a:cubicBezTo>
                  <a:cubicBezTo>
                    <a:pt x="155" y="155"/>
                    <a:pt x="155" y="155"/>
                    <a:pt x="155" y="155"/>
                  </a:cubicBezTo>
                  <a:cubicBezTo>
                    <a:pt x="155" y="187"/>
                    <a:pt x="155" y="187"/>
                    <a:pt x="155" y="187"/>
                  </a:cubicBezTo>
                  <a:lnTo>
                    <a:pt x="155" y="187"/>
                  </a:lnTo>
                  <a:cubicBezTo>
                    <a:pt x="155" y="187"/>
                    <a:pt x="124" y="217"/>
                    <a:pt x="124" y="248"/>
                  </a:cubicBezTo>
                  <a:cubicBezTo>
                    <a:pt x="124" y="311"/>
                    <a:pt x="124" y="341"/>
                    <a:pt x="124" y="372"/>
                  </a:cubicBezTo>
                  <a:cubicBezTo>
                    <a:pt x="124" y="403"/>
                    <a:pt x="124" y="435"/>
                    <a:pt x="124" y="435"/>
                  </a:cubicBezTo>
                  <a:cubicBezTo>
                    <a:pt x="93" y="435"/>
                    <a:pt x="93" y="435"/>
                    <a:pt x="93" y="435"/>
                  </a:cubicBezTo>
                  <a:cubicBezTo>
                    <a:pt x="93" y="465"/>
                    <a:pt x="93" y="465"/>
                    <a:pt x="93" y="465"/>
                  </a:cubicBezTo>
                  <a:lnTo>
                    <a:pt x="62" y="496"/>
                  </a:lnTo>
                  <a:lnTo>
                    <a:pt x="62" y="496"/>
                  </a:lnTo>
                  <a:cubicBezTo>
                    <a:pt x="31" y="526"/>
                    <a:pt x="31" y="526"/>
                    <a:pt x="31" y="526"/>
                  </a:cubicBezTo>
                  <a:lnTo>
                    <a:pt x="31" y="526"/>
                  </a:lnTo>
                  <a:cubicBezTo>
                    <a:pt x="31" y="558"/>
                    <a:pt x="31" y="558"/>
                    <a:pt x="0" y="588"/>
                  </a:cubicBezTo>
                  <a:lnTo>
                    <a:pt x="31" y="588"/>
                  </a:lnTo>
                  <a:lnTo>
                    <a:pt x="31" y="619"/>
                  </a:lnTo>
                  <a:lnTo>
                    <a:pt x="31" y="619"/>
                  </a:lnTo>
                  <a:lnTo>
                    <a:pt x="31" y="619"/>
                  </a:lnTo>
                  <a:lnTo>
                    <a:pt x="31" y="619"/>
                  </a:lnTo>
                  <a:lnTo>
                    <a:pt x="31" y="619"/>
                  </a:lnTo>
                  <a:lnTo>
                    <a:pt x="31" y="619"/>
                  </a:lnTo>
                  <a:lnTo>
                    <a:pt x="31" y="619"/>
                  </a:lnTo>
                  <a:lnTo>
                    <a:pt x="62" y="619"/>
                  </a:lnTo>
                  <a:lnTo>
                    <a:pt x="62" y="619"/>
                  </a:lnTo>
                  <a:lnTo>
                    <a:pt x="62" y="650"/>
                  </a:lnTo>
                  <a:cubicBezTo>
                    <a:pt x="93" y="650"/>
                    <a:pt x="93" y="650"/>
                    <a:pt x="93" y="650"/>
                  </a:cubicBezTo>
                  <a:cubicBezTo>
                    <a:pt x="93" y="682"/>
                    <a:pt x="93" y="682"/>
                    <a:pt x="93" y="712"/>
                  </a:cubicBezTo>
                  <a:lnTo>
                    <a:pt x="93" y="712"/>
                  </a:lnTo>
                  <a:cubicBezTo>
                    <a:pt x="93" y="712"/>
                    <a:pt x="93" y="774"/>
                    <a:pt x="93" y="806"/>
                  </a:cubicBezTo>
                  <a:cubicBezTo>
                    <a:pt x="124" y="836"/>
                    <a:pt x="124" y="836"/>
                    <a:pt x="124" y="836"/>
                  </a:cubicBezTo>
                  <a:cubicBezTo>
                    <a:pt x="124" y="867"/>
                    <a:pt x="124" y="867"/>
                    <a:pt x="124" y="867"/>
                  </a:cubicBezTo>
                  <a:lnTo>
                    <a:pt x="124" y="867"/>
                  </a:lnTo>
                  <a:lnTo>
                    <a:pt x="93" y="898"/>
                  </a:lnTo>
                  <a:lnTo>
                    <a:pt x="93" y="898"/>
                  </a:lnTo>
                  <a:lnTo>
                    <a:pt x="93" y="898"/>
                  </a:lnTo>
                  <a:lnTo>
                    <a:pt x="93" y="898"/>
                  </a:lnTo>
                  <a:lnTo>
                    <a:pt x="62" y="898"/>
                  </a:lnTo>
                  <a:lnTo>
                    <a:pt x="62" y="898"/>
                  </a:lnTo>
                  <a:lnTo>
                    <a:pt x="62" y="898"/>
                  </a:lnTo>
                  <a:cubicBezTo>
                    <a:pt x="93" y="898"/>
                    <a:pt x="93" y="898"/>
                    <a:pt x="93" y="89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1" name="Freeform 23"/>
            <p:cNvSpPr>
              <a:spLocks noChangeArrowheads="1"/>
            </p:cNvSpPr>
            <p:nvPr/>
          </p:nvSpPr>
          <p:spPr bwMode="auto">
            <a:xfrm>
              <a:off x="3557588" y="2316163"/>
              <a:ext cx="146050" cy="100012"/>
            </a:xfrm>
            <a:custGeom>
              <a:avLst/>
              <a:gdLst>
                <a:gd name="T0" fmla="*/ 31 w 405"/>
                <a:gd name="T1" fmla="*/ 278 h 279"/>
                <a:gd name="T2" fmla="*/ 31 w 405"/>
                <a:gd name="T3" fmla="*/ 278 h 279"/>
                <a:gd name="T4" fmla="*/ 62 w 405"/>
                <a:gd name="T5" fmla="*/ 278 h 279"/>
                <a:gd name="T6" fmla="*/ 93 w 405"/>
                <a:gd name="T7" fmla="*/ 278 h 279"/>
                <a:gd name="T8" fmla="*/ 93 w 405"/>
                <a:gd name="T9" fmla="*/ 278 h 279"/>
                <a:gd name="T10" fmla="*/ 124 w 405"/>
                <a:gd name="T11" fmla="*/ 278 h 279"/>
                <a:gd name="T12" fmla="*/ 93 w 405"/>
                <a:gd name="T13" fmla="*/ 248 h 279"/>
                <a:gd name="T14" fmla="*/ 93 w 405"/>
                <a:gd name="T15" fmla="*/ 248 h 279"/>
                <a:gd name="T16" fmla="*/ 124 w 405"/>
                <a:gd name="T17" fmla="*/ 216 h 279"/>
                <a:gd name="T18" fmla="*/ 124 w 405"/>
                <a:gd name="T19" fmla="*/ 216 h 279"/>
                <a:gd name="T20" fmla="*/ 124 w 405"/>
                <a:gd name="T21" fmla="*/ 216 h 279"/>
                <a:gd name="T22" fmla="*/ 156 w 405"/>
                <a:gd name="T23" fmla="*/ 185 h 279"/>
                <a:gd name="T24" fmla="*/ 156 w 405"/>
                <a:gd name="T25" fmla="*/ 185 h 279"/>
                <a:gd name="T26" fmla="*/ 186 w 405"/>
                <a:gd name="T27" fmla="*/ 185 h 279"/>
                <a:gd name="T28" fmla="*/ 186 w 405"/>
                <a:gd name="T29" fmla="*/ 185 h 279"/>
                <a:gd name="T30" fmla="*/ 248 w 405"/>
                <a:gd name="T31" fmla="*/ 185 h 279"/>
                <a:gd name="T32" fmla="*/ 248 w 405"/>
                <a:gd name="T33" fmla="*/ 185 h 279"/>
                <a:gd name="T34" fmla="*/ 280 w 405"/>
                <a:gd name="T35" fmla="*/ 185 h 279"/>
                <a:gd name="T36" fmla="*/ 280 w 405"/>
                <a:gd name="T37" fmla="*/ 185 h 279"/>
                <a:gd name="T38" fmla="*/ 280 w 405"/>
                <a:gd name="T39" fmla="*/ 185 h 279"/>
                <a:gd name="T40" fmla="*/ 310 w 405"/>
                <a:gd name="T41" fmla="*/ 185 h 279"/>
                <a:gd name="T42" fmla="*/ 310 w 405"/>
                <a:gd name="T43" fmla="*/ 185 h 279"/>
                <a:gd name="T44" fmla="*/ 341 w 405"/>
                <a:gd name="T45" fmla="*/ 185 h 279"/>
                <a:gd name="T46" fmla="*/ 341 w 405"/>
                <a:gd name="T47" fmla="*/ 185 h 279"/>
                <a:gd name="T48" fmla="*/ 404 w 405"/>
                <a:gd name="T49" fmla="*/ 154 h 279"/>
                <a:gd name="T50" fmla="*/ 404 w 405"/>
                <a:gd name="T51" fmla="*/ 154 h 279"/>
                <a:gd name="T52" fmla="*/ 404 w 405"/>
                <a:gd name="T53" fmla="*/ 154 h 279"/>
                <a:gd name="T54" fmla="*/ 404 w 405"/>
                <a:gd name="T55" fmla="*/ 154 h 279"/>
                <a:gd name="T56" fmla="*/ 372 w 405"/>
                <a:gd name="T57" fmla="*/ 154 h 279"/>
                <a:gd name="T58" fmla="*/ 372 w 405"/>
                <a:gd name="T59" fmla="*/ 154 h 279"/>
                <a:gd name="T60" fmla="*/ 372 w 405"/>
                <a:gd name="T61" fmla="*/ 154 h 279"/>
                <a:gd name="T62" fmla="*/ 372 w 405"/>
                <a:gd name="T63" fmla="*/ 124 h 279"/>
                <a:gd name="T64" fmla="*/ 341 w 405"/>
                <a:gd name="T65" fmla="*/ 124 h 279"/>
                <a:gd name="T66" fmla="*/ 341 w 405"/>
                <a:gd name="T67" fmla="*/ 124 h 279"/>
                <a:gd name="T68" fmla="*/ 341 w 405"/>
                <a:gd name="T69" fmla="*/ 92 h 279"/>
                <a:gd name="T70" fmla="*/ 341 w 405"/>
                <a:gd name="T71" fmla="*/ 92 h 279"/>
                <a:gd name="T72" fmla="*/ 310 w 405"/>
                <a:gd name="T73" fmla="*/ 30 h 279"/>
                <a:gd name="T74" fmla="*/ 280 w 405"/>
                <a:gd name="T75" fmla="*/ 0 h 279"/>
                <a:gd name="T76" fmla="*/ 280 w 405"/>
                <a:gd name="T77" fmla="*/ 0 h 279"/>
                <a:gd name="T78" fmla="*/ 217 w 405"/>
                <a:gd name="T79" fmla="*/ 0 h 279"/>
                <a:gd name="T80" fmla="*/ 217 w 405"/>
                <a:gd name="T81" fmla="*/ 30 h 279"/>
                <a:gd name="T82" fmla="*/ 217 w 405"/>
                <a:gd name="T83" fmla="*/ 30 h 279"/>
                <a:gd name="T84" fmla="*/ 217 w 405"/>
                <a:gd name="T85" fmla="*/ 61 h 279"/>
                <a:gd name="T86" fmla="*/ 186 w 405"/>
                <a:gd name="T87" fmla="*/ 61 h 279"/>
                <a:gd name="T88" fmla="*/ 156 w 405"/>
                <a:gd name="T89" fmla="*/ 61 h 279"/>
                <a:gd name="T90" fmla="*/ 156 w 405"/>
                <a:gd name="T91" fmla="*/ 92 h 279"/>
                <a:gd name="T92" fmla="*/ 156 w 405"/>
                <a:gd name="T93" fmla="*/ 92 h 279"/>
                <a:gd name="T94" fmla="*/ 156 w 405"/>
                <a:gd name="T95" fmla="*/ 92 h 279"/>
                <a:gd name="T96" fmla="*/ 93 w 405"/>
                <a:gd name="T97" fmla="*/ 124 h 279"/>
                <a:gd name="T98" fmla="*/ 93 w 405"/>
                <a:gd name="T99" fmla="*/ 124 h 279"/>
                <a:gd name="T100" fmla="*/ 93 w 405"/>
                <a:gd name="T101" fmla="*/ 124 h 279"/>
                <a:gd name="T102" fmla="*/ 62 w 405"/>
                <a:gd name="T103" fmla="*/ 124 h 279"/>
                <a:gd name="T104" fmla="*/ 62 w 405"/>
                <a:gd name="T105" fmla="*/ 154 h 279"/>
                <a:gd name="T106" fmla="*/ 62 w 405"/>
                <a:gd name="T107" fmla="*/ 154 h 279"/>
                <a:gd name="T108" fmla="*/ 31 w 405"/>
                <a:gd name="T109" fmla="*/ 185 h 279"/>
                <a:gd name="T110" fmla="*/ 31 w 405"/>
                <a:gd name="T111" fmla="*/ 185 h 279"/>
                <a:gd name="T112" fmla="*/ 31 w 405"/>
                <a:gd name="T113" fmla="*/ 185 h 279"/>
                <a:gd name="T114" fmla="*/ 31 w 405"/>
                <a:gd name="T115" fmla="*/ 185 h 279"/>
                <a:gd name="T116" fmla="*/ 31 w 405"/>
                <a:gd name="T117" fmla="*/ 185 h 279"/>
                <a:gd name="T118" fmla="*/ 31 w 405"/>
                <a:gd name="T119" fmla="*/ 216 h 279"/>
                <a:gd name="T120" fmla="*/ 0 w 405"/>
                <a:gd name="T121" fmla="*/ 248 h 279"/>
                <a:gd name="T122" fmla="*/ 31 w 405"/>
                <a:gd name="T123" fmla="*/ 27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279">
                  <a:moveTo>
                    <a:pt x="31" y="278"/>
                  </a:moveTo>
                  <a:lnTo>
                    <a:pt x="31" y="278"/>
                  </a:lnTo>
                  <a:cubicBezTo>
                    <a:pt x="62" y="278"/>
                    <a:pt x="62" y="278"/>
                    <a:pt x="62" y="278"/>
                  </a:cubicBezTo>
                  <a:lnTo>
                    <a:pt x="93" y="278"/>
                  </a:lnTo>
                  <a:lnTo>
                    <a:pt x="93" y="278"/>
                  </a:lnTo>
                  <a:lnTo>
                    <a:pt x="124" y="278"/>
                  </a:lnTo>
                  <a:lnTo>
                    <a:pt x="93" y="248"/>
                  </a:lnTo>
                  <a:lnTo>
                    <a:pt x="93" y="248"/>
                  </a:lnTo>
                  <a:cubicBezTo>
                    <a:pt x="93" y="248"/>
                    <a:pt x="124" y="248"/>
                    <a:pt x="124" y="216"/>
                  </a:cubicBezTo>
                  <a:lnTo>
                    <a:pt x="124" y="216"/>
                  </a:lnTo>
                  <a:lnTo>
                    <a:pt x="124" y="216"/>
                  </a:lnTo>
                  <a:cubicBezTo>
                    <a:pt x="124" y="185"/>
                    <a:pt x="156" y="185"/>
                    <a:pt x="156" y="185"/>
                  </a:cubicBezTo>
                  <a:lnTo>
                    <a:pt x="156" y="185"/>
                  </a:lnTo>
                  <a:lnTo>
                    <a:pt x="186" y="185"/>
                  </a:lnTo>
                  <a:lnTo>
                    <a:pt x="186" y="185"/>
                  </a:lnTo>
                  <a:cubicBezTo>
                    <a:pt x="217" y="185"/>
                    <a:pt x="248" y="185"/>
                    <a:pt x="248" y="185"/>
                  </a:cubicBezTo>
                  <a:lnTo>
                    <a:pt x="248" y="185"/>
                  </a:lnTo>
                  <a:cubicBezTo>
                    <a:pt x="280" y="185"/>
                    <a:pt x="280" y="185"/>
                    <a:pt x="280" y="185"/>
                  </a:cubicBezTo>
                  <a:lnTo>
                    <a:pt x="280" y="185"/>
                  </a:lnTo>
                  <a:lnTo>
                    <a:pt x="280" y="185"/>
                  </a:lnTo>
                  <a:lnTo>
                    <a:pt x="310" y="185"/>
                  </a:lnTo>
                  <a:lnTo>
                    <a:pt x="310" y="185"/>
                  </a:lnTo>
                  <a:lnTo>
                    <a:pt x="341" y="185"/>
                  </a:lnTo>
                  <a:lnTo>
                    <a:pt x="341" y="185"/>
                  </a:lnTo>
                  <a:cubicBezTo>
                    <a:pt x="404" y="154"/>
                    <a:pt x="404" y="154"/>
                    <a:pt x="404" y="154"/>
                  </a:cubicBezTo>
                  <a:lnTo>
                    <a:pt x="404" y="154"/>
                  </a:lnTo>
                  <a:lnTo>
                    <a:pt x="404" y="154"/>
                  </a:lnTo>
                  <a:lnTo>
                    <a:pt x="404" y="154"/>
                  </a:lnTo>
                  <a:cubicBezTo>
                    <a:pt x="372" y="154"/>
                    <a:pt x="372" y="154"/>
                    <a:pt x="372" y="154"/>
                  </a:cubicBezTo>
                  <a:lnTo>
                    <a:pt x="372" y="154"/>
                  </a:lnTo>
                  <a:lnTo>
                    <a:pt x="372" y="154"/>
                  </a:lnTo>
                  <a:lnTo>
                    <a:pt x="372" y="124"/>
                  </a:lnTo>
                  <a:cubicBezTo>
                    <a:pt x="341" y="124"/>
                    <a:pt x="341" y="124"/>
                    <a:pt x="341" y="124"/>
                  </a:cubicBezTo>
                  <a:lnTo>
                    <a:pt x="341" y="124"/>
                  </a:lnTo>
                  <a:cubicBezTo>
                    <a:pt x="341" y="92"/>
                    <a:pt x="341" y="92"/>
                    <a:pt x="341" y="92"/>
                  </a:cubicBezTo>
                  <a:lnTo>
                    <a:pt x="341" y="92"/>
                  </a:lnTo>
                  <a:cubicBezTo>
                    <a:pt x="310" y="61"/>
                    <a:pt x="310" y="61"/>
                    <a:pt x="310" y="30"/>
                  </a:cubicBezTo>
                  <a:cubicBezTo>
                    <a:pt x="310" y="30"/>
                    <a:pt x="280" y="30"/>
                    <a:pt x="280" y="0"/>
                  </a:cubicBezTo>
                  <a:lnTo>
                    <a:pt x="280" y="0"/>
                  </a:lnTo>
                  <a:cubicBezTo>
                    <a:pt x="280" y="0"/>
                    <a:pt x="248" y="0"/>
                    <a:pt x="217" y="0"/>
                  </a:cubicBezTo>
                  <a:cubicBezTo>
                    <a:pt x="217" y="30"/>
                    <a:pt x="217" y="30"/>
                    <a:pt x="217" y="30"/>
                  </a:cubicBezTo>
                  <a:lnTo>
                    <a:pt x="217" y="30"/>
                  </a:lnTo>
                  <a:cubicBezTo>
                    <a:pt x="217" y="61"/>
                    <a:pt x="217" y="61"/>
                    <a:pt x="217" y="61"/>
                  </a:cubicBezTo>
                  <a:cubicBezTo>
                    <a:pt x="186" y="61"/>
                    <a:pt x="186" y="61"/>
                    <a:pt x="186" y="61"/>
                  </a:cubicBezTo>
                  <a:cubicBezTo>
                    <a:pt x="156" y="61"/>
                    <a:pt x="156" y="61"/>
                    <a:pt x="156" y="61"/>
                  </a:cubicBezTo>
                  <a:lnTo>
                    <a:pt x="156" y="92"/>
                  </a:lnTo>
                  <a:lnTo>
                    <a:pt x="156" y="92"/>
                  </a:lnTo>
                  <a:lnTo>
                    <a:pt x="156" y="92"/>
                  </a:lnTo>
                  <a:cubicBezTo>
                    <a:pt x="124" y="92"/>
                    <a:pt x="124" y="124"/>
                    <a:pt x="93" y="124"/>
                  </a:cubicBezTo>
                  <a:lnTo>
                    <a:pt x="93" y="124"/>
                  </a:lnTo>
                  <a:lnTo>
                    <a:pt x="93" y="124"/>
                  </a:lnTo>
                  <a:cubicBezTo>
                    <a:pt x="62" y="124"/>
                    <a:pt x="62" y="124"/>
                    <a:pt x="62" y="124"/>
                  </a:cubicBezTo>
                  <a:lnTo>
                    <a:pt x="62" y="154"/>
                  </a:lnTo>
                  <a:lnTo>
                    <a:pt x="62" y="154"/>
                  </a:lnTo>
                  <a:cubicBezTo>
                    <a:pt x="62" y="185"/>
                    <a:pt x="62" y="185"/>
                    <a:pt x="31" y="185"/>
                  </a:cubicBezTo>
                  <a:lnTo>
                    <a:pt x="31" y="185"/>
                  </a:lnTo>
                  <a:lnTo>
                    <a:pt x="31" y="185"/>
                  </a:lnTo>
                  <a:lnTo>
                    <a:pt x="31" y="185"/>
                  </a:lnTo>
                  <a:lnTo>
                    <a:pt x="31" y="185"/>
                  </a:lnTo>
                  <a:cubicBezTo>
                    <a:pt x="31" y="216"/>
                    <a:pt x="31" y="216"/>
                    <a:pt x="31" y="216"/>
                  </a:cubicBezTo>
                  <a:cubicBezTo>
                    <a:pt x="31" y="248"/>
                    <a:pt x="31" y="248"/>
                    <a:pt x="0" y="248"/>
                  </a:cubicBezTo>
                  <a:cubicBezTo>
                    <a:pt x="31" y="248"/>
                    <a:pt x="31" y="278"/>
                    <a:pt x="31" y="2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2" name="Freeform 24"/>
            <p:cNvSpPr>
              <a:spLocks noChangeArrowheads="1"/>
            </p:cNvSpPr>
            <p:nvPr/>
          </p:nvSpPr>
          <p:spPr bwMode="auto">
            <a:xfrm>
              <a:off x="3959225" y="2405063"/>
              <a:ext cx="223838" cy="166687"/>
            </a:xfrm>
            <a:custGeom>
              <a:avLst/>
              <a:gdLst>
                <a:gd name="T0" fmla="*/ 93 w 621"/>
                <a:gd name="T1" fmla="*/ 464 h 465"/>
                <a:gd name="T2" fmla="*/ 93 w 621"/>
                <a:gd name="T3" fmla="*/ 433 h 465"/>
                <a:gd name="T4" fmla="*/ 186 w 621"/>
                <a:gd name="T5" fmla="*/ 433 h 465"/>
                <a:gd name="T6" fmla="*/ 186 w 621"/>
                <a:gd name="T7" fmla="*/ 433 h 465"/>
                <a:gd name="T8" fmla="*/ 217 w 621"/>
                <a:gd name="T9" fmla="*/ 371 h 465"/>
                <a:gd name="T10" fmla="*/ 217 w 621"/>
                <a:gd name="T11" fmla="*/ 340 h 465"/>
                <a:gd name="T12" fmla="*/ 248 w 621"/>
                <a:gd name="T13" fmla="*/ 340 h 465"/>
                <a:gd name="T14" fmla="*/ 279 w 621"/>
                <a:gd name="T15" fmla="*/ 309 h 465"/>
                <a:gd name="T16" fmla="*/ 341 w 621"/>
                <a:gd name="T17" fmla="*/ 371 h 465"/>
                <a:gd name="T18" fmla="*/ 341 w 621"/>
                <a:gd name="T19" fmla="*/ 371 h 465"/>
                <a:gd name="T20" fmla="*/ 372 w 621"/>
                <a:gd name="T21" fmla="*/ 371 h 465"/>
                <a:gd name="T22" fmla="*/ 403 w 621"/>
                <a:gd name="T23" fmla="*/ 371 h 465"/>
                <a:gd name="T24" fmla="*/ 403 w 621"/>
                <a:gd name="T25" fmla="*/ 371 h 465"/>
                <a:gd name="T26" fmla="*/ 434 w 621"/>
                <a:gd name="T27" fmla="*/ 340 h 465"/>
                <a:gd name="T28" fmla="*/ 434 w 621"/>
                <a:gd name="T29" fmla="*/ 340 h 465"/>
                <a:gd name="T30" fmla="*/ 465 w 621"/>
                <a:gd name="T31" fmla="*/ 371 h 465"/>
                <a:gd name="T32" fmla="*/ 526 w 621"/>
                <a:gd name="T33" fmla="*/ 340 h 465"/>
                <a:gd name="T34" fmla="*/ 558 w 621"/>
                <a:gd name="T35" fmla="*/ 340 h 465"/>
                <a:gd name="T36" fmla="*/ 558 w 621"/>
                <a:gd name="T37" fmla="*/ 340 h 465"/>
                <a:gd name="T38" fmla="*/ 589 w 621"/>
                <a:gd name="T39" fmla="*/ 309 h 465"/>
                <a:gd name="T40" fmla="*/ 589 w 621"/>
                <a:gd name="T41" fmla="*/ 309 h 465"/>
                <a:gd name="T42" fmla="*/ 620 w 621"/>
                <a:gd name="T43" fmla="*/ 278 h 465"/>
                <a:gd name="T44" fmla="*/ 620 w 621"/>
                <a:gd name="T45" fmla="*/ 278 h 465"/>
                <a:gd name="T46" fmla="*/ 620 w 621"/>
                <a:gd name="T47" fmla="*/ 248 h 465"/>
                <a:gd name="T48" fmla="*/ 589 w 621"/>
                <a:gd name="T49" fmla="*/ 248 h 465"/>
                <a:gd name="T50" fmla="*/ 589 w 621"/>
                <a:gd name="T51" fmla="*/ 248 h 465"/>
                <a:gd name="T52" fmla="*/ 558 w 621"/>
                <a:gd name="T53" fmla="*/ 248 h 465"/>
                <a:gd name="T54" fmla="*/ 558 w 621"/>
                <a:gd name="T55" fmla="*/ 185 h 465"/>
                <a:gd name="T56" fmla="*/ 496 w 621"/>
                <a:gd name="T57" fmla="*/ 154 h 465"/>
                <a:gd name="T58" fmla="*/ 465 w 621"/>
                <a:gd name="T59" fmla="*/ 154 h 465"/>
                <a:gd name="T60" fmla="*/ 465 w 621"/>
                <a:gd name="T61" fmla="*/ 92 h 465"/>
                <a:gd name="T62" fmla="*/ 465 w 621"/>
                <a:gd name="T63" fmla="*/ 92 h 465"/>
                <a:gd name="T64" fmla="*/ 465 w 621"/>
                <a:gd name="T65" fmla="*/ 30 h 465"/>
                <a:gd name="T66" fmla="*/ 434 w 621"/>
                <a:gd name="T67" fmla="*/ 30 h 465"/>
                <a:gd name="T68" fmla="*/ 434 w 621"/>
                <a:gd name="T69" fmla="*/ 0 h 465"/>
                <a:gd name="T70" fmla="*/ 372 w 621"/>
                <a:gd name="T71" fmla="*/ 61 h 465"/>
                <a:gd name="T72" fmla="*/ 341 w 621"/>
                <a:gd name="T73" fmla="*/ 124 h 465"/>
                <a:gd name="T74" fmla="*/ 310 w 621"/>
                <a:gd name="T75" fmla="*/ 124 h 465"/>
                <a:gd name="T76" fmla="*/ 248 w 621"/>
                <a:gd name="T77" fmla="*/ 124 h 465"/>
                <a:gd name="T78" fmla="*/ 248 w 621"/>
                <a:gd name="T79" fmla="*/ 185 h 465"/>
                <a:gd name="T80" fmla="*/ 217 w 621"/>
                <a:gd name="T81" fmla="*/ 185 h 465"/>
                <a:gd name="T82" fmla="*/ 217 w 621"/>
                <a:gd name="T83" fmla="*/ 185 h 465"/>
                <a:gd name="T84" fmla="*/ 186 w 621"/>
                <a:gd name="T85" fmla="*/ 185 h 465"/>
                <a:gd name="T86" fmla="*/ 155 w 621"/>
                <a:gd name="T87" fmla="*/ 185 h 465"/>
                <a:gd name="T88" fmla="*/ 124 w 621"/>
                <a:gd name="T89" fmla="*/ 216 h 465"/>
                <a:gd name="T90" fmla="*/ 93 w 621"/>
                <a:gd name="T91" fmla="*/ 216 h 465"/>
                <a:gd name="T92" fmla="*/ 93 w 621"/>
                <a:gd name="T93" fmla="*/ 216 h 465"/>
                <a:gd name="T94" fmla="*/ 62 w 621"/>
                <a:gd name="T95" fmla="*/ 216 h 465"/>
                <a:gd name="T96" fmla="*/ 62 w 621"/>
                <a:gd name="T97" fmla="*/ 216 h 465"/>
                <a:gd name="T98" fmla="*/ 31 w 621"/>
                <a:gd name="T99" fmla="*/ 278 h 465"/>
                <a:gd name="T100" fmla="*/ 0 w 621"/>
                <a:gd name="T101" fmla="*/ 309 h 465"/>
                <a:gd name="T102" fmla="*/ 0 w 621"/>
                <a:gd name="T103" fmla="*/ 340 h 465"/>
                <a:gd name="T104" fmla="*/ 0 w 621"/>
                <a:gd name="T105" fmla="*/ 340 h 465"/>
                <a:gd name="T106" fmla="*/ 31 w 621"/>
                <a:gd name="T107" fmla="*/ 402 h 465"/>
                <a:gd name="T108" fmla="*/ 31 w 621"/>
                <a:gd name="T109" fmla="*/ 402 h 465"/>
                <a:gd name="T110" fmla="*/ 31 w 621"/>
                <a:gd name="T111" fmla="*/ 433 h 465"/>
                <a:gd name="T112" fmla="*/ 62 w 621"/>
                <a:gd name="T113" fmla="*/ 433 h 465"/>
                <a:gd name="T114" fmla="*/ 62 w 621"/>
                <a:gd name="T115" fmla="*/ 46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1" h="465">
                  <a:moveTo>
                    <a:pt x="93" y="464"/>
                  </a:moveTo>
                  <a:lnTo>
                    <a:pt x="93" y="464"/>
                  </a:lnTo>
                  <a:cubicBezTo>
                    <a:pt x="93" y="433"/>
                    <a:pt x="93" y="433"/>
                    <a:pt x="93" y="433"/>
                  </a:cubicBezTo>
                  <a:lnTo>
                    <a:pt x="93" y="433"/>
                  </a:lnTo>
                  <a:cubicBezTo>
                    <a:pt x="93" y="433"/>
                    <a:pt x="124" y="402"/>
                    <a:pt x="155" y="402"/>
                  </a:cubicBezTo>
                  <a:cubicBezTo>
                    <a:pt x="155" y="402"/>
                    <a:pt x="155" y="433"/>
                    <a:pt x="186" y="433"/>
                  </a:cubicBezTo>
                  <a:lnTo>
                    <a:pt x="186" y="433"/>
                  </a:lnTo>
                  <a:lnTo>
                    <a:pt x="186" y="433"/>
                  </a:lnTo>
                  <a:lnTo>
                    <a:pt x="186" y="433"/>
                  </a:lnTo>
                  <a:cubicBezTo>
                    <a:pt x="186" y="402"/>
                    <a:pt x="186" y="371"/>
                    <a:pt x="217" y="371"/>
                  </a:cubicBezTo>
                  <a:cubicBezTo>
                    <a:pt x="217" y="371"/>
                    <a:pt x="217" y="371"/>
                    <a:pt x="217" y="340"/>
                  </a:cubicBezTo>
                  <a:lnTo>
                    <a:pt x="217" y="340"/>
                  </a:lnTo>
                  <a:cubicBezTo>
                    <a:pt x="217" y="340"/>
                    <a:pt x="217" y="340"/>
                    <a:pt x="248" y="340"/>
                  </a:cubicBezTo>
                  <a:lnTo>
                    <a:pt x="248" y="340"/>
                  </a:lnTo>
                  <a:cubicBezTo>
                    <a:pt x="248" y="340"/>
                    <a:pt x="248" y="309"/>
                    <a:pt x="279" y="309"/>
                  </a:cubicBezTo>
                  <a:lnTo>
                    <a:pt x="279" y="309"/>
                  </a:lnTo>
                  <a:lnTo>
                    <a:pt x="279" y="309"/>
                  </a:lnTo>
                  <a:cubicBezTo>
                    <a:pt x="310" y="309"/>
                    <a:pt x="310" y="340"/>
                    <a:pt x="341" y="371"/>
                  </a:cubicBezTo>
                  <a:lnTo>
                    <a:pt x="341" y="371"/>
                  </a:lnTo>
                  <a:lnTo>
                    <a:pt x="341" y="371"/>
                  </a:lnTo>
                  <a:cubicBezTo>
                    <a:pt x="341" y="371"/>
                    <a:pt x="341" y="371"/>
                    <a:pt x="372" y="371"/>
                  </a:cubicBezTo>
                  <a:lnTo>
                    <a:pt x="372" y="371"/>
                  </a:lnTo>
                  <a:cubicBezTo>
                    <a:pt x="403" y="371"/>
                    <a:pt x="403" y="402"/>
                    <a:pt x="403" y="402"/>
                  </a:cubicBezTo>
                  <a:cubicBezTo>
                    <a:pt x="403" y="371"/>
                    <a:pt x="403" y="371"/>
                    <a:pt x="403" y="371"/>
                  </a:cubicBezTo>
                  <a:lnTo>
                    <a:pt x="403" y="371"/>
                  </a:lnTo>
                  <a:lnTo>
                    <a:pt x="403" y="371"/>
                  </a:lnTo>
                  <a:cubicBezTo>
                    <a:pt x="434" y="371"/>
                    <a:pt x="434" y="340"/>
                    <a:pt x="434" y="340"/>
                  </a:cubicBezTo>
                  <a:lnTo>
                    <a:pt x="434" y="340"/>
                  </a:lnTo>
                  <a:lnTo>
                    <a:pt x="434" y="340"/>
                  </a:lnTo>
                  <a:lnTo>
                    <a:pt x="434" y="340"/>
                  </a:lnTo>
                  <a:cubicBezTo>
                    <a:pt x="465" y="340"/>
                    <a:pt x="465" y="340"/>
                    <a:pt x="465" y="340"/>
                  </a:cubicBezTo>
                  <a:cubicBezTo>
                    <a:pt x="465" y="371"/>
                    <a:pt x="465" y="371"/>
                    <a:pt x="465" y="371"/>
                  </a:cubicBezTo>
                  <a:cubicBezTo>
                    <a:pt x="465" y="340"/>
                    <a:pt x="496" y="340"/>
                    <a:pt x="496" y="340"/>
                  </a:cubicBezTo>
                  <a:lnTo>
                    <a:pt x="526" y="340"/>
                  </a:lnTo>
                  <a:lnTo>
                    <a:pt x="526" y="340"/>
                  </a:lnTo>
                  <a:lnTo>
                    <a:pt x="558" y="340"/>
                  </a:lnTo>
                  <a:lnTo>
                    <a:pt x="558" y="340"/>
                  </a:lnTo>
                  <a:lnTo>
                    <a:pt x="558" y="340"/>
                  </a:lnTo>
                  <a:lnTo>
                    <a:pt x="558" y="340"/>
                  </a:lnTo>
                  <a:cubicBezTo>
                    <a:pt x="558" y="309"/>
                    <a:pt x="589" y="309"/>
                    <a:pt x="589" y="309"/>
                  </a:cubicBezTo>
                  <a:lnTo>
                    <a:pt x="589" y="309"/>
                  </a:lnTo>
                  <a:lnTo>
                    <a:pt x="589" y="309"/>
                  </a:lnTo>
                  <a:cubicBezTo>
                    <a:pt x="620" y="309"/>
                    <a:pt x="620" y="309"/>
                    <a:pt x="620" y="309"/>
                  </a:cubicBezTo>
                  <a:cubicBezTo>
                    <a:pt x="620" y="309"/>
                    <a:pt x="620" y="309"/>
                    <a:pt x="620" y="278"/>
                  </a:cubicBezTo>
                  <a:lnTo>
                    <a:pt x="620" y="278"/>
                  </a:lnTo>
                  <a:lnTo>
                    <a:pt x="620" y="278"/>
                  </a:lnTo>
                  <a:cubicBezTo>
                    <a:pt x="620" y="278"/>
                    <a:pt x="620" y="278"/>
                    <a:pt x="620" y="248"/>
                  </a:cubicBezTo>
                  <a:lnTo>
                    <a:pt x="620" y="248"/>
                  </a:lnTo>
                  <a:lnTo>
                    <a:pt x="620" y="248"/>
                  </a:lnTo>
                  <a:cubicBezTo>
                    <a:pt x="620" y="248"/>
                    <a:pt x="620" y="248"/>
                    <a:pt x="589" y="248"/>
                  </a:cubicBezTo>
                  <a:lnTo>
                    <a:pt x="589" y="248"/>
                  </a:lnTo>
                  <a:lnTo>
                    <a:pt x="589" y="248"/>
                  </a:lnTo>
                  <a:lnTo>
                    <a:pt x="589" y="248"/>
                  </a:lnTo>
                  <a:cubicBezTo>
                    <a:pt x="589" y="248"/>
                    <a:pt x="589" y="248"/>
                    <a:pt x="558" y="248"/>
                  </a:cubicBezTo>
                  <a:cubicBezTo>
                    <a:pt x="558" y="216"/>
                    <a:pt x="558" y="216"/>
                    <a:pt x="558" y="185"/>
                  </a:cubicBezTo>
                  <a:lnTo>
                    <a:pt x="558" y="185"/>
                  </a:lnTo>
                  <a:cubicBezTo>
                    <a:pt x="526" y="185"/>
                    <a:pt x="526" y="185"/>
                    <a:pt x="526" y="185"/>
                  </a:cubicBezTo>
                  <a:cubicBezTo>
                    <a:pt x="496" y="185"/>
                    <a:pt x="496" y="154"/>
                    <a:pt x="496" y="154"/>
                  </a:cubicBezTo>
                  <a:lnTo>
                    <a:pt x="496" y="154"/>
                  </a:lnTo>
                  <a:cubicBezTo>
                    <a:pt x="465" y="154"/>
                    <a:pt x="465" y="154"/>
                    <a:pt x="465" y="154"/>
                  </a:cubicBezTo>
                  <a:cubicBezTo>
                    <a:pt x="465" y="124"/>
                    <a:pt x="465" y="124"/>
                    <a:pt x="465" y="124"/>
                  </a:cubicBezTo>
                  <a:cubicBezTo>
                    <a:pt x="465" y="92"/>
                    <a:pt x="465" y="92"/>
                    <a:pt x="465" y="92"/>
                  </a:cubicBezTo>
                  <a:lnTo>
                    <a:pt x="465" y="92"/>
                  </a:lnTo>
                  <a:lnTo>
                    <a:pt x="465" y="92"/>
                  </a:lnTo>
                  <a:cubicBezTo>
                    <a:pt x="465" y="61"/>
                    <a:pt x="465" y="61"/>
                    <a:pt x="465" y="61"/>
                  </a:cubicBezTo>
                  <a:cubicBezTo>
                    <a:pt x="465" y="61"/>
                    <a:pt x="465" y="61"/>
                    <a:pt x="465" y="30"/>
                  </a:cubicBezTo>
                  <a:lnTo>
                    <a:pt x="465" y="30"/>
                  </a:lnTo>
                  <a:lnTo>
                    <a:pt x="434" y="30"/>
                  </a:lnTo>
                  <a:lnTo>
                    <a:pt x="434" y="30"/>
                  </a:lnTo>
                  <a:lnTo>
                    <a:pt x="434" y="0"/>
                  </a:lnTo>
                  <a:cubicBezTo>
                    <a:pt x="403" y="30"/>
                    <a:pt x="403" y="30"/>
                    <a:pt x="403" y="30"/>
                  </a:cubicBezTo>
                  <a:cubicBezTo>
                    <a:pt x="403" y="30"/>
                    <a:pt x="403" y="30"/>
                    <a:pt x="372" y="61"/>
                  </a:cubicBezTo>
                  <a:lnTo>
                    <a:pt x="372" y="61"/>
                  </a:lnTo>
                  <a:cubicBezTo>
                    <a:pt x="372" y="92"/>
                    <a:pt x="341" y="92"/>
                    <a:pt x="341" y="124"/>
                  </a:cubicBezTo>
                  <a:lnTo>
                    <a:pt x="310" y="124"/>
                  </a:lnTo>
                  <a:lnTo>
                    <a:pt x="310" y="124"/>
                  </a:lnTo>
                  <a:cubicBezTo>
                    <a:pt x="279" y="124"/>
                    <a:pt x="279" y="124"/>
                    <a:pt x="279" y="124"/>
                  </a:cubicBezTo>
                  <a:lnTo>
                    <a:pt x="248" y="124"/>
                  </a:lnTo>
                  <a:lnTo>
                    <a:pt x="248" y="124"/>
                  </a:lnTo>
                  <a:cubicBezTo>
                    <a:pt x="248" y="154"/>
                    <a:pt x="248" y="154"/>
                    <a:pt x="248" y="185"/>
                  </a:cubicBezTo>
                  <a:cubicBezTo>
                    <a:pt x="248" y="185"/>
                    <a:pt x="248" y="185"/>
                    <a:pt x="217" y="185"/>
                  </a:cubicBezTo>
                  <a:lnTo>
                    <a:pt x="217" y="185"/>
                  </a:lnTo>
                  <a:lnTo>
                    <a:pt x="217" y="185"/>
                  </a:lnTo>
                  <a:lnTo>
                    <a:pt x="217" y="185"/>
                  </a:lnTo>
                  <a:lnTo>
                    <a:pt x="217" y="185"/>
                  </a:lnTo>
                  <a:lnTo>
                    <a:pt x="186" y="185"/>
                  </a:lnTo>
                  <a:lnTo>
                    <a:pt x="186" y="185"/>
                  </a:lnTo>
                  <a:lnTo>
                    <a:pt x="155" y="185"/>
                  </a:lnTo>
                  <a:cubicBezTo>
                    <a:pt x="155" y="216"/>
                    <a:pt x="155" y="216"/>
                    <a:pt x="124" y="216"/>
                  </a:cubicBezTo>
                  <a:lnTo>
                    <a:pt x="124" y="216"/>
                  </a:lnTo>
                  <a:lnTo>
                    <a:pt x="124" y="216"/>
                  </a:lnTo>
                  <a:cubicBezTo>
                    <a:pt x="124" y="216"/>
                    <a:pt x="124" y="216"/>
                    <a:pt x="93" y="216"/>
                  </a:cubicBezTo>
                  <a:lnTo>
                    <a:pt x="93" y="216"/>
                  </a:lnTo>
                  <a:lnTo>
                    <a:pt x="93" y="216"/>
                  </a:lnTo>
                  <a:lnTo>
                    <a:pt x="62" y="216"/>
                  </a:lnTo>
                  <a:lnTo>
                    <a:pt x="62" y="216"/>
                  </a:lnTo>
                  <a:lnTo>
                    <a:pt x="62" y="216"/>
                  </a:lnTo>
                  <a:lnTo>
                    <a:pt x="62" y="216"/>
                  </a:lnTo>
                  <a:cubicBezTo>
                    <a:pt x="62" y="248"/>
                    <a:pt x="31" y="248"/>
                    <a:pt x="31" y="248"/>
                  </a:cubicBezTo>
                  <a:cubicBezTo>
                    <a:pt x="31" y="278"/>
                    <a:pt x="31" y="278"/>
                    <a:pt x="31" y="278"/>
                  </a:cubicBezTo>
                  <a:lnTo>
                    <a:pt x="0" y="278"/>
                  </a:lnTo>
                  <a:lnTo>
                    <a:pt x="0" y="309"/>
                  </a:lnTo>
                  <a:cubicBezTo>
                    <a:pt x="0" y="309"/>
                    <a:pt x="0" y="309"/>
                    <a:pt x="0" y="340"/>
                  </a:cubicBezTo>
                  <a:lnTo>
                    <a:pt x="0" y="340"/>
                  </a:lnTo>
                  <a:lnTo>
                    <a:pt x="0" y="340"/>
                  </a:lnTo>
                  <a:lnTo>
                    <a:pt x="0" y="340"/>
                  </a:lnTo>
                  <a:lnTo>
                    <a:pt x="0" y="340"/>
                  </a:lnTo>
                  <a:cubicBezTo>
                    <a:pt x="31" y="371"/>
                    <a:pt x="31" y="402"/>
                    <a:pt x="31" y="402"/>
                  </a:cubicBezTo>
                  <a:lnTo>
                    <a:pt x="31" y="402"/>
                  </a:lnTo>
                  <a:lnTo>
                    <a:pt x="31" y="402"/>
                  </a:lnTo>
                  <a:lnTo>
                    <a:pt x="31" y="433"/>
                  </a:lnTo>
                  <a:lnTo>
                    <a:pt x="31" y="433"/>
                  </a:lnTo>
                  <a:lnTo>
                    <a:pt x="62" y="433"/>
                  </a:lnTo>
                  <a:lnTo>
                    <a:pt x="62" y="433"/>
                  </a:lnTo>
                  <a:lnTo>
                    <a:pt x="62" y="433"/>
                  </a:lnTo>
                  <a:cubicBezTo>
                    <a:pt x="62" y="464"/>
                    <a:pt x="62" y="464"/>
                    <a:pt x="62" y="464"/>
                  </a:cubicBezTo>
                  <a:cubicBezTo>
                    <a:pt x="62" y="464"/>
                    <a:pt x="62" y="464"/>
                    <a:pt x="93" y="4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3" name="Freeform 25"/>
            <p:cNvSpPr>
              <a:spLocks noChangeArrowheads="1"/>
            </p:cNvSpPr>
            <p:nvPr/>
          </p:nvSpPr>
          <p:spPr bwMode="auto">
            <a:xfrm>
              <a:off x="3924300" y="2538413"/>
              <a:ext cx="357188" cy="390525"/>
            </a:xfrm>
            <a:custGeom>
              <a:avLst/>
              <a:gdLst>
                <a:gd name="T0" fmla="*/ 868 w 993"/>
                <a:gd name="T1" fmla="*/ 682 h 1086"/>
                <a:gd name="T2" fmla="*/ 868 w 993"/>
                <a:gd name="T3" fmla="*/ 620 h 1086"/>
                <a:gd name="T4" fmla="*/ 868 w 993"/>
                <a:gd name="T5" fmla="*/ 589 h 1086"/>
                <a:gd name="T6" fmla="*/ 868 w 993"/>
                <a:gd name="T7" fmla="*/ 527 h 1086"/>
                <a:gd name="T8" fmla="*/ 868 w 993"/>
                <a:gd name="T9" fmla="*/ 496 h 1086"/>
                <a:gd name="T10" fmla="*/ 868 w 993"/>
                <a:gd name="T11" fmla="*/ 496 h 1086"/>
                <a:gd name="T12" fmla="*/ 868 w 993"/>
                <a:gd name="T13" fmla="*/ 434 h 1086"/>
                <a:gd name="T14" fmla="*/ 868 w 993"/>
                <a:gd name="T15" fmla="*/ 403 h 1086"/>
                <a:gd name="T16" fmla="*/ 899 w 993"/>
                <a:gd name="T17" fmla="*/ 372 h 1086"/>
                <a:gd name="T18" fmla="*/ 961 w 993"/>
                <a:gd name="T19" fmla="*/ 186 h 1086"/>
                <a:gd name="T20" fmla="*/ 961 w 993"/>
                <a:gd name="T21" fmla="*/ 124 h 1086"/>
                <a:gd name="T22" fmla="*/ 868 w 993"/>
                <a:gd name="T23" fmla="*/ 62 h 1086"/>
                <a:gd name="T24" fmla="*/ 837 w 993"/>
                <a:gd name="T25" fmla="*/ 62 h 1086"/>
                <a:gd name="T26" fmla="*/ 744 w 993"/>
                <a:gd name="T27" fmla="*/ 0 h 1086"/>
                <a:gd name="T28" fmla="*/ 651 w 993"/>
                <a:gd name="T29" fmla="*/ 31 h 1086"/>
                <a:gd name="T30" fmla="*/ 619 w 993"/>
                <a:gd name="T31" fmla="*/ 31 h 1086"/>
                <a:gd name="T32" fmla="*/ 527 w 993"/>
                <a:gd name="T33" fmla="*/ 62 h 1086"/>
                <a:gd name="T34" fmla="*/ 434 w 993"/>
                <a:gd name="T35" fmla="*/ 62 h 1086"/>
                <a:gd name="T36" fmla="*/ 372 w 993"/>
                <a:gd name="T37" fmla="*/ 31 h 1086"/>
                <a:gd name="T38" fmla="*/ 341 w 993"/>
                <a:gd name="T39" fmla="*/ 31 h 1086"/>
                <a:gd name="T40" fmla="*/ 341 w 993"/>
                <a:gd name="T41" fmla="*/ 62 h 1086"/>
                <a:gd name="T42" fmla="*/ 310 w 993"/>
                <a:gd name="T43" fmla="*/ 155 h 1086"/>
                <a:gd name="T44" fmla="*/ 248 w 993"/>
                <a:gd name="T45" fmla="*/ 372 h 1086"/>
                <a:gd name="T46" fmla="*/ 217 w 993"/>
                <a:gd name="T47" fmla="*/ 403 h 1086"/>
                <a:gd name="T48" fmla="*/ 186 w 993"/>
                <a:gd name="T49" fmla="*/ 496 h 1086"/>
                <a:gd name="T50" fmla="*/ 124 w 993"/>
                <a:gd name="T51" fmla="*/ 620 h 1086"/>
                <a:gd name="T52" fmla="*/ 93 w 993"/>
                <a:gd name="T53" fmla="*/ 651 h 1086"/>
                <a:gd name="T54" fmla="*/ 62 w 993"/>
                <a:gd name="T55" fmla="*/ 620 h 1086"/>
                <a:gd name="T56" fmla="*/ 31 w 993"/>
                <a:gd name="T57" fmla="*/ 651 h 1086"/>
                <a:gd name="T58" fmla="*/ 0 w 993"/>
                <a:gd name="T59" fmla="*/ 651 h 1086"/>
                <a:gd name="T60" fmla="*/ 217 w 993"/>
                <a:gd name="T61" fmla="*/ 744 h 1086"/>
                <a:gd name="T62" fmla="*/ 310 w 993"/>
                <a:gd name="T63" fmla="*/ 806 h 1086"/>
                <a:gd name="T64" fmla="*/ 341 w 993"/>
                <a:gd name="T65" fmla="*/ 775 h 1086"/>
                <a:gd name="T66" fmla="*/ 434 w 993"/>
                <a:gd name="T67" fmla="*/ 744 h 1086"/>
                <a:gd name="T68" fmla="*/ 496 w 993"/>
                <a:gd name="T69" fmla="*/ 806 h 1086"/>
                <a:gd name="T70" fmla="*/ 496 w 993"/>
                <a:gd name="T71" fmla="*/ 930 h 1086"/>
                <a:gd name="T72" fmla="*/ 527 w 993"/>
                <a:gd name="T73" fmla="*/ 961 h 1086"/>
                <a:gd name="T74" fmla="*/ 589 w 993"/>
                <a:gd name="T75" fmla="*/ 992 h 1086"/>
                <a:gd name="T76" fmla="*/ 589 w 993"/>
                <a:gd name="T77" fmla="*/ 992 h 1086"/>
                <a:gd name="T78" fmla="*/ 619 w 993"/>
                <a:gd name="T79" fmla="*/ 992 h 1086"/>
                <a:gd name="T80" fmla="*/ 651 w 993"/>
                <a:gd name="T81" fmla="*/ 992 h 1086"/>
                <a:gd name="T82" fmla="*/ 713 w 993"/>
                <a:gd name="T83" fmla="*/ 1054 h 1086"/>
                <a:gd name="T84" fmla="*/ 775 w 993"/>
                <a:gd name="T85" fmla="*/ 1023 h 1086"/>
                <a:gd name="T86" fmla="*/ 806 w 993"/>
                <a:gd name="T87" fmla="*/ 1054 h 1086"/>
                <a:gd name="T88" fmla="*/ 837 w 993"/>
                <a:gd name="T89" fmla="*/ 992 h 1086"/>
                <a:gd name="T90" fmla="*/ 837 w 993"/>
                <a:gd name="T91" fmla="*/ 930 h 1086"/>
                <a:gd name="T92" fmla="*/ 868 w 993"/>
                <a:gd name="T93" fmla="*/ 837 h 1086"/>
                <a:gd name="T94" fmla="*/ 899 w 993"/>
                <a:gd name="T95" fmla="*/ 775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3" h="1086">
                  <a:moveTo>
                    <a:pt x="899" y="744"/>
                  </a:moveTo>
                  <a:lnTo>
                    <a:pt x="899" y="744"/>
                  </a:lnTo>
                  <a:lnTo>
                    <a:pt x="868" y="713"/>
                  </a:lnTo>
                  <a:lnTo>
                    <a:pt x="868" y="682"/>
                  </a:lnTo>
                  <a:lnTo>
                    <a:pt x="868" y="682"/>
                  </a:lnTo>
                  <a:cubicBezTo>
                    <a:pt x="868" y="682"/>
                    <a:pt x="868" y="682"/>
                    <a:pt x="868" y="651"/>
                  </a:cubicBezTo>
                  <a:lnTo>
                    <a:pt x="868" y="651"/>
                  </a:lnTo>
                  <a:cubicBezTo>
                    <a:pt x="868" y="620"/>
                    <a:pt x="868" y="620"/>
                    <a:pt x="868" y="620"/>
                  </a:cubicBezTo>
                  <a:lnTo>
                    <a:pt x="868" y="620"/>
                  </a:lnTo>
                  <a:cubicBezTo>
                    <a:pt x="868" y="589"/>
                    <a:pt x="868" y="589"/>
                    <a:pt x="868" y="589"/>
                  </a:cubicBezTo>
                  <a:lnTo>
                    <a:pt x="868" y="589"/>
                  </a:lnTo>
                  <a:lnTo>
                    <a:pt x="868" y="589"/>
                  </a:lnTo>
                  <a:cubicBezTo>
                    <a:pt x="868" y="558"/>
                    <a:pt x="868" y="558"/>
                    <a:pt x="868" y="558"/>
                  </a:cubicBezTo>
                  <a:cubicBezTo>
                    <a:pt x="868" y="527"/>
                    <a:pt x="868" y="527"/>
                    <a:pt x="868" y="527"/>
                  </a:cubicBezTo>
                  <a:lnTo>
                    <a:pt x="868" y="527"/>
                  </a:lnTo>
                  <a:lnTo>
                    <a:pt x="868" y="527"/>
                  </a:lnTo>
                  <a:lnTo>
                    <a:pt x="868" y="527"/>
                  </a:lnTo>
                  <a:lnTo>
                    <a:pt x="868" y="527"/>
                  </a:lnTo>
                  <a:lnTo>
                    <a:pt x="868" y="527"/>
                  </a:lnTo>
                  <a:cubicBezTo>
                    <a:pt x="868" y="496"/>
                    <a:pt x="868" y="496"/>
                    <a:pt x="868" y="496"/>
                  </a:cubicBezTo>
                  <a:lnTo>
                    <a:pt x="868" y="496"/>
                  </a:lnTo>
                  <a:lnTo>
                    <a:pt x="868" y="496"/>
                  </a:lnTo>
                  <a:lnTo>
                    <a:pt x="868" y="496"/>
                  </a:lnTo>
                  <a:lnTo>
                    <a:pt x="868" y="496"/>
                  </a:lnTo>
                  <a:lnTo>
                    <a:pt x="868" y="496"/>
                  </a:lnTo>
                  <a:cubicBezTo>
                    <a:pt x="837" y="496"/>
                    <a:pt x="837" y="496"/>
                    <a:pt x="837" y="465"/>
                  </a:cubicBezTo>
                  <a:lnTo>
                    <a:pt x="837" y="465"/>
                  </a:lnTo>
                  <a:lnTo>
                    <a:pt x="868" y="434"/>
                  </a:lnTo>
                  <a:lnTo>
                    <a:pt x="868" y="434"/>
                  </a:lnTo>
                  <a:lnTo>
                    <a:pt x="868" y="434"/>
                  </a:lnTo>
                  <a:lnTo>
                    <a:pt x="868" y="403"/>
                  </a:lnTo>
                  <a:lnTo>
                    <a:pt x="868" y="403"/>
                  </a:lnTo>
                  <a:lnTo>
                    <a:pt x="868" y="403"/>
                  </a:lnTo>
                  <a:lnTo>
                    <a:pt x="868" y="403"/>
                  </a:lnTo>
                  <a:cubicBezTo>
                    <a:pt x="868" y="372"/>
                    <a:pt x="868" y="372"/>
                    <a:pt x="899" y="372"/>
                  </a:cubicBezTo>
                  <a:lnTo>
                    <a:pt x="899" y="372"/>
                  </a:lnTo>
                  <a:cubicBezTo>
                    <a:pt x="899" y="372"/>
                    <a:pt x="899" y="341"/>
                    <a:pt x="899" y="310"/>
                  </a:cubicBezTo>
                  <a:lnTo>
                    <a:pt x="899" y="310"/>
                  </a:lnTo>
                  <a:cubicBezTo>
                    <a:pt x="899" y="279"/>
                    <a:pt x="899" y="248"/>
                    <a:pt x="930" y="217"/>
                  </a:cubicBezTo>
                  <a:cubicBezTo>
                    <a:pt x="930" y="217"/>
                    <a:pt x="961" y="217"/>
                    <a:pt x="961" y="186"/>
                  </a:cubicBezTo>
                  <a:lnTo>
                    <a:pt x="961" y="186"/>
                  </a:lnTo>
                  <a:lnTo>
                    <a:pt x="992" y="186"/>
                  </a:lnTo>
                  <a:cubicBezTo>
                    <a:pt x="961" y="186"/>
                    <a:pt x="961" y="155"/>
                    <a:pt x="961" y="124"/>
                  </a:cubicBezTo>
                  <a:lnTo>
                    <a:pt x="961" y="124"/>
                  </a:lnTo>
                  <a:cubicBezTo>
                    <a:pt x="961" y="124"/>
                    <a:pt x="961" y="124"/>
                    <a:pt x="961" y="93"/>
                  </a:cubicBezTo>
                  <a:cubicBezTo>
                    <a:pt x="930" y="93"/>
                    <a:pt x="930" y="62"/>
                    <a:pt x="930" y="62"/>
                  </a:cubicBezTo>
                  <a:cubicBezTo>
                    <a:pt x="930" y="62"/>
                    <a:pt x="930" y="62"/>
                    <a:pt x="899" y="62"/>
                  </a:cubicBezTo>
                  <a:cubicBezTo>
                    <a:pt x="868" y="62"/>
                    <a:pt x="868" y="62"/>
                    <a:pt x="868" y="62"/>
                  </a:cubicBezTo>
                  <a:lnTo>
                    <a:pt x="868" y="62"/>
                  </a:lnTo>
                  <a:cubicBezTo>
                    <a:pt x="837" y="62"/>
                    <a:pt x="837" y="62"/>
                    <a:pt x="837" y="62"/>
                  </a:cubicBezTo>
                  <a:lnTo>
                    <a:pt x="837" y="62"/>
                  </a:lnTo>
                  <a:lnTo>
                    <a:pt x="837" y="62"/>
                  </a:lnTo>
                  <a:cubicBezTo>
                    <a:pt x="806" y="31"/>
                    <a:pt x="806" y="31"/>
                    <a:pt x="806" y="31"/>
                  </a:cubicBezTo>
                  <a:cubicBezTo>
                    <a:pt x="806" y="31"/>
                    <a:pt x="775" y="31"/>
                    <a:pt x="775" y="0"/>
                  </a:cubicBezTo>
                  <a:cubicBezTo>
                    <a:pt x="775" y="0"/>
                    <a:pt x="775" y="0"/>
                    <a:pt x="744" y="0"/>
                  </a:cubicBezTo>
                  <a:lnTo>
                    <a:pt x="744" y="0"/>
                  </a:lnTo>
                  <a:lnTo>
                    <a:pt x="713" y="0"/>
                  </a:lnTo>
                  <a:lnTo>
                    <a:pt x="682" y="0"/>
                  </a:lnTo>
                  <a:lnTo>
                    <a:pt x="682" y="0"/>
                  </a:lnTo>
                  <a:cubicBezTo>
                    <a:pt x="682" y="0"/>
                    <a:pt x="682" y="31"/>
                    <a:pt x="651" y="31"/>
                  </a:cubicBezTo>
                  <a:lnTo>
                    <a:pt x="651" y="31"/>
                  </a:lnTo>
                  <a:cubicBezTo>
                    <a:pt x="619" y="31"/>
                    <a:pt x="619" y="31"/>
                    <a:pt x="619" y="31"/>
                  </a:cubicBezTo>
                  <a:lnTo>
                    <a:pt x="619" y="31"/>
                  </a:lnTo>
                  <a:lnTo>
                    <a:pt x="619" y="31"/>
                  </a:lnTo>
                  <a:cubicBezTo>
                    <a:pt x="589" y="31"/>
                    <a:pt x="589" y="31"/>
                    <a:pt x="558" y="31"/>
                  </a:cubicBezTo>
                  <a:lnTo>
                    <a:pt x="558" y="31"/>
                  </a:lnTo>
                  <a:cubicBezTo>
                    <a:pt x="558" y="62"/>
                    <a:pt x="527" y="62"/>
                    <a:pt x="527" y="62"/>
                  </a:cubicBezTo>
                  <a:lnTo>
                    <a:pt x="527" y="62"/>
                  </a:lnTo>
                  <a:cubicBezTo>
                    <a:pt x="527" y="62"/>
                    <a:pt x="527" y="62"/>
                    <a:pt x="496" y="62"/>
                  </a:cubicBezTo>
                  <a:lnTo>
                    <a:pt x="465" y="62"/>
                  </a:lnTo>
                  <a:lnTo>
                    <a:pt x="434" y="62"/>
                  </a:lnTo>
                  <a:lnTo>
                    <a:pt x="434" y="62"/>
                  </a:lnTo>
                  <a:lnTo>
                    <a:pt x="434" y="62"/>
                  </a:lnTo>
                  <a:cubicBezTo>
                    <a:pt x="403" y="62"/>
                    <a:pt x="403" y="62"/>
                    <a:pt x="372" y="31"/>
                  </a:cubicBezTo>
                  <a:lnTo>
                    <a:pt x="372" y="31"/>
                  </a:lnTo>
                  <a:lnTo>
                    <a:pt x="372" y="31"/>
                  </a:lnTo>
                  <a:lnTo>
                    <a:pt x="372" y="0"/>
                  </a:lnTo>
                  <a:lnTo>
                    <a:pt x="372" y="0"/>
                  </a:lnTo>
                  <a:lnTo>
                    <a:pt x="341" y="0"/>
                  </a:lnTo>
                  <a:lnTo>
                    <a:pt x="341" y="31"/>
                  </a:lnTo>
                  <a:lnTo>
                    <a:pt x="341" y="31"/>
                  </a:lnTo>
                  <a:lnTo>
                    <a:pt x="341" y="31"/>
                  </a:lnTo>
                  <a:cubicBezTo>
                    <a:pt x="341" y="31"/>
                    <a:pt x="341" y="31"/>
                    <a:pt x="341" y="62"/>
                  </a:cubicBezTo>
                  <a:lnTo>
                    <a:pt x="341" y="62"/>
                  </a:lnTo>
                  <a:lnTo>
                    <a:pt x="341" y="62"/>
                  </a:lnTo>
                  <a:lnTo>
                    <a:pt x="341" y="62"/>
                  </a:lnTo>
                  <a:lnTo>
                    <a:pt x="341" y="62"/>
                  </a:lnTo>
                  <a:cubicBezTo>
                    <a:pt x="341" y="93"/>
                    <a:pt x="310" y="124"/>
                    <a:pt x="310" y="155"/>
                  </a:cubicBezTo>
                  <a:cubicBezTo>
                    <a:pt x="310" y="186"/>
                    <a:pt x="279" y="186"/>
                    <a:pt x="279" y="248"/>
                  </a:cubicBezTo>
                  <a:cubicBezTo>
                    <a:pt x="279" y="279"/>
                    <a:pt x="279" y="310"/>
                    <a:pt x="279" y="310"/>
                  </a:cubicBezTo>
                  <a:cubicBezTo>
                    <a:pt x="279" y="341"/>
                    <a:pt x="279" y="372"/>
                    <a:pt x="248" y="372"/>
                  </a:cubicBezTo>
                  <a:lnTo>
                    <a:pt x="248" y="372"/>
                  </a:lnTo>
                  <a:cubicBezTo>
                    <a:pt x="248" y="372"/>
                    <a:pt x="248" y="372"/>
                    <a:pt x="248" y="403"/>
                  </a:cubicBezTo>
                  <a:cubicBezTo>
                    <a:pt x="248" y="403"/>
                    <a:pt x="248" y="403"/>
                    <a:pt x="217" y="403"/>
                  </a:cubicBezTo>
                  <a:lnTo>
                    <a:pt x="217" y="403"/>
                  </a:lnTo>
                  <a:lnTo>
                    <a:pt x="217" y="403"/>
                  </a:lnTo>
                  <a:lnTo>
                    <a:pt x="217" y="434"/>
                  </a:lnTo>
                  <a:cubicBezTo>
                    <a:pt x="186" y="465"/>
                    <a:pt x="186" y="465"/>
                    <a:pt x="186" y="465"/>
                  </a:cubicBezTo>
                  <a:lnTo>
                    <a:pt x="186" y="465"/>
                  </a:lnTo>
                  <a:lnTo>
                    <a:pt x="186" y="496"/>
                  </a:lnTo>
                  <a:cubicBezTo>
                    <a:pt x="186" y="527"/>
                    <a:pt x="186" y="527"/>
                    <a:pt x="186" y="558"/>
                  </a:cubicBezTo>
                  <a:lnTo>
                    <a:pt x="186" y="558"/>
                  </a:lnTo>
                  <a:lnTo>
                    <a:pt x="186" y="558"/>
                  </a:lnTo>
                  <a:cubicBezTo>
                    <a:pt x="186" y="589"/>
                    <a:pt x="155" y="589"/>
                    <a:pt x="124" y="620"/>
                  </a:cubicBezTo>
                  <a:lnTo>
                    <a:pt x="124" y="620"/>
                  </a:lnTo>
                  <a:lnTo>
                    <a:pt x="124" y="620"/>
                  </a:lnTo>
                  <a:lnTo>
                    <a:pt x="124" y="620"/>
                  </a:lnTo>
                  <a:cubicBezTo>
                    <a:pt x="93" y="651"/>
                    <a:pt x="93" y="651"/>
                    <a:pt x="93" y="651"/>
                  </a:cubicBezTo>
                  <a:lnTo>
                    <a:pt x="93" y="651"/>
                  </a:lnTo>
                  <a:cubicBezTo>
                    <a:pt x="62" y="651"/>
                    <a:pt x="62" y="651"/>
                    <a:pt x="62" y="620"/>
                  </a:cubicBezTo>
                  <a:lnTo>
                    <a:pt x="62" y="620"/>
                  </a:lnTo>
                  <a:lnTo>
                    <a:pt x="62" y="620"/>
                  </a:lnTo>
                  <a:lnTo>
                    <a:pt x="62" y="620"/>
                  </a:lnTo>
                  <a:lnTo>
                    <a:pt x="62" y="620"/>
                  </a:lnTo>
                  <a:cubicBezTo>
                    <a:pt x="62" y="620"/>
                    <a:pt x="31" y="620"/>
                    <a:pt x="31" y="651"/>
                  </a:cubicBezTo>
                  <a:lnTo>
                    <a:pt x="31" y="651"/>
                  </a:lnTo>
                  <a:cubicBezTo>
                    <a:pt x="0" y="651"/>
                    <a:pt x="0" y="651"/>
                    <a:pt x="0" y="651"/>
                  </a:cubicBezTo>
                  <a:lnTo>
                    <a:pt x="0" y="651"/>
                  </a:lnTo>
                  <a:lnTo>
                    <a:pt x="0" y="651"/>
                  </a:lnTo>
                  <a:lnTo>
                    <a:pt x="0" y="651"/>
                  </a:lnTo>
                  <a:cubicBezTo>
                    <a:pt x="217" y="651"/>
                    <a:pt x="217" y="651"/>
                    <a:pt x="217" y="651"/>
                  </a:cubicBezTo>
                  <a:cubicBezTo>
                    <a:pt x="217" y="682"/>
                    <a:pt x="217" y="682"/>
                    <a:pt x="217" y="682"/>
                  </a:cubicBezTo>
                  <a:lnTo>
                    <a:pt x="217" y="713"/>
                  </a:lnTo>
                  <a:cubicBezTo>
                    <a:pt x="217" y="744"/>
                    <a:pt x="217" y="744"/>
                    <a:pt x="217" y="744"/>
                  </a:cubicBezTo>
                  <a:cubicBezTo>
                    <a:pt x="217" y="744"/>
                    <a:pt x="248" y="744"/>
                    <a:pt x="248" y="775"/>
                  </a:cubicBezTo>
                  <a:lnTo>
                    <a:pt x="248" y="775"/>
                  </a:lnTo>
                  <a:lnTo>
                    <a:pt x="248" y="806"/>
                  </a:lnTo>
                  <a:cubicBezTo>
                    <a:pt x="279" y="806"/>
                    <a:pt x="279" y="806"/>
                    <a:pt x="310" y="806"/>
                  </a:cubicBezTo>
                  <a:lnTo>
                    <a:pt x="310" y="806"/>
                  </a:lnTo>
                  <a:lnTo>
                    <a:pt x="310" y="806"/>
                  </a:lnTo>
                  <a:cubicBezTo>
                    <a:pt x="341" y="775"/>
                    <a:pt x="341" y="775"/>
                    <a:pt x="341" y="775"/>
                  </a:cubicBezTo>
                  <a:lnTo>
                    <a:pt x="341" y="775"/>
                  </a:lnTo>
                  <a:lnTo>
                    <a:pt x="341" y="775"/>
                  </a:lnTo>
                  <a:cubicBezTo>
                    <a:pt x="310" y="744"/>
                    <a:pt x="310" y="744"/>
                    <a:pt x="310" y="744"/>
                  </a:cubicBezTo>
                  <a:cubicBezTo>
                    <a:pt x="434" y="744"/>
                    <a:pt x="434" y="744"/>
                    <a:pt x="434" y="744"/>
                  </a:cubicBezTo>
                  <a:lnTo>
                    <a:pt x="434" y="744"/>
                  </a:lnTo>
                  <a:cubicBezTo>
                    <a:pt x="527" y="744"/>
                    <a:pt x="527" y="744"/>
                    <a:pt x="527" y="744"/>
                  </a:cubicBezTo>
                  <a:cubicBezTo>
                    <a:pt x="496" y="775"/>
                    <a:pt x="496" y="775"/>
                    <a:pt x="496" y="775"/>
                  </a:cubicBezTo>
                  <a:cubicBezTo>
                    <a:pt x="496" y="806"/>
                    <a:pt x="496" y="806"/>
                    <a:pt x="496" y="806"/>
                  </a:cubicBezTo>
                  <a:lnTo>
                    <a:pt x="496" y="806"/>
                  </a:lnTo>
                  <a:lnTo>
                    <a:pt x="496" y="806"/>
                  </a:lnTo>
                  <a:lnTo>
                    <a:pt x="496" y="837"/>
                  </a:lnTo>
                  <a:cubicBezTo>
                    <a:pt x="496" y="837"/>
                    <a:pt x="496" y="837"/>
                    <a:pt x="496" y="868"/>
                  </a:cubicBezTo>
                  <a:cubicBezTo>
                    <a:pt x="496" y="868"/>
                    <a:pt x="496" y="899"/>
                    <a:pt x="496" y="930"/>
                  </a:cubicBezTo>
                  <a:lnTo>
                    <a:pt x="496" y="930"/>
                  </a:lnTo>
                  <a:lnTo>
                    <a:pt x="496" y="930"/>
                  </a:lnTo>
                  <a:cubicBezTo>
                    <a:pt x="527" y="930"/>
                    <a:pt x="527" y="930"/>
                    <a:pt x="527" y="961"/>
                  </a:cubicBezTo>
                  <a:lnTo>
                    <a:pt x="527" y="961"/>
                  </a:lnTo>
                  <a:lnTo>
                    <a:pt x="527" y="961"/>
                  </a:lnTo>
                  <a:lnTo>
                    <a:pt x="527" y="961"/>
                  </a:lnTo>
                  <a:cubicBezTo>
                    <a:pt x="527" y="992"/>
                    <a:pt x="527" y="992"/>
                    <a:pt x="527" y="992"/>
                  </a:cubicBezTo>
                  <a:cubicBezTo>
                    <a:pt x="558" y="992"/>
                    <a:pt x="558" y="992"/>
                    <a:pt x="589" y="992"/>
                  </a:cubicBezTo>
                  <a:lnTo>
                    <a:pt x="589" y="992"/>
                  </a:lnTo>
                  <a:lnTo>
                    <a:pt x="589" y="992"/>
                  </a:lnTo>
                  <a:lnTo>
                    <a:pt x="589" y="992"/>
                  </a:lnTo>
                  <a:lnTo>
                    <a:pt x="589" y="992"/>
                  </a:lnTo>
                  <a:lnTo>
                    <a:pt x="619" y="992"/>
                  </a:lnTo>
                  <a:lnTo>
                    <a:pt x="619" y="992"/>
                  </a:lnTo>
                  <a:lnTo>
                    <a:pt x="619" y="992"/>
                  </a:lnTo>
                  <a:lnTo>
                    <a:pt x="619" y="992"/>
                  </a:lnTo>
                  <a:lnTo>
                    <a:pt x="619" y="992"/>
                  </a:lnTo>
                  <a:lnTo>
                    <a:pt x="651" y="1023"/>
                  </a:lnTo>
                  <a:lnTo>
                    <a:pt x="651" y="992"/>
                  </a:lnTo>
                  <a:lnTo>
                    <a:pt x="651" y="992"/>
                  </a:lnTo>
                  <a:cubicBezTo>
                    <a:pt x="682" y="992"/>
                    <a:pt x="682" y="1023"/>
                    <a:pt x="682" y="1023"/>
                  </a:cubicBezTo>
                  <a:lnTo>
                    <a:pt x="682" y="1023"/>
                  </a:lnTo>
                  <a:lnTo>
                    <a:pt x="682" y="1023"/>
                  </a:lnTo>
                  <a:cubicBezTo>
                    <a:pt x="713" y="1054"/>
                    <a:pt x="713" y="1054"/>
                    <a:pt x="713" y="1054"/>
                  </a:cubicBezTo>
                  <a:lnTo>
                    <a:pt x="744" y="1054"/>
                  </a:lnTo>
                  <a:lnTo>
                    <a:pt x="744" y="1054"/>
                  </a:lnTo>
                  <a:cubicBezTo>
                    <a:pt x="744" y="1054"/>
                    <a:pt x="744" y="1054"/>
                    <a:pt x="775" y="1023"/>
                  </a:cubicBezTo>
                  <a:lnTo>
                    <a:pt x="775" y="1023"/>
                  </a:lnTo>
                  <a:lnTo>
                    <a:pt x="775" y="1023"/>
                  </a:lnTo>
                  <a:lnTo>
                    <a:pt x="806" y="1054"/>
                  </a:lnTo>
                  <a:lnTo>
                    <a:pt x="806" y="1054"/>
                  </a:lnTo>
                  <a:lnTo>
                    <a:pt x="806" y="1054"/>
                  </a:lnTo>
                  <a:cubicBezTo>
                    <a:pt x="806" y="1054"/>
                    <a:pt x="806" y="1054"/>
                    <a:pt x="837" y="1085"/>
                  </a:cubicBezTo>
                  <a:cubicBezTo>
                    <a:pt x="806" y="1054"/>
                    <a:pt x="806" y="1054"/>
                    <a:pt x="806" y="1054"/>
                  </a:cubicBezTo>
                  <a:cubicBezTo>
                    <a:pt x="806" y="1023"/>
                    <a:pt x="837" y="1023"/>
                    <a:pt x="837" y="1023"/>
                  </a:cubicBezTo>
                  <a:cubicBezTo>
                    <a:pt x="837" y="992"/>
                    <a:pt x="837" y="992"/>
                    <a:pt x="837" y="992"/>
                  </a:cubicBezTo>
                  <a:cubicBezTo>
                    <a:pt x="837" y="992"/>
                    <a:pt x="837" y="992"/>
                    <a:pt x="837" y="961"/>
                  </a:cubicBezTo>
                  <a:cubicBezTo>
                    <a:pt x="837" y="961"/>
                    <a:pt x="837" y="961"/>
                    <a:pt x="837" y="930"/>
                  </a:cubicBezTo>
                  <a:lnTo>
                    <a:pt x="837" y="930"/>
                  </a:lnTo>
                  <a:lnTo>
                    <a:pt x="837" y="930"/>
                  </a:lnTo>
                  <a:cubicBezTo>
                    <a:pt x="837" y="930"/>
                    <a:pt x="806" y="930"/>
                    <a:pt x="806" y="899"/>
                  </a:cubicBezTo>
                  <a:lnTo>
                    <a:pt x="837" y="868"/>
                  </a:lnTo>
                  <a:lnTo>
                    <a:pt x="837" y="868"/>
                  </a:lnTo>
                  <a:cubicBezTo>
                    <a:pt x="837" y="837"/>
                    <a:pt x="868" y="837"/>
                    <a:pt x="868" y="837"/>
                  </a:cubicBezTo>
                  <a:cubicBezTo>
                    <a:pt x="868" y="837"/>
                    <a:pt x="868" y="837"/>
                    <a:pt x="899" y="837"/>
                  </a:cubicBezTo>
                  <a:cubicBezTo>
                    <a:pt x="899" y="806"/>
                    <a:pt x="930" y="806"/>
                    <a:pt x="930" y="806"/>
                  </a:cubicBezTo>
                  <a:lnTo>
                    <a:pt x="930" y="806"/>
                  </a:lnTo>
                  <a:cubicBezTo>
                    <a:pt x="930" y="775"/>
                    <a:pt x="930" y="775"/>
                    <a:pt x="899" y="775"/>
                  </a:cubicBezTo>
                  <a:cubicBezTo>
                    <a:pt x="899" y="744"/>
                    <a:pt x="899" y="744"/>
                    <a:pt x="899" y="7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4" name="Freeform 26"/>
            <p:cNvSpPr>
              <a:spLocks noChangeArrowheads="1"/>
            </p:cNvSpPr>
            <p:nvPr/>
          </p:nvSpPr>
          <p:spPr bwMode="auto">
            <a:xfrm>
              <a:off x="4248150" y="2695575"/>
              <a:ext cx="22225" cy="11113"/>
            </a:xfrm>
            <a:custGeom>
              <a:avLst/>
              <a:gdLst>
                <a:gd name="T0" fmla="*/ 31 w 63"/>
                <a:gd name="T1" fmla="*/ 0 h 32"/>
                <a:gd name="T2" fmla="*/ 31 w 63"/>
                <a:gd name="T3" fmla="*/ 0 h 32"/>
                <a:gd name="T4" fmla="*/ 31 w 63"/>
                <a:gd name="T5" fmla="*/ 0 h 32"/>
                <a:gd name="T6" fmla="*/ 0 w 63"/>
                <a:gd name="T7" fmla="*/ 0 h 32"/>
                <a:gd name="T8" fmla="*/ 0 w 63"/>
                <a:gd name="T9" fmla="*/ 0 h 32"/>
                <a:gd name="T10" fmla="*/ 0 w 63"/>
                <a:gd name="T11" fmla="*/ 0 h 32"/>
                <a:gd name="T12" fmla="*/ 0 w 63"/>
                <a:gd name="T13" fmla="*/ 0 h 32"/>
                <a:gd name="T14" fmla="*/ 0 w 63"/>
                <a:gd name="T15" fmla="*/ 0 h 32"/>
                <a:gd name="T16" fmla="*/ 0 w 63"/>
                <a:gd name="T17" fmla="*/ 31 h 32"/>
                <a:gd name="T18" fmla="*/ 0 w 63"/>
                <a:gd name="T19" fmla="*/ 31 h 32"/>
                <a:gd name="T20" fmla="*/ 31 w 63"/>
                <a:gd name="T21" fmla="*/ 0 h 32"/>
                <a:gd name="T22" fmla="*/ 62 w 63"/>
                <a:gd name="T23" fmla="*/ 0 h 32"/>
                <a:gd name="T24" fmla="*/ 62 w 63"/>
                <a:gd name="T25" fmla="*/ 0 h 32"/>
                <a:gd name="T26" fmla="*/ 62 w 63"/>
                <a:gd name="T27" fmla="*/ 0 h 32"/>
                <a:gd name="T28" fmla="*/ 62 w 63"/>
                <a:gd name="T29" fmla="*/ 0 h 32"/>
                <a:gd name="T30" fmla="*/ 62 w 63"/>
                <a:gd name="T31" fmla="*/ 0 h 32"/>
                <a:gd name="T32" fmla="*/ 31 w 63"/>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2">
                  <a:moveTo>
                    <a:pt x="31" y="0"/>
                  </a:moveTo>
                  <a:lnTo>
                    <a:pt x="31" y="0"/>
                  </a:lnTo>
                  <a:lnTo>
                    <a:pt x="31" y="0"/>
                  </a:lnTo>
                  <a:cubicBezTo>
                    <a:pt x="31" y="0"/>
                    <a:pt x="31" y="0"/>
                    <a:pt x="0" y="0"/>
                  </a:cubicBezTo>
                  <a:lnTo>
                    <a:pt x="0" y="0"/>
                  </a:lnTo>
                  <a:lnTo>
                    <a:pt x="0" y="0"/>
                  </a:lnTo>
                  <a:lnTo>
                    <a:pt x="0" y="0"/>
                  </a:lnTo>
                  <a:lnTo>
                    <a:pt x="0" y="0"/>
                  </a:lnTo>
                  <a:cubicBezTo>
                    <a:pt x="0" y="31"/>
                    <a:pt x="0" y="31"/>
                    <a:pt x="0" y="31"/>
                  </a:cubicBezTo>
                  <a:lnTo>
                    <a:pt x="0" y="31"/>
                  </a:lnTo>
                  <a:cubicBezTo>
                    <a:pt x="31" y="0"/>
                    <a:pt x="31" y="0"/>
                    <a:pt x="31" y="0"/>
                  </a:cubicBezTo>
                  <a:cubicBezTo>
                    <a:pt x="62" y="0"/>
                    <a:pt x="62" y="0"/>
                    <a:pt x="62" y="0"/>
                  </a:cubicBezTo>
                  <a:lnTo>
                    <a:pt x="62" y="0"/>
                  </a:lnTo>
                  <a:lnTo>
                    <a:pt x="62" y="0"/>
                  </a:lnTo>
                  <a:lnTo>
                    <a:pt x="62" y="0"/>
                  </a:lnTo>
                  <a:lnTo>
                    <a:pt x="62" y="0"/>
                  </a:lnTo>
                  <a:cubicBezTo>
                    <a:pt x="31" y="0"/>
                    <a:pt x="31" y="0"/>
                    <a:pt x="3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5" name="Freeform 27"/>
            <p:cNvSpPr>
              <a:spLocks noChangeArrowheads="1"/>
            </p:cNvSpPr>
            <p:nvPr/>
          </p:nvSpPr>
          <p:spPr bwMode="auto">
            <a:xfrm>
              <a:off x="4248150" y="2717800"/>
              <a:ext cx="11113" cy="22225"/>
            </a:xfrm>
            <a:custGeom>
              <a:avLst/>
              <a:gdLst>
                <a:gd name="T0" fmla="*/ 31 w 32"/>
                <a:gd name="T1" fmla="*/ 62 h 63"/>
                <a:gd name="T2" fmla="*/ 31 w 32"/>
                <a:gd name="T3" fmla="*/ 62 h 63"/>
                <a:gd name="T4" fmla="*/ 31 w 32"/>
                <a:gd name="T5" fmla="*/ 31 h 63"/>
                <a:gd name="T6" fmla="*/ 31 w 32"/>
                <a:gd name="T7" fmla="*/ 31 h 63"/>
                <a:gd name="T8" fmla="*/ 31 w 32"/>
                <a:gd name="T9" fmla="*/ 31 h 63"/>
                <a:gd name="T10" fmla="*/ 31 w 32"/>
                <a:gd name="T11" fmla="*/ 31 h 63"/>
                <a:gd name="T12" fmla="*/ 31 w 32"/>
                <a:gd name="T13" fmla="*/ 31 h 63"/>
                <a:gd name="T14" fmla="*/ 31 w 32"/>
                <a:gd name="T15" fmla="*/ 0 h 63"/>
                <a:gd name="T16" fmla="*/ 31 w 32"/>
                <a:gd name="T17" fmla="*/ 0 h 63"/>
                <a:gd name="T18" fmla="*/ 31 w 32"/>
                <a:gd name="T19" fmla="*/ 0 h 63"/>
                <a:gd name="T20" fmla="*/ 0 w 32"/>
                <a:gd name="T21" fmla="*/ 31 h 63"/>
                <a:gd name="T22" fmla="*/ 0 w 32"/>
                <a:gd name="T23" fmla="*/ 31 h 63"/>
                <a:gd name="T24" fmla="*/ 0 w 32"/>
                <a:gd name="T25" fmla="*/ 31 h 63"/>
                <a:gd name="T26" fmla="*/ 0 w 32"/>
                <a:gd name="T27" fmla="*/ 31 h 63"/>
                <a:gd name="T28" fmla="*/ 0 w 32"/>
                <a:gd name="T29" fmla="*/ 62 h 63"/>
                <a:gd name="T30" fmla="*/ 0 w 32"/>
                <a:gd name="T31" fmla="*/ 62 h 63"/>
                <a:gd name="T32" fmla="*/ 31 w 32"/>
                <a:gd name="T33"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3">
                  <a:moveTo>
                    <a:pt x="31" y="62"/>
                  </a:moveTo>
                  <a:lnTo>
                    <a:pt x="31" y="62"/>
                  </a:lnTo>
                  <a:lnTo>
                    <a:pt x="31" y="31"/>
                  </a:lnTo>
                  <a:lnTo>
                    <a:pt x="31" y="31"/>
                  </a:lnTo>
                  <a:lnTo>
                    <a:pt x="31" y="31"/>
                  </a:lnTo>
                  <a:lnTo>
                    <a:pt x="31" y="31"/>
                  </a:lnTo>
                  <a:lnTo>
                    <a:pt x="31" y="31"/>
                  </a:lnTo>
                  <a:cubicBezTo>
                    <a:pt x="31" y="31"/>
                    <a:pt x="31" y="31"/>
                    <a:pt x="31" y="0"/>
                  </a:cubicBezTo>
                  <a:lnTo>
                    <a:pt x="31" y="0"/>
                  </a:lnTo>
                  <a:lnTo>
                    <a:pt x="31" y="0"/>
                  </a:lnTo>
                  <a:cubicBezTo>
                    <a:pt x="31" y="31"/>
                    <a:pt x="31" y="31"/>
                    <a:pt x="0" y="31"/>
                  </a:cubicBezTo>
                  <a:lnTo>
                    <a:pt x="0" y="31"/>
                  </a:lnTo>
                  <a:lnTo>
                    <a:pt x="0" y="31"/>
                  </a:lnTo>
                  <a:lnTo>
                    <a:pt x="0" y="31"/>
                  </a:lnTo>
                  <a:cubicBezTo>
                    <a:pt x="0" y="62"/>
                    <a:pt x="0" y="62"/>
                    <a:pt x="0" y="62"/>
                  </a:cubicBezTo>
                  <a:lnTo>
                    <a:pt x="0" y="62"/>
                  </a:lnTo>
                  <a:cubicBezTo>
                    <a:pt x="0" y="62"/>
                    <a:pt x="0" y="62"/>
                    <a:pt x="3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6" name="Freeform 28"/>
            <p:cNvSpPr>
              <a:spLocks noChangeArrowheads="1"/>
            </p:cNvSpPr>
            <p:nvPr/>
          </p:nvSpPr>
          <p:spPr bwMode="auto">
            <a:xfrm>
              <a:off x="4259263" y="2571750"/>
              <a:ext cx="88900" cy="100013"/>
            </a:xfrm>
            <a:custGeom>
              <a:avLst/>
              <a:gdLst>
                <a:gd name="T0" fmla="*/ 186 w 249"/>
                <a:gd name="T1" fmla="*/ 186 h 280"/>
                <a:gd name="T2" fmla="*/ 186 w 249"/>
                <a:gd name="T3" fmla="*/ 186 h 280"/>
                <a:gd name="T4" fmla="*/ 186 w 249"/>
                <a:gd name="T5" fmla="*/ 186 h 280"/>
                <a:gd name="T6" fmla="*/ 217 w 249"/>
                <a:gd name="T7" fmla="*/ 124 h 280"/>
                <a:gd name="T8" fmla="*/ 248 w 249"/>
                <a:gd name="T9" fmla="*/ 124 h 280"/>
                <a:gd name="T10" fmla="*/ 248 w 249"/>
                <a:gd name="T11" fmla="*/ 93 h 280"/>
                <a:gd name="T12" fmla="*/ 248 w 249"/>
                <a:gd name="T13" fmla="*/ 62 h 280"/>
                <a:gd name="T14" fmla="*/ 217 w 249"/>
                <a:gd name="T15" fmla="*/ 0 h 280"/>
                <a:gd name="T16" fmla="*/ 217 w 249"/>
                <a:gd name="T17" fmla="*/ 0 h 280"/>
                <a:gd name="T18" fmla="*/ 217 w 249"/>
                <a:gd name="T19" fmla="*/ 0 h 280"/>
                <a:gd name="T20" fmla="*/ 186 w 249"/>
                <a:gd name="T21" fmla="*/ 0 h 280"/>
                <a:gd name="T22" fmla="*/ 186 w 249"/>
                <a:gd name="T23" fmla="*/ 0 h 280"/>
                <a:gd name="T24" fmla="*/ 155 w 249"/>
                <a:gd name="T25" fmla="*/ 0 h 280"/>
                <a:gd name="T26" fmla="*/ 155 w 249"/>
                <a:gd name="T27" fmla="*/ 0 h 280"/>
                <a:gd name="T28" fmla="*/ 155 w 249"/>
                <a:gd name="T29" fmla="*/ 0 h 280"/>
                <a:gd name="T30" fmla="*/ 155 w 249"/>
                <a:gd name="T31" fmla="*/ 0 h 280"/>
                <a:gd name="T32" fmla="*/ 124 w 249"/>
                <a:gd name="T33" fmla="*/ 0 h 280"/>
                <a:gd name="T34" fmla="*/ 124 w 249"/>
                <a:gd name="T35" fmla="*/ 0 h 280"/>
                <a:gd name="T36" fmla="*/ 93 w 249"/>
                <a:gd name="T37" fmla="*/ 0 h 280"/>
                <a:gd name="T38" fmla="*/ 62 w 249"/>
                <a:gd name="T39" fmla="*/ 0 h 280"/>
                <a:gd name="T40" fmla="*/ 62 w 249"/>
                <a:gd name="T41" fmla="*/ 0 h 280"/>
                <a:gd name="T42" fmla="*/ 62 w 249"/>
                <a:gd name="T43" fmla="*/ 0 h 280"/>
                <a:gd name="T44" fmla="*/ 62 w 249"/>
                <a:gd name="T45" fmla="*/ 31 h 280"/>
                <a:gd name="T46" fmla="*/ 93 w 249"/>
                <a:gd name="T47" fmla="*/ 62 h 280"/>
                <a:gd name="T48" fmla="*/ 93 w 249"/>
                <a:gd name="T49" fmla="*/ 62 h 280"/>
                <a:gd name="T50" fmla="*/ 93 w 249"/>
                <a:gd name="T51" fmla="*/ 93 h 280"/>
                <a:gd name="T52" fmla="*/ 93 w 249"/>
                <a:gd name="T53" fmla="*/ 93 h 280"/>
                <a:gd name="T54" fmla="*/ 62 w 249"/>
                <a:gd name="T55" fmla="*/ 155 h 280"/>
                <a:gd name="T56" fmla="*/ 62 w 249"/>
                <a:gd name="T57" fmla="*/ 155 h 280"/>
                <a:gd name="T58" fmla="*/ 31 w 249"/>
                <a:gd name="T59" fmla="*/ 186 h 280"/>
                <a:gd name="T60" fmla="*/ 0 w 249"/>
                <a:gd name="T61" fmla="*/ 217 h 280"/>
                <a:gd name="T62" fmla="*/ 0 w 249"/>
                <a:gd name="T63" fmla="*/ 248 h 280"/>
                <a:gd name="T64" fmla="*/ 0 w 249"/>
                <a:gd name="T65" fmla="*/ 279 h 280"/>
                <a:gd name="T66" fmla="*/ 0 w 249"/>
                <a:gd name="T67" fmla="*/ 279 h 280"/>
                <a:gd name="T68" fmla="*/ 0 w 249"/>
                <a:gd name="T69" fmla="*/ 279 h 280"/>
                <a:gd name="T70" fmla="*/ 31 w 249"/>
                <a:gd name="T71" fmla="*/ 248 h 280"/>
                <a:gd name="T72" fmla="*/ 31 w 249"/>
                <a:gd name="T73" fmla="*/ 248 h 280"/>
                <a:gd name="T74" fmla="*/ 186 w 249"/>
                <a:gd name="T75" fmla="*/ 248 h 280"/>
                <a:gd name="T76" fmla="*/ 186 w 249"/>
                <a:gd name="T77" fmla="*/ 18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80">
                  <a:moveTo>
                    <a:pt x="186" y="186"/>
                  </a:moveTo>
                  <a:lnTo>
                    <a:pt x="186" y="186"/>
                  </a:lnTo>
                  <a:lnTo>
                    <a:pt x="186" y="186"/>
                  </a:lnTo>
                  <a:cubicBezTo>
                    <a:pt x="186" y="186"/>
                    <a:pt x="217" y="155"/>
                    <a:pt x="217" y="124"/>
                  </a:cubicBezTo>
                  <a:cubicBezTo>
                    <a:pt x="248" y="124"/>
                    <a:pt x="248" y="124"/>
                    <a:pt x="248" y="124"/>
                  </a:cubicBezTo>
                  <a:lnTo>
                    <a:pt x="248" y="93"/>
                  </a:lnTo>
                  <a:lnTo>
                    <a:pt x="248" y="62"/>
                  </a:lnTo>
                  <a:cubicBezTo>
                    <a:pt x="217" y="31"/>
                    <a:pt x="217" y="0"/>
                    <a:pt x="217" y="0"/>
                  </a:cubicBezTo>
                  <a:lnTo>
                    <a:pt x="217" y="0"/>
                  </a:lnTo>
                  <a:lnTo>
                    <a:pt x="217" y="0"/>
                  </a:lnTo>
                  <a:cubicBezTo>
                    <a:pt x="217" y="0"/>
                    <a:pt x="217" y="0"/>
                    <a:pt x="186" y="0"/>
                  </a:cubicBezTo>
                  <a:lnTo>
                    <a:pt x="186" y="0"/>
                  </a:lnTo>
                  <a:cubicBezTo>
                    <a:pt x="186" y="0"/>
                    <a:pt x="186" y="0"/>
                    <a:pt x="155" y="0"/>
                  </a:cubicBezTo>
                  <a:lnTo>
                    <a:pt x="155" y="0"/>
                  </a:lnTo>
                  <a:lnTo>
                    <a:pt x="155" y="0"/>
                  </a:lnTo>
                  <a:lnTo>
                    <a:pt x="155" y="0"/>
                  </a:lnTo>
                  <a:lnTo>
                    <a:pt x="124" y="0"/>
                  </a:lnTo>
                  <a:lnTo>
                    <a:pt x="124" y="0"/>
                  </a:lnTo>
                  <a:cubicBezTo>
                    <a:pt x="93" y="0"/>
                    <a:pt x="93" y="0"/>
                    <a:pt x="93" y="0"/>
                  </a:cubicBezTo>
                  <a:cubicBezTo>
                    <a:pt x="93" y="0"/>
                    <a:pt x="93" y="0"/>
                    <a:pt x="62" y="0"/>
                  </a:cubicBezTo>
                  <a:lnTo>
                    <a:pt x="62" y="0"/>
                  </a:lnTo>
                  <a:lnTo>
                    <a:pt x="62" y="0"/>
                  </a:lnTo>
                  <a:cubicBezTo>
                    <a:pt x="62" y="31"/>
                    <a:pt x="62" y="31"/>
                    <a:pt x="62" y="31"/>
                  </a:cubicBezTo>
                  <a:cubicBezTo>
                    <a:pt x="93" y="31"/>
                    <a:pt x="93" y="62"/>
                    <a:pt x="93" y="62"/>
                  </a:cubicBezTo>
                  <a:lnTo>
                    <a:pt x="93" y="62"/>
                  </a:lnTo>
                  <a:lnTo>
                    <a:pt x="93" y="93"/>
                  </a:lnTo>
                  <a:lnTo>
                    <a:pt x="93" y="93"/>
                  </a:lnTo>
                  <a:cubicBezTo>
                    <a:pt x="93" y="93"/>
                    <a:pt x="93" y="124"/>
                    <a:pt x="62" y="155"/>
                  </a:cubicBezTo>
                  <a:lnTo>
                    <a:pt x="62" y="155"/>
                  </a:lnTo>
                  <a:cubicBezTo>
                    <a:pt x="31" y="155"/>
                    <a:pt x="31" y="155"/>
                    <a:pt x="31" y="186"/>
                  </a:cubicBezTo>
                  <a:lnTo>
                    <a:pt x="0" y="217"/>
                  </a:lnTo>
                  <a:lnTo>
                    <a:pt x="0" y="248"/>
                  </a:lnTo>
                  <a:cubicBezTo>
                    <a:pt x="0" y="248"/>
                    <a:pt x="0" y="248"/>
                    <a:pt x="0" y="279"/>
                  </a:cubicBezTo>
                  <a:lnTo>
                    <a:pt x="0" y="279"/>
                  </a:lnTo>
                  <a:lnTo>
                    <a:pt x="0" y="279"/>
                  </a:lnTo>
                  <a:cubicBezTo>
                    <a:pt x="31" y="248"/>
                    <a:pt x="31" y="248"/>
                    <a:pt x="31" y="248"/>
                  </a:cubicBezTo>
                  <a:lnTo>
                    <a:pt x="31" y="248"/>
                  </a:lnTo>
                  <a:cubicBezTo>
                    <a:pt x="186" y="248"/>
                    <a:pt x="186" y="248"/>
                    <a:pt x="186" y="248"/>
                  </a:cubicBezTo>
                  <a:cubicBezTo>
                    <a:pt x="186" y="217"/>
                    <a:pt x="186" y="217"/>
                    <a:pt x="186"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7" name="Freeform 29"/>
            <p:cNvSpPr>
              <a:spLocks noChangeArrowheads="1"/>
            </p:cNvSpPr>
            <p:nvPr/>
          </p:nvSpPr>
          <p:spPr bwMode="auto">
            <a:xfrm>
              <a:off x="4159250" y="1925638"/>
              <a:ext cx="201613" cy="212725"/>
            </a:xfrm>
            <a:custGeom>
              <a:avLst/>
              <a:gdLst>
                <a:gd name="T0" fmla="*/ 434 w 559"/>
                <a:gd name="T1" fmla="*/ 93 h 590"/>
                <a:gd name="T2" fmla="*/ 496 w 559"/>
                <a:gd name="T3" fmla="*/ 185 h 590"/>
                <a:gd name="T4" fmla="*/ 496 w 559"/>
                <a:gd name="T5" fmla="*/ 185 h 590"/>
                <a:gd name="T6" fmla="*/ 527 w 559"/>
                <a:gd name="T7" fmla="*/ 185 h 590"/>
                <a:gd name="T8" fmla="*/ 527 w 559"/>
                <a:gd name="T9" fmla="*/ 124 h 590"/>
                <a:gd name="T10" fmla="*/ 496 w 559"/>
                <a:gd name="T11" fmla="*/ 61 h 590"/>
                <a:gd name="T12" fmla="*/ 496 w 559"/>
                <a:gd name="T13" fmla="*/ 30 h 590"/>
                <a:gd name="T14" fmla="*/ 465 w 559"/>
                <a:gd name="T15" fmla="*/ 30 h 590"/>
                <a:gd name="T16" fmla="*/ 403 w 559"/>
                <a:gd name="T17" fmla="*/ 30 h 590"/>
                <a:gd name="T18" fmla="*/ 341 w 559"/>
                <a:gd name="T19" fmla="*/ 0 h 590"/>
                <a:gd name="T20" fmla="*/ 310 w 559"/>
                <a:gd name="T21" fmla="*/ 30 h 590"/>
                <a:gd name="T22" fmla="*/ 217 w 559"/>
                <a:gd name="T23" fmla="*/ 61 h 590"/>
                <a:gd name="T24" fmla="*/ 62 w 559"/>
                <a:gd name="T25" fmla="*/ 30 h 590"/>
                <a:gd name="T26" fmla="*/ 62 w 559"/>
                <a:gd name="T27" fmla="*/ 30 h 590"/>
                <a:gd name="T28" fmla="*/ 31 w 559"/>
                <a:gd name="T29" fmla="*/ 30 h 590"/>
                <a:gd name="T30" fmla="*/ 31 w 559"/>
                <a:gd name="T31" fmla="*/ 30 h 590"/>
                <a:gd name="T32" fmla="*/ 31 w 559"/>
                <a:gd name="T33" fmla="*/ 93 h 590"/>
                <a:gd name="T34" fmla="*/ 0 w 559"/>
                <a:gd name="T35" fmla="*/ 93 h 590"/>
                <a:gd name="T36" fmla="*/ 31 w 559"/>
                <a:gd name="T37" fmla="*/ 124 h 590"/>
                <a:gd name="T38" fmla="*/ 31 w 559"/>
                <a:gd name="T39" fmla="*/ 185 h 590"/>
                <a:gd name="T40" fmla="*/ 31 w 559"/>
                <a:gd name="T41" fmla="*/ 341 h 590"/>
                <a:gd name="T42" fmla="*/ 341 w 559"/>
                <a:gd name="T43" fmla="*/ 589 h 590"/>
                <a:gd name="T44" fmla="*/ 372 w 559"/>
                <a:gd name="T45" fmla="*/ 557 h 590"/>
                <a:gd name="T46" fmla="*/ 403 w 559"/>
                <a:gd name="T47" fmla="*/ 589 h 590"/>
                <a:gd name="T48" fmla="*/ 496 w 559"/>
                <a:gd name="T49" fmla="*/ 589 h 590"/>
                <a:gd name="T50" fmla="*/ 527 w 559"/>
                <a:gd name="T51" fmla="*/ 557 h 590"/>
                <a:gd name="T52" fmla="*/ 527 w 559"/>
                <a:gd name="T53" fmla="*/ 557 h 590"/>
                <a:gd name="T54" fmla="*/ 558 w 559"/>
                <a:gd name="T55" fmla="*/ 526 h 590"/>
                <a:gd name="T56" fmla="*/ 558 w 559"/>
                <a:gd name="T57" fmla="*/ 526 h 590"/>
                <a:gd name="T58" fmla="*/ 465 w 559"/>
                <a:gd name="T59" fmla="*/ 309 h 590"/>
                <a:gd name="T60" fmla="*/ 465 w 559"/>
                <a:gd name="T61" fmla="*/ 217 h 590"/>
                <a:gd name="T62" fmla="*/ 372 w 559"/>
                <a:gd name="T63" fmla="*/ 154 h 590"/>
                <a:gd name="T64" fmla="*/ 434 w 559"/>
                <a:gd name="T65" fmla="*/ 93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9" h="590">
                  <a:moveTo>
                    <a:pt x="434" y="93"/>
                  </a:moveTo>
                  <a:lnTo>
                    <a:pt x="434" y="93"/>
                  </a:lnTo>
                  <a:cubicBezTo>
                    <a:pt x="434" y="93"/>
                    <a:pt x="465" y="124"/>
                    <a:pt x="465" y="154"/>
                  </a:cubicBezTo>
                  <a:cubicBezTo>
                    <a:pt x="465" y="185"/>
                    <a:pt x="496" y="185"/>
                    <a:pt x="496" y="185"/>
                  </a:cubicBezTo>
                  <a:lnTo>
                    <a:pt x="496" y="185"/>
                  </a:lnTo>
                  <a:lnTo>
                    <a:pt x="496" y="185"/>
                  </a:lnTo>
                  <a:lnTo>
                    <a:pt x="496" y="185"/>
                  </a:lnTo>
                  <a:lnTo>
                    <a:pt x="527" y="185"/>
                  </a:lnTo>
                  <a:cubicBezTo>
                    <a:pt x="527" y="154"/>
                    <a:pt x="527" y="154"/>
                    <a:pt x="527" y="124"/>
                  </a:cubicBezTo>
                  <a:lnTo>
                    <a:pt x="527" y="124"/>
                  </a:lnTo>
                  <a:cubicBezTo>
                    <a:pt x="527" y="93"/>
                    <a:pt x="527" y="93"/>
                    <a:pt x="527" y="93"/>
                  </a:cubicBezTo>
                  <a:cubicBezTo>
                    <a:pt x="496" y="93"/>
                    <a:pt x="496" y="61"/>
                    <a:pt x="496" y="61"/>
                  </a:cubicBezTo>
                  <a:cubicBezTo>
                    <a:pt x="496" y="61"/>
                    <a:pt x="496" y="61"/>
                    <a:pt x="496" y="30"/>
                  </a:cubicBezTo>
                  <a:lnTo>
                    <a:pt x="496" y="30"/>
                  </a:lnTo>
                  <a:lnTo>
                    <a:pt x="496" y="30"/>
                  </a:lnTo>
                  <a:lnTo>
                    <a:pt x="465" y="30"/>
                  </a:lnTo>
                  <a:lnTo>
                    <a:pt x="465" y="30"/>
                  </a:lnTo>
                  <a:cubicBezTo>
                    <a:pt x="434" y="30"/>
                    <a:pt x="403" y="30"/>
                    <a:pt x="403" y="30"/>
                  </a:cubicBezTo>
                  <a:lnTo>
                    <a:pt x="372" y="30"/>
                  </a:lnTo>
                  <a:cubicBezTo>
                    <a:pt x="372" y="30"/>
                    <a:pt x="341" y="30"/>
                    <a:pt x="341" y="0"/>
                  </a:cubicBezTo>
                  <a:lnTo>
                    <a:pt x="341" y="0"/>
                  </a:lnTo>
                  <a:cubicBezTo>
                    <a:pt x="341" y="0"/>
                    <a:pt x="341" y="30"/>
                    <a:pt x="310" y="30"/>
                  </a:cubicBezTo>
                  <a:lnTo>
                    <a:pt x="310" y="30"/>
                  </a:lnTo>
                  <a:cubicBezTo>
                    <a:pt x="279" y="30"/>
                    <a:pt x="248" y="61"/>
                    <a:pt x="217" y="61"/>
                  </a:cubicBezTo>
                  <a:lnTo>
                    <a:pt x="217" y="61"/>
                  </a:lnTo>
                  <a:lnTo>
                    <a:pt x="62" y="30"/>
                  </a:lnTo>
                  <a:lnTo>
                    <a:pt x="62" y="30"/>
                  </a:lnTo>
                  <a:lnTo>
                    <a:pt x="62" y="30"/>
                  </a:lnTo>
                  <a:lnTo>
                    <a:pt x="31" y="30"/>
                  </a:lnTo>
                  <a:lnTo>
                    <a:pt x="31" y="30"/>
                  </a:lnTo>
                  <a:lnTo>
                    <a:pt x="31" y="30"/>
                  </a:lnTo>
                  <a:lnTo>
                    <a:pt x="31" y="30"/>
                  </a:lnTo>
                  <a:lnTo>
                    <a:pt x="31" y="30"/>
                  </a:lnTo>
                  <a:cubicBezTo>
                    <a:pt x="31" y="61"/>
                    <a:pt x="31" y="61"/>
                    <a:pt x="31" y="93"/>
                  </a:cubicBezTo>
                  <a:lnTo>
                    <a:pt x="31" y="93"/>
                  </a:lnTo>
                  <a:cubicBezTo>
                    <a:pt x="0" y="93"/>
                    <a:pt x="0" y="93"/>
                    <a:pt x="0" y="93"/>
                  </a:cubicBezTo>
                  <a:cubicBezTo>
                    <a:pt x="0" y="93"/>
                    <a:pt x="31" y="93"/>
                    <a:pt x="31" y="124"/>
                  </a:cubicBezTo>
                  <a:lnTo>
                    <a:pt x="31" y="124"/>
                  </a:lnTo>
                  <a:lnTo>
                    <a:pt x="31" y="124"/>
                  </a:lnTo>
                  <a:cubicBezTo>
                    <a:pt x="31" y="154"/>
                    <a:pt x="31" y="154"/>
                    <a:pt x="31" y="185"/>
                  </a:cubicBezTo>
                  <a:lnTo>
                    <a:pt x="31" y="185"/>
                  </a:lnTo>
                  <a:cubicBezTo>
                    <a:pt x="31" y="217"/>
                    <a:pt x="31" y="248"/>
                    <a:pt x="31" y="341"/>
                  </a:cubicBezTo>
                  <a:cubicBezTo>
                    <a:pt x="31" y="433"/>
                    <a:pt x="31" y="526"/>
                    <a:pt x="31" y="589"/>
                  </a:cubicBezTo>
                  <a:cubicBezTo>
                    <a:pt x="341" y="589"/>
                    <a:pt x="341" y="589"/>
                    <a:pt x="341" y="589"/>
                  </a:cubicBezTo>
                  <a:cubicBezTo>
                    <a:pt x="341" y="557"/>
                    <a:pt x="341" y="557"/>
                    <a:pt x="372" y="557"/>
                  </a:cubicBezTo>
                  <a:lnTo>
                    <a:pt x="372" y="557"/>
                  </a:lnTo>
                  <a:lnTo>
                    <a:pt x="372" y="557"/>
                  </a:lnTo>
                  <a:cubicBezTo>
                    <a:pt x="372" y="557"/>
                    <a:pt x="372" y="589"/>
                    <a:pt x="403" y="589"/>
                  </a:cubicBezTo>
                  <a:cubicBezTo>
                    <a:pt x="496" y="589"/>
                    <a:pt x="496" y="589"/>
                    <a:pt x="496" y="589"/>
                  </a:cubicBezTo>
                  <a:lnTo>
                    <a:pt x="496" y="589"/>
                  </a:lnTo>
                  <a:lnTo>
                    <a:pt x="496" y="589"/>
                  </a:lnTo>
                  <a:cubicBezTo>
                    <a:pt x="496" y="557"/>
                    <a:pt x="496" y="557"/>
                    <a:pt x="527" y="557"/>
                  </a:cubicBezTo>
                  <a:lnTo>
                    <a:pt x="527" y="557"/>
                  </a:lnTo>
                  <a:lnTo>
                    <a:pt x="527" y="557"/>
                  </a:lnTo>
                  <a:cubicBezTo>
                    <a:pt x="527" y="557"/>
                    <a:pt x="527" y="557"/>
                    <a:pt x="527" y="526"/>
                  </a:cubicBezTo>
                  <a:cubicBezTo>
                    <a:pt x="527" y="526"/>
                    <a:pt x="527" y="526"/>
                    <a:pt x="558" y="526"/>
                  </a:cubicBezTo>
                  <a:lnTo>
                    <a:pt x="558" y="526"/>
                  </a:lnTo>
                  <a:lnTo>
                    <a:pt x="558" y="526"/>
                  </a:lnTo>
                  <a:cubicBezTo>
                    <a:pt x="527" y="465"/>
                    <a:pt x="496" y="372"/>
                    <a:pt x="496" y="372"/>
                  </a:cubicBezTo>
                  <a:cubicBezTo>
                    <a:pt x="496" y="341"/>
                    <a:pt x="496" y="341"/>
                    <a:pt x="465" y="309"/>
                  </a:cubicBezTo>
                  <a:lnTo>
                    <a:pt x="465" y="309"/>
                  </a:lnTo>
                  <a:cubicBezTo>
                    <a:pt x="465" y="278"/>
                    <a:pt x="465" y="248"/>
                    <a:pt x="465" y="217"/>
                  </a:cubicBezTo>
                  <a:cubicBezTo>
                    <a:pt x="434" y="217"/>
                    <a:pt x="403" y="185"/>
                    <a:pt x="403" y="154"/>
                  </a:cubicBezTo>
                  <a:cubicBezTo>
                    <a:pt x="372" y="154"/>
                    <a:pt x="372" y="154"/>
                    <a:pt x="372" y="154"/>
                  </a:cubicBezTo>
                  <a:cubicBezTo>
                    <a:pt x="403" y="30"/>
                    <a:pt x="403" y="30"/>
                    <a:pt x="403" y="30"/>
                  </a:cubicBezTo>
                  <a:lnTo>
                    <a:pt x="434"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8" name="Freeform 30"/>
            <p:cNvSpPr>
              <a:spLocks noChangeArrowheads="1"/>
            </p:cNvSpPr>
            <p:nvPr/>
          </p:nvSpPr>
          <p:spPr bwMode="auto">
            <a:xfrm>
              <a:off x="3859213" y="1903413"/>
              <a:ext cx="290512" cy="279400"/>
            </a:xfrm>
            <a:custGeom>
              <a:avLst/>
              <a:gdLst>
                <a:gd name="T0" fmla="*/ 804 w 805"/>
                <a:gd name="T1" fmla="*/ 187 h 777"/>
                <a:gd name="T2" fmla="*/ 804 w 805"/>
                <a:gd name="T3" fmla="*/ 156 h 777"/>
                <a:gd name="T4" fmla="*/ 804 w 805"/>
                <a:gd name="T5" fmla="*/ 124 h 777"/>
                <a:gd name="T6" fmla="*/ 804 w 805"/>
                <a:gd name="T7" fmla="*/ 93 h 777"/>
                <a:gd name="T8" fmla="*/ 804 w 805"/>
                <a:gd name="T9" fmla="*/ 93 h 777"/>
                <a:gd name="T10" fmla="*/ 774 w 805"/>
                <a:gd name="T11" fmla="*/ 32 h 777"/>
                <a:gd name="T12" fmla="*/ 743 w 805"/>
                <a:gd name="T13" fmla="*/ 32 h 777"/>
                <a:gd name="T14" fmla="*/ 712 w 805"/>
                <a:gd name="T15" fmla="*/ 0 h 777"/>
                <a:gd name="T16" fmla="*/ 650 w 805"/>
                <a:gd name="T17" fmla="*/ 0 h 777"/>
                <a:gd name="T18" fmla="*/ 588 w 805"/>
                <a:gd name="T19" fmla="*/ 32 h 777"/>
                <a:gd name="T20" fmla="*/ 588 w 805"/>
                <a:gd name="T21" fmla="*/ 63 h 777"/>
                <a:gd name="T22" fmla="*/ 495 w 805"/>
                <a:gd name="T23" fmla="*/ 156 h 777"/>
                <a:gd name="T24" fmla="*/ 433 w 805"/>
                <a:gd name="T25" fmla="*/ 124 h 777"/>
                <a:gd name="T26" fmla="*/ 371 w 805"/>
                <a:gd name="T27" fmla="*/ 93 h 777"/>
                <a:gd name="T28" fmla="*/ 309 w 805"/>
                <a:gd name="T29" fmla="*/ 63 h 777"/>
                <a:gd name="T30" fmla="*/ 278 w 805"/>
                <a:gd name="T31" fmla="*/ 32 h 777"/>
                <a:gd name="T32" fmla="*/ 278 w 805"/>
                <a:gd name="T33" fmla="*/ 32 h 777"/>
                <a:gd name="T34" fmla="*/ 247 w 805"/>
                <a:gd name="T35" fmla="*/ 0 h 777"/>
                <a:gd name="T36" fmla="*/ 216 w 805"/>
                <a:gd name="T37" fmla="*/ 0 h 777"/>
                <a:gd name="T38" fmla="*/ 185 w 805"/>
                <a:gd name="T39" fmla="*/ 0 h 777"/>
                <a:gd name="T40" fmla="*/ 154 w 805"/>
                <a:gd name="T41" fmla="*/ 0 h 777"/>
                <a:gd name="T42" fmla="*/ 123 w 805"/>
                <a:gd name="T43" fmla="*/ 0 h 777"/>
                <a:gd name="T44" fmla="*/ 31 w 805"/>
                <a:gd name="T45" fmla="*/ 63 h 777"/>
                <a:gd name="T46" fmla="*/ 31 w 805"/>
                <a:gd name="T47" fmla="*/ 93 h 777"/>
                <a:gd name="T48" fmla="*/ 31 w 805"/>
                <a:gd name="T49" fmla="*/ 124 h 777"/>
                <a:gd name="T50" fmla="*/ 31 w 805"/>
                <a:gd name="T51" fmla="*/ 187 h 777"/>
                <a:gd name="T52" fmla="*/ 31 w 805"/>
                <a:gd name="T53" fmla="*/ 187 h 777"/>
                <a:gd name="T54" fmla="*/ 31 w 805"/>
                <a:gd name="T55" fmla="*/ 248 h 777"/>
                <a:gd name="T56" fmla="*/ 31 w 805"/>
                <a:gd name="T57" fmla="*/ 311 h 777"/>
                <a:gd name="T58" fmla="*/ 31 w 805"/>
                <a:gd name="T59" fmla="*/ 341 h 777"/>
                <a:gd name="T60" fmla="*/ 31 w 805"/>
                <a:gd name="T61" fmla="*/ 372 h 777"/>
                <a:gd name="T62" fmla="*/ 31 w 805"/>
                <a:gd name="T63" fmla="*/ 372 h 777"/>
                <a:gd name="T64" fmla="*/ 0 w 805"/>
                <a:gd name="T65" fmla="*/ 404 h 777"/>
                <a:gd name="T66" fmla="*/ 31 w 805"/>
                <a:gd name="T67" fmla="*/ 465 h 777"/>
                <a:gd name="T68" fmla="*/ 63 w 805"/>
                <a:gd name="T69" fmla="*/ 465 h 777"/>
                <a:gd name="T70" fmla="*/ 123 w 805"/>
                <a:gd name="T71" fmla="*/ 496 h 777"/>
                <a:gd name="T72" fmla="*/ 216 w 805"/>
                <a:gd name="T73" fmla="*/ 558 h 777"/>
                <a:gd name="T74" fmla="*/ 278 w 805"/>
                <a:gd name="T75" fmla="*/ 589 h 777"/>
                <a:gd name="T76" fmla="*/ 278 w 805"/>
                <a:gd name="T77" fmla="*/ 589 h 777"/>
                <a:gd name="T78" fmla="*/ 309 w 805"/>
                <a:gd name="T79" fmla="*/ 558 h 777"/>
                <a:gd name="T80" fmla="*/ 340 w 805"/>
                <a:gd name="T81" fmla="*/ 528 h 777"/>
                <a:gd name="T82" fmla="*/ 743 w 805"/>
                <a:gd name="T83" fmla="*/ 776 h 777"/>
                <a:gd name="T84" fmla="*/ 804 w 805"/>
                <a:gd name="T85" fmla="*/ 682 h 777"/>
                <a:gd name="T86" fmla="*/ 804 w 805"/>
                <a:gd name="T87" fmla="*/ 404 h 777"/>
                <a:gd name="T88" fmla="*/ 804 w 805"/>
                <a:gd name="T89" fmla="*/ 248 h 777"/>
                <a:gd name="T90" fmla="*/ 804 w 805"/>
                <a:gd name="T91" fmla="*/ 18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5" h="777">
                  <a:moveTo>
                    <a:pt x="804" y="187"/>
                  </a:moveTo>
                  <a:lnTo>
                    <a:pt x="804" y="187"/>
                  </a:lnTo>
                  <a:lnTo>
                    <a:pt x="804" y="187"/>
                  </a:lnTo>
                  <a:cubicBezTo>
                    <a:pt x="804" y="187"/>
                    <a:pt x="804" y="187"/>
                    <a:pt x="804" y="156"/>
                  </a:cubicBezTo>
                  <a:cubicBezTo>
                    <a:pt x="804" y="156"/>
                    <a:pt x="804" y="156"/>
                    <a:pt x="804" y="124"/>
                  </a:cubicBezTo>
                  <a:lnTo>
                    <a:pt x="804" y="124"/>
                  </a:lnTo>
                  <a:lnTo>
                    <a:pt x="804" y="93"/>
                  </a:lnTo>
                  <a:lnTo>
                    <a:pt x="804" y="93"/>
                  </a:lnTo>
                  <a:lnTo>
                    <a:pt x="804" y="93"/>
                  </a:lnTo>
                  <a:lnTo>
                    <a:pt x="804" y="93"/>
                  </a:lnTo>
                  <a:cubicBezTo>
                    <a:pt x="804" y="63"/>
                    <a:pt x="804" y="63"/>
                    <a:pt x="804" y="63"/>
                  </a:cubicBezTo>
                  <a:cubicBezTo>
                    <a:pt x="804" y="63"/>
                    <a:pt x="774" y="63"/>
                    <a:pt x="774" y="32"/>
                  </a:cubicBezTo>
                  <a:cubicBezTo>
                    <a:pt x="774" y="32"/>
                    <a:pt x="774" y="32"/>
                    <a:pt x="743" y="32"/>
                  </a:cubicBezTo>
                  <a:lnTo>
                    <a:pt x="743" y="32"/>
                  </a:lnTo>
                  <a:cubicBezTo>
                    <a:pt x="743" y="32"/>
                    <a:pt x="712" y="32"/>
                    <a:pt x="712" y="0"/>
                  </a:cubicBezTo>
                  <a:lnTo>
                    <a:pt x="712" y="0"/>
                  </a:lnTo>
                  <a:lnTo>
                    <a:pt x="681" y="0"/>
                  </a:lnTo>
                  <a:lnTo>
                    <a:pt x="650" y="0"/>
                  </a:lnTo>
                  <a:cubicBezTo>
                    <a:pt x="650" y="0"/>
                    <a:pt x="588" y="0"/>
                    <a:pt x="588" y="32"/>
                  </a:cubicBezTo>
                  <a:lnTo>
                    <a:pt x="588" y="32"/>
                  </a:lnTo>
                  <a:cubicBezTo>
                    <a:pt x="588" y="32"/>
                    <a:pt x="588" y="32"/>
                    <a:pt x="588" y="63"/>
                  </a:cubicBezTo>
                  <a:lnTo>
                    <a:pt x="588" y="63"/>
                  </a:lnTo>
                  <a:cubicBezTo>
                    <a:pt x="588" y="93"/>
                    <a:pt x="557" y="156"/>
                    <a:pt x="526" y="156"/>
                  </a:cubicBezTo>
                  <a:cubicBezTo>
                    <a:pt x="526" y="156"/>
                    <a:pt x="526" y="156"/>
                    <a:pt x="495" y="156"/>
                  </a:cubicBezTo>
                  <a:lnTo>
                    <a:pt x="495" y="156"/>
                  </a:lnTo>
                  <a:cubicBezTo>
                    <a:pt x="495" y="156"/>
                    <a:pt x="464" y="156"/>
                    <a:pt x="433" y="124"/>
                  </a:cubicBezTo>
                  <a:lnTo>
                    <a:pt x="433" y="124"/>
                  </a:lnTo>
                  <a:cubicBezTo>
                    <a:pt x="402" y="93"/>
                    <a:pt x="402" y="93"/>
                    <a:pt x="371" y="93"/>
                  </a:cubicBezTo>
                  <a:lnTo>
                    <a:pt x="371" y="93"/>
                  </a:lnTo>
                  <a:cubicBezTo>
                    <a:pt x="340" y="93"/>
                    <a:pt x="309" y="93"/>
                    <a:pt x="309" y="63"/>
                  </a:cubicBezTo>
                  <a:lnTo>
                    <a:pt x="309" y="63"/>
                  </a:lnTo>
                  <a:lnTo>
                    <a:pt x="278" y="32"/>
                  </a:lnTo>
                  <a:lnTo>
                    <a:pt x="278" y="32"/>
                  </a:lnTo>
                  <a:lnTo>
                    <a:pt x="278" y="32"/>
                  </a:lnTo>
                  <a:lnTo>
                    <a:pt x="247" y="0"/>
                  </a:lnTo>
                  <a:lnTo>
                    <a:pt x="247" y="0"/>
                  </a:lnTo>
                  <a:cubicBezTo>
                    <a:pt x="216" y="0"/>
                    <a:pt x="216" y="0"/>
                    <a:pt x="216" y="0"/>
                  </a:cubicBezTo>
                  <a:lnTo>
                    <a:pt x="216" y="0"/>
                  </a:lnTo>
                  <a:lnTo>
                    <a:pt x="216" y="0"/>
                  </a:lnTo>
                  <a:cubicBezTo>
                    <a:pt x="185" y="0"/>
                    <a:pt x="185" y="0"/>
                    <a:pt x="185" y="0"/>
                  </a:cubicBezTo>
                  <a:lnTo>
                    <a:pt x="185" y="0"/>
                  </a:lnTo>
                  <a:cubicBezTo>
                    <a:pt x="154" y="0"/>
                    <a:pt x="154" y="0"/>
                    <a:pt x="154" y="0"/>
                  </a:cubicBezTo>
                  <a:cubicBezTo>
                    <a:pt x="123" y="0"/>
                    <a:pt x="123" y="0"/>
                    <a:pt x="123" y="0"/>
                  </a:cubicBezTo>
                  <a:lnTo>
                    <a:pt x="123" y="0"/>
                  </a:lnTo>
                  <a:cubicBezTo>
                    <a:pt x="123" y="32"/>
                    <a:pt x="92" y="32"/>
                    <a:pt x="92" y="32"/>
                  </a:cubicBezTo>
                  <a:cubicBezTo>
                    <a:pt x="62" y="32"/>
                    <a:pt x="63" y="63"/>
                    <a:pt x="31" y="63"/>
                  </a:cubicBezTo>
                  <a:cubicBezTo>
                    <a:pt x="31" y="63"/>
                    <a:pt x="31" y="63"/>
                    <a:pt x="31" y="93"/>
                  </a:cubicBezTo>
                  <a:lnTo>
                    <a:pt x="31" y="93"/>
                  </a:lnTo>
                  <a:cubicBezTo>
                    <a:pt x="31" y="124"/>
                    <a:pt x="31" y="124"/>
                    <a:pt x="31" y="124"/>
                  </a:cubicBezTo>
                  <a:lnTo>
                    <a:pt x="31" y="124"/>
                  </a:lnTo>
                  <a:cubicBezTo>
                    <a:pt x="31" y="156"/>
                    <a:pt x="31" y="156"/>
                    <a:pt x="0" y="156"/>
                  </a:cubicBezTo>
                  <a:lnTo>
                    <a:pt x="31" y="187"/>
                  </a:lnTo>
                  <a:lnTo>
                    <a:pt x="31" y="187"/>
                  </a:lnTo>
                  <a:lnTo>
                    <a:pt x="31" y="187"/>
                  </a:lnTo>
                  <a:cubicBezTo>
                    <a:pt x="31" y="217"/>
                    <a:pt x="31" y="217"/>
                    <a:pt x="31" y="217"/>
                  </a:cubicBezTo>
                  <a:lnTo>
                    <a:pt x="31" y="248"/>
                  </a:lnTo>
                  <a:lnTo>
                    <a:pt x="31" y="280"/>
                  </a:lnTo>
                  <a:cubicBezTo>
                    <a:pt x="31" y="311"/>
                    <a:pt x="31" y="311"/>
                    <a:pt x="31" y="311"/>
                  </a:cubicBezTo>
                  <a:lnTo>
                    <a:pt x="31" y="311"/>
                  </a:lnTo>
                  <a:cubicBezTo>
                    <a:pt x="31" y="311"/>
                    <a:pt x="31" y="311"/>
                    <a:pt x="31" y="341"/>
                  </a:cubicBezTo>
                  <a:cubicBezTo>
                    <a:pt x="31" y="341"/>
                    <a:pt x="31" y="341"/>
                    <a:pt x="31" y="372"/>
                  </a:cubicBezTo>
                  <a:lnTo>
                    <a:pt x="31" y="372"/>
                  </a:lnTo>
                  <a:lnTo>
                    <a:pt x="31" y="372"/>
                  </a:lnTo>
                  <a:lnTo>
                    <a:pt x="31" y="372"/>
                  </a:lnTo>
                  <a:lnTo>
                    <a:pt x="31" y="372"/>
                  </a:lnTo>
                  <a:cubicBezTo>
                    <a:pt x="31" y="372"/>
                    <a:pt x="31" y="404"/>
                    <a:pt x="0" y="404"/>
                  </a:cubicBezTo>
                  <a:cubicBezTo>
                    <a:pt x="31" y="404"/>
                    <a:pt x="31" y="404"/>
                    <a:pt x="31" y="435"/>
                  </a:cubicBezTo>
                  <a:cubicBezTo>
                    <a:pt x="31" y="435"/>
                    <a:pt x="31" y="435"/>
                    <a:pt x="31" y="465"/>
                  </a:cubicBezTo>
                  <a:lnTo>
                    <a:pt x="31" y="465"/>
                  </a:lnTo>
                  <a:lnTo>
                    <a:pt x="63" y="465"/>
                  </a:lnTo>
                  <a:cubicBezTo>
                    <a:pt x="63" y="465"/>
                    <a:pt x="92" y="496"/>
                    <a:pt x="123" y="496"/>
                  </a:cubicBezTo>
                  <a:lnTo>
                    <a:pt x="123" y="496"/>
                  </a:lnTo>
                  <a:cubicBezTo>
                    <a:pt x="123" y="496"/>
                    <a:pt x="123" y="528"/>
                    <a:pt x="154" y="558"/>
                  </a:cubicBezTo>
                  <a:cubicBezTo>
                    <a:pt x="185" y="558"/>
                    <a:pt x="185" y="558"/>
                    <a:pt x="216" y="558"/>
                  </a:cubicBezTo>
                  <a:lnTo>
                    <a:pt x="247" y="589"/>
                  </a:lnTo>
                  <a:cubicBezTo>
                    <a:pt x="247" y="589"/>
                    <a:pt x="247" y="589"/>
                    <a:pt x="278" y="589"/>
                  </a:cubicBezTo>
                  <a:lnTo>
                    <a:pt x="278" y="589"/>
                  </a:lnTo>
                  <a:lnTo>
                    <a:pt x="278" y="589"/>
                  </a:lnTo>
                  <a:lnTo>
                    <a:pt x="278" y="589"/>
                  </a:lnTo>
                  <a:cubicBezTo>
                    <a:pt x="278" y="558"/>
                    <a:pt x="278" y="558"/>
                    <a:pt x="309" y="558"/>
                  </a:cubicBezTo>
                  <a:lnTo>
                    <a:pt x="340" y="558"/>
                  </a:lnTo>
                  <a:cubicBezTo>
                    <a:pt x="340" y="528"/>
                    <a:pt x="340" y="528"/>
                    <a:pt x="340" y="528"/>
                  </a:cubicBezTo>
                  <a:cubicBezTo>
                    <a:pt x="743" y="776"/>
                    <a:pt x="743" y="776"/>
                    <a:pt x="743" y="776"/>
                  </a:cubicBezTo>
                  <a:lnTo>
                    <a:pt x="743" y="776"/>
                  </a:lnTo>
                  <a:cubicBezTo>
                    <a:pt x="804" y="776"/>
                    <a:pt x="804" y="776"/>
                    <a:pt x="804" y="776"/>
                  </a:cubicBezTo>
                  <a:cubicBezTo>
                    <a:pt x="804" y="744"/>
                    <a:pt x="804" y="713"/>
                    <a:pt x="804" y="682"/>
                  </a:cubicBezTo>
                  <a:lnTo>
                    <a:pt x="804" y="682"/>
                  </a:lnTo>
                  <a:cubicBezTo>
                    <a:pt x="804" y="589"/>
                    <a:pt x="804" y="496"/>
                    <a:pt x="804" y="404"/>
                  </a:cubicBezTo>
                  <a:cubicBezTo>
                    <a:pt x="804" y="311"/>
                    <a:pt x="804" y="280"/>
                    <a:pt x="804" y="248"/>
                  </a:cubicBezTo>
                  <a:lnTo>
                    <a:pt x="804" y="248"/>
                  </a:lnTo>
                  <a:cubicBezTo>
                    <a:pt x="804" y="217"/>
                    <a:pt x="804" y="217"/>
                    <a:pt x="804" y="217"/>
                  </a:cubicBezTo>
                  <a:lnTo>
                    <a:pt x="804" y="18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9" name="Freeform 31"/>
            <p:cNvSpPr>
              <a:spLocks noChangeArrowheads="1"/>
            </p:cNvSpPr>
            <p:nvPr/>
          </p:nvSpPr>
          <p:spPr bwMode="auto">
            <a:xfrm>
              <a:off x="4114800" y="2138363"/>
              <a:ext cx="301625" cy="423862"/>
            </a:xfrm>
            <a:custGeom>
              <a:avLst/>
              <a:gdLst>
                <a:gd name="T0" fmla="*/ 651 w 838"/>
                <a:gd name="T1" fmla="*/ 1083 h 1177"/>
                <a:gd name="T2" fmla="*/ 651 w 838"/>
                <a:gd name="T3" fmla="*/ 1083 h 1177"/>
                <a:gd name="T4" fmla="*/ 682 w 838"/>
                <a:gd name="T5" fmla="*/ 1083 h 1177"/>
                <a:gd name="T6" fmla="*/ 651 w 838"/>
                <a:gd name="T7" fmla="*/ 1052 h 1177"/>
                <a:gd name="T8" fmla="*/ 651 w 838"/>
                <a:gd name="T9" fmla="*/ 1021 h 1177"/>
                <a:gd name="T10" fmla="*/ 620 w 838"/>
                <a:gd name="T11" fmla="*/ 959 h 1177"/>
                <a:gd name="T12" fmla="*/ 589 w 838"/>
                <a:gd name="T13" fmla="*/ 959 h 1177"/>
                <a:gd name="T14" fmla="*/ 558 w 838"/>
                <a:gd name="T15" fmla="*/ 928 h 1177"/>
                <a:gd name="T16" fmla="*/ 558 w 838"/>
                <a:gd name="T17" fmla="*/ 867 h 1177"/>
                <a:gd name="T18" fmla="*/ 589 w 838"/>
                <a:gd name="T19" fmla="*/ 835 h 1177"/>
                <a:gd name="T20" fmla="*/ 620 w 838"/>
                <a:gd name="T21" fmla="*/ 835 h 1177"/>
                <a:gd name="T22" fmla="*/ 620 w 838"/>
                <a:gd name="T23" fmla="*/ 773 h 1177"/>
                <a:gd name="T24" fmla="*/ 620 w 838"/>
                <a:gd name="T25" fmla="*/ 743 h 1177"/>
                <a:gd name="T26" fmla="*/ 651 w 838"/>
                <a:gd name="T27" fmla="*/ 711 h 1177"/>
                <a:gd name="T28" fmla="*/ 682 w 838"/>
                <a:gd name="T29" fmla="*/ 619 h 1177"/>
                <a:gd name="T30" fmla="*/ 713 w 838"/>
                <a:gd name="T31" fmla="*/ 587 h 1177"/>
                <a:gd name="T32" fmla="*/ 744 w 838"/>
                <a:gd name="T33" fmla="*/ 495 h 1177"/>
                <a:gd name="T34" fmla="*/ 744 w 838"/>
                <a:gd name="T35" fmla="*/ 402 h 1177"/>
                <a:gd name="T36" fmla="*/ 775 w 838"/>
                <a:gd name="T37" fmla="*/ 372 h 1177"/>
                <a:gd name="T38" fmla="*/ 775 w 838"/>
                <a:gd name="T39" fmla="*/ 340 h 1177"/>
                <a:gd name="T40" fmla="*/ 837 w 838"/>
                <a:gd name="T41" fmla="*/ 278 h 1177"/>
                <a:gd name="T42" fmla="*/ 775 w 838"/>
                <a:gd name="T43" fmla="*/ 124 h 1177"/>
                <a:gd name="T44" fmla="*/ 775 w 838"/>
                <a:gd name="T45" fmla="*/ 61 h 1177"/>
                <a:gd name="T46" fmla="*/ 775 w 838"/>
                <a:gd name="T47" fmla="*/ 30 h 1177"/>
                <a:gd name="T48" fmla="*/ 713 w 838"/>
                <a:gd name="T49" fmla="*/ 0 h 1177"/>
                <a:gd name="T50" fmla="*/ 682 w 838"/>
                <a:gd name="T51" fmla="*/ 0 h 1177"/>
                <a:gd name="T52" fmla="*/ 651 w 838"/>
                <a:gd name="T53" fmla="*/ 30 h 1177"/>
                <a:gd name="T54" fmla="*/ 651 w 838"/>
                <a:gd name="T55" fmla="*/ 61 h 1177"/>
                <a:gd name="T56" fmla="*/ 620 w 838"/>
                <a:gd name="T57" fmla="*/ 61 h 1177"/>
                <a:gd name="T58" fmla="*/ 589 w 838"/>
                <a:gd name="T59" fmla="*/ 61 h 1177"/>
                <a:gd name="T60" fmla="*/ 496 w 838"/>
                <a:gd name="T61" fmla="*/ 61 h 1177"/>
                <a:gd name="T62" fmla="*/ 155 w 838"/>
                <a:gd name="T63" fmla="*/ 185 h 1177"/>
                <a:gd name="T64" fmla="*/ 31 w 838"/>
                <a:gd name="T65" fmla="*/ 433 h 1177"/>
                <a:gd name="T66" fmla="*/ 0 w 838"/>
                <a:gd name="T67" fmla="*/ 525 h 1177"/>
                <a:gd name="T68" fmla="*/ 0 w 838"/>
                <a:gd name="T69" fmla="*/ 525 h 1177"/>
                <a:gd name="T70" fmla="*/ 0 w 838"/>
                <a:gd name="T71" fmla="*/ 556 h 1177"/>
                <a:gd name="T72" fmla="*/ 0 w 838"/>
                <a:gd name="T73" fmla="*/ 619 h 1177"/>
                <a:gd name="T74" fmla="*/ 31 w 838"/>
                <a:gd name="T75" fmla="*/ 649 h 1177"/>
                <a:gd name="T76" fmla="*/ 31 w 838"/>
                <a:gd name="T77" fmla="*/ 649 h 1177"/>
                <a:gd name="T78" fmla="*/ 31 w 838"/>
                <a:gd name="T79" fmla="*/ 680 h 1177"/>
                <a:gd name="T80" fmla="*/ 62 w 838"/>
                <a:gd name="T81" fmla="*/ 743 h 1177"/>
                <a:gd name="T82" fmla="*/ 92 w 838"/>
                <a:gd name="T83" fmla="*/ 804 h 1177"/>
                <a:gd name="T84" fmla="*/ 62 w 838"/>
                <a:gd name="T85" fmla="*/ 835 h 1177"/>
                <a:gd name="T86" fmla="*/ 92 w 838"/>
                <a:gd name="T87" fmla="*/ 867 h 1177"/>
                <a:gd name="T88" fmla="*/ 124 w 838"/>
                <a:gd name="T89" fmla="*/ 897 h 1177"/>
                <a:gd name="T90" fmla="*/ 155 w 838"/>
                <a:gd name="T91" fmla="*/ 928 h 1177"/>
                <a:gd name="T92" fmla="*/ 186 w 838"/>
                <a:gd name="T93" fmla="*/ 928 h 1177"/>
                <a:gd name="T94" fmla="*/ 217 w 838"/>
                <a:gd name="T95" fmla="*/ 959 h 1177"/>
                <a:gd name="T96" fmla="*/ 248 w 838"/>
                <a:gd name="T97" fmla="*/ 1021 h 1177"/>
                <a:gd name="T98" fmla="*/ 279 w 838"/>
                <a:gd name="T99" fmla="*/ 1021 h 1177"/>
                <a:gd name="T100" fmla="*/ 279 w 838"/>
                <a:gd name="T101" fmla="*/ 1083 h 1177"/>
                <a:gd name="T102" fmla="*/ 279 w 838"/>
                <a:gd name="T103" fmla="*/ 1083 h 1177"/>
                <a:gd name="T104" fmla="*/ 310 w 838"/>
                <a:gd name="T105" fmla="*/ 1114 h 1177"/>
                <a:gd name="T106" fmla="*/ 403 w 838"/>
                <a:gd name="T107" fmla="*/ 1083 h 1177"/>
                <a:gd name="T108" fmla="*/ 465 w 838"/>
                <a:gd name="T109" fmla="*/ 1176 h 1177"/>
                <a:gd name="T110" fmla="*/ 465 w 838"/>
                <a:gd name="T111" fmla="*/ 1145 h 1177"/>
                <a:gd name="T112" fmla="*/ 527 w 838"/>
                <a:gd name="T113" fmla="*/ 1145 h 1177"/>
                <a:gd name="T114" fmla="*/ 589 w 838"/>
                <a:gd name="T115" fmla="*/ 1145 h 1177"/>
                <a:gd name="T116" fmla="*/ 589 w 838"/>
                <a:gd name="T117" fmla="*/ 1145 h 1177"/>
                <a:gd name="T118" fmla="*/ 620 w 838"/>
                <a:gd name="T119" fmla="*/ 1114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8" h="1177">
                  <a:moveTo>
                    <a:pt x="651" y="1083"/>
                  </a:moveTo>
                  <a:lnTo>
                    <a:pt x="651" y="1083"/>
                  </a:lnTo>
                  <a:lnTo>
                    <a:pt x="651" y="1083"/>
                  </a:lnTo>
                  <a:lnTo>
                    <a:pt x="651" y="1083"/>
                  </a:lnTo>
                  <a:lnTo>
                    <a:pt x="651" y="1083"/>
                  </a:lnTo>
                  <a:lnTo>
                    <a:pt x="651" y="1083"/>
                  </a:lnTo>
                  <a:cubicBezTo>
                    <a:pt x="682" y="1083"/>
                    <a:pt x="682" y="1083"/>
                    <a:pt x="682" y="1083"/>
                  </a:cubicBezTo>
                  <a:lnTo>
                    <a:pt x="682" y="1083"/>
                  </a:lnTo>
                  <a:lnTo>
                    <a:pt x="682" y="1083"/>
                  </a:lnTo>
                  <a:cubicBezTo>
                    <a:pt x="682" y="1083"/>
                    <a:pt x="682" y="1083"/>
                    <a:pt x="682" y="1052"/>
                  </a:cubicBezTo>
                  <a:cubicBezTo>
                    <a:pt x="682" y="1052"/>
                    <a:pt x="682" y="1052"/>
                    <a:pt x="651" y="1052"/>
                  </a:cubicBezTo>
                  <a:lnTo>
                    <a:pt x="651" y="1052"/>
                  </a:lnTo>
                  <a:lnTo>
                    <a:pt x="651" y="1052"/>
                  </a:lnTo>
                  <a:lnTo>
                    <a:pt x="651" y="1021"/>
                  </a:lnTo>
                  <a:lnTo>
                    <a:pt x="651" y="1021"/>
                  </a:lnTo>
                  <a:cubicBezTo>
                    <a:pt x="651" y="1021"/>
                    <a:pt x="651" y="1021"/>
                    <a:pt x="651" y="991"/>
                  </a:cubicBezTo>
                  <a:lnTo>
                    <a:pt x="620" y="991"/>
                  </a:lnTo>
                  <a:lnTo>
                    <a:pt x="620" y="959"/>
                  </a:lnTo>
                  <a:cubicBezTo>
                    <a:pt x="589" y="959"/>
                    <a:pt x="589" y="959"/>
                    <a:pt x="589" y="959"/>
                  </a:cubicBezTo>
                  <a:lnTo>
                    <a:pt x="589" y="959"/>
                  </a:lnTo>
                  <a:lnTo>
                    <a:pt x="589" y="959"/>
                  </a:lnTo>
                  <a:cubicBezTo>
                    <a:pt x="558" y="959"/>
                    <a:pt x="558" y="959"/>
                    <a:pt x="558" y="928"/>
                  </a:cubicBezTo>
                  <a:lnTo>
                    <a:pt x="558" y="928"/>
                  </a:lnTo>
                  <a:lnTo>
                    <a:pt x="558" y="928"/>
                  </a:lnTo>
                  <a:lnTo>
                    <a:pt x="558" y="928"/>
                  </a:lnTo>
                  <a:cubicBezTo>
                    <a:pt x="558" y="897"/>
                    <a:pt x="558" y="897"/>
                    <a:pt x="558" y="897"/>
                  </a:cubicBezTo>
                  <a:cubicBezTo>
                    <a:pt x="558" y="867"/>
                    <a:pt x="558" y="867"/>
                    <a:pt x="558" y="867"/>
                  </a:cubicBezTo>
                  <a:lnTo>
                    <a:pt x="558" y="867"/>
                  </a:lnTo>
                  <a:cubicBezTo>
                    <a:pt x="558" y="867"/>
                    <a:pt x="558" y="835"/>
                    <a:pt x="589" y="835"/>
                  </a:cubicBezTo>
                  <a:lnTo>
                    <a:pt x="589" y="835"/>
                  </a:lnTo>
                  <a:cubicBezTo>
                    <a:pt x="589" y="835"/>
                    <a:pt x="589" y="867"/>
                    <a:pt x="620" y="867"/>
                  </a:cubicBezTo>
                  <a:cubicBezTo>
                    <a:pt x="620" y="835"/>
                    <a:pt x="620" y="835"/>
                    <a:pt x="620" y="835"/>
                  </a:cubicBezTo>
                  <a:lnTo>
                    <a:pt x="620" y="835"/>
                  </a:lnTo>
                  <a:cubicBezTo>
                    <a:pt x="620" y="835"/>
                    <a:pt x="620" y="835"/>
                    <a:pt x="620" y="804"/>
                  </a:cubicBezTo>
                  <a:lnTo>
                    <a:pt x="620" y="804"/>
                  </a:lnTo>
                  <a:lnTo>
                    <a:pt x="620" y="773"/>
                  </a:lnTo>
                  <a:lnTo>
                    <a:pt x="620" y="773"/>
                  </a:lnTo>
                  <a:lnTo>
                    <a:pt x="620" y="743"/>
                  </a:lnTo>
                  <a:lnTo>
                    <a:pt x="620" y="743"/>
                  </a:lnTo>
                  <a:cubicBezTo>
                    <a:pt x="620" y="743"/>
                    <a:pt x="620" y="711"/>
                    <a:pt x="651" y="711"/>
                  </a:cubicBezTo>
                  <a:lnTo>
                    <a:pt x="651" y="711"/>
                  </a:lnTo>
                  <a:lnTo>
                    <a:pt x="651" y="711"/>
                  </a:lnTo>
                  <a:cubicBezTo>
                    <a:pt x="651" y="680"/>
                    <a:pt x="651" y="680"/>
                    <a:pt x="651" y="649"/>
                  </a:cubicBezTo>
                  <a:lnTo>
                    <a:pt x="651" y="649"/>
                  </a:lnTo>
                  <a:lnTo>
                    <a:pt x="682" y="619"/>
                  </a:lnTo>
                  <a:cubicBezTo>
                    <a:pt x="682" y="619"/>
                    <a:pt x="682" y="619"/>
                    <a:pt x="713" y="587"/>
                  </a:cubicBezTo>
                  <a:lnTo>
                    <a:pt x="713" y="587"/>
                  </a:lnTo>
                  <a:lnTo>
                    <a:pt x="713" y="587"/>
                  </a:lnTo>
                  <a:lnTo>
                    <a:pt x="713" y="556"/>
                  </a:lnTo>
                  <a:cubicBezTo>
                    <a:pt x="713" y="556"/>
                    <a:pt x="744" y="556"/>
                    <a:pt x="744" y="525"/>
                  </a:cubicBezTo>
                  <a:cubicBezTo>
                    <a:pt x="744" y="525"/>
                    <a:pt x="744" y="525"/>
                    <a:pt x="744" y="495"/>
                  </a:cubicBezTo>
                  <a:lnTo>
                    <a:pt x="744" y="463"/>
                  </a:lnTo>
                  <a:cubicBezTo>
                    <a:pt x="744" y="433"/>
                    <a:pt x="744" y="433"/>
                    <a:pt x="744" y="402"/>
                  </a:cubicBezTo>
                  <a:lnTo>
                    <a:pt x="744" y="402"/>
                  </a:lnTo>
                  <a:lnTo>
                    <a:pt x="744" y="402"/>
                  </a:lnTo>
                  <a:cubicBezTo>
                    <a:pt x="775" y="402"/>
                    <a:pt x="775" y="402"/>
                    <a:pt x="775" y="372"/>
                  </a:cubicBezTo>
                  <a:lnTo>
                    <a:pt x="775" y="372"/>
                  </a:lnTo>
                  <a:lnTo>
                    <a:pt x="775" y="372"/>
                  </a:lnTo>
                  <a:cubicBezTo>
                    <a:pt x="775" y="372"/>
                    <a:pt x="775" y="372"/>
                    <a:pt x="775" y="340"/>
                  </a:cubicBezTo>
                  <a:lnTo>
                    <a:pt x="775" y="340"/>
                  </a:lnTo>
                  <a:cubicBezTo>
                    <a:pt x="775" y="309"/>
                    <a:pt x="775" y="309"/>
                    <a:pt x="806" y="309"/>
                  </a:cubicBezTo>
                  <a:cubicBezTo>
                    <a:pt x="806" y="278"/>
                    <a:pt x="837" y="278"/>
                    <a:pt x="837" y="278"/>
                  </a:cubicBezTo>
                  <a:lnTo>
                    <a:pt x="837" y="278"/>
                  </a:lnTo>
                  <a:lnTo>
                    <a:pt x="837" y="278"/>
                  </a:lnTo>
                  <a:lnTo>
                    <a:pt x="806" y="248"/>
                  </a:lnTo>
                  <a:cubicBezTo>
                    <a:pt x="806" y="216"/>
                    <a:pt x="775" y="154"/>
                    <a:pt x="775" y="124"/>
                  </a:cubicBezTo>
                  <a:lnTo>
                    <a:pt x="775" y="92"/>
                  </a:lnTo>
                  <a:lnTo>
                    <a:pt x="775" y="92"/>
                  </a:lnTo>
                  <a:cubicBezTo>
                    <a:pt x="775" y="92"/>
                    <a:pt x="775" y="92"/>
                    <a:pt x="775" y="61"/>
                  </a:cubicBezTo>
                  <a:lnTo>
                    <a:pt x="775" y="61"/>
                  </a:lnTo>
                  <a:cubicBezTo>
                    <a:pt x="775" y="30"/>
                    <a:pt x="775" y="30"/>
                    <a:pt x="775" y="30"/>
                  </a:cubicBezTo>
                  <a:lnTo>
                    <a:pt x="775" y="30"/>
                  </a:lnTo>
                  <a:lnTo>
                    <a:pt x="744" y="30"/>
                  </a:lnTo>
                  <a:lnTo>
                    <a:pt x="744" y="30"/>
                  </a:lnTo>
                  <a:cubicBezTo>
                    <a:pt x="744" y="0"/>
                    <a:pt x="713" y="0"/>
                    <a:pt x="713" y="0"/>
                  </a:cubicBezTo>
                  <a:cubicBezTo>
                    <a:pt x="713" y="0"/>
                    <a:pt x="713" y="0"/>
                    <a:pt x="682" y="0"/>
                  </a:cubicBezTo>
                  <a:lnTo>
                    <a:pt x="682" y="0"/>
                  </a:lnTo>
                  <a:lnTo>
                    <a:pt x="682" y="0"/>
                  </a:lnTo>
                  <a:lnTo>
                    <a:pt x="682" y="0"/>
                  </a:lnTo>
                  <a:cubicBezTo>
                    <a:pt x="682" y="0"/>
                    <a:pt x="682" y="30"/>
                    <a:pt x="651" y="30"/>
                  </a:cubicBezTo>
                  <a:lnTo>
                    <a:pt x="651" y="30"/>
                  </a:lnTo>
                  <a:lnTo>
                    <a:pt x="651" y="30"/>
                  </a:lnTo>
                  <a:lnTo>
                    <a:pt x="651" y="30"/>
                  </a:lnTo>
                  <a:lnTo>
                    <a:pt x="651" y="61"/>
                  </a:lnTo>
                  <a:cubicBezTo>
                    <a:pt x="620" y="61"/>
                    <a:pt x="620" y="61"/>
                    <a:pt x="620" y="61"/>
                  </a:cubicBezTo>
                  <a:lnTo>
                    <a:pt x="620" y="61"/>
                  </a:lnTo>
                  <a:lnTo>
                    <a:pt x="620" y="61"/>
                  </a:lnTo>
                  <a:lnTo>
                    <a:pt x="620" y="61"/>
                  </a:lnTo>
                  <a:cubicBezTo>
                    <a:pt x="589" y="61"/>
                    <a:pt x="589" y="61"/>
                    <a:pt x="589" y="61"/>
                  </a:cubicBezTo>
                  <a:lnTo>
                    <a:pt x="589" y="61"/>
                  </a:lnTo>
                  <a:lnTo>
                    <a:pt x="589" y="61"/>
                  </a:lnTo>
                  <a:cubicBezTo>
                    <a:pt x="496" y="61"/>
                    <a:pt x="496" y="61"/>
                    <a:pt x="496" y="61"/>
                  </a:cubicBezTo>
                  <a:lnTo>
                    <a:pt x="496" y="61"/>
                  </a:lnTo>
                  <a:cubicBezTo>
                    <a:pt x="155" y="61"/>
                    <a:pt x="155" y="61"/>
                    <a:pt x="155" y="61"/>
                  </a:cubicBezTo>
                  <a:cubicBezTo>
                    <a:pt x="155" y="61"/>
                    <a:pt x="155" y="92"/>
                    <a:pt x="155" y="124"/>
                  </a:cubicBezTo>
                  <a:cubicBezTo>
                    <a:pt x="155" y="185"/>
                    <a:pt x="155" y="185"/>
                    <a:pt x="155" y="185"/>
                  </a:cubicBezTo>
                  <a:cubicBezTo>
                    <a:pt x="92" y="185"/>
                    <a:pt x="92" y="185"/>
                    <a:pt x="92" y="185"/>
                  </a:cubicBezTo>
                  <a:cubicBezTo>
                    <a:pt x="92" y="433"/>
                    <a:pt x="92" y="433"/>
                    <a:pt x="92" y="433"/>
                  </a:cubicBezTo>
                  <a:cubicBezTo>
                    <a:pt x="31" y="433"/>
                    <a:pt x="31" y="433"/>
                    <a:pt x="31" y="433"/>
                  </a:cubicBezTo>
                  <a:cubicBezTo>
                    <a:pt x="31" y="463"/>
                    <a:pt x="31" y="463"/>
                    <a:pt x="31" y="463"/>
                  </a:cubicBezTo>
                  <a:cubicBezTo>
                    <a:pt x="31" y="463"/>
                    <a:pt x="31" y="463"/>
                    <a:pt x="31" y="495"/>
                  </a:cubicBezTo>
                  <a:cubicBezTo>
                    <a:pt x="31" y="495"/>
                    <a:pt x="31" y="495"/>
                    <a:pt x="0" y="525"/>
                  </a:cubicBezTo>
                  <a:lnTo>
                    <a:pt x="0" y="525"/>
                  </a:lnTo>
                  <a:lnTo>
                    <a:pt x="0" y="525"/>
                  </a:lnTo>
                  <a:lnTo>
                    <a:pt x="0" y="525"/>
                  </a:lnTo>
                  <a:lnTo>
                    <a:pt x="0" y="556"/>
                  </a:lnTo>
                  <a:lnTo>
                    <a:pt x="0" y="556"/>
                  </a:lnTo>
                  <a:lnTo>
                    <a:pt x="0" y="556"/>
                  </a:lnTo>
                  <a:lnTo>
                    <a:pt x="0" y="556"/>
                  </a:lnTo>
                  <a:cubicBezTo>
                    <a:pt x="0" y="587"/>
                    <a:pt x="0" y="587"/>
                    <a:pt x="0" y="587"/>
                  </a:cubicBezTo>
                  <a:lnTo>
                    <a:pt x="0" y="619"/>
                  </a:lnTo>
                  <a:lnTo>
                    <a:pt x="0" y="619"/>
                  </a:lnTo>
                  <a:cubicBezTo>
                    <a:pt x="0" y="619"/>
                    <a:pt x="31" y="619"/>
                    <a:pt x="31" y="649"/>
                  </a:cubicBezTo>
                  <a:lnTo>
                    <a:pt x="31" y="649"/>
                  </a:lnTo>
                  <a:lnTo>
                    <a:pt x="31" y="649"/>
                  </a:lnTo>
                  <a:lnTo>
                    <a:pt x="31" y="649"/>
                  </a:lnTo>
                  <a:lnTo>
                    <a:pt x="31" y="649"/>
                  </a:lnTo>
                  <a:lnTo>
                    <a:pt x="31" y="680"/>
                  </a:lnTo>
                  <a:lnTo>
                    <a:pt x="31" y="680"/>
                  </a:lnTo>
                  <a:lnTo>
                    <a:pt x="31" y="680"/>
                  </a:lnTo>
                  <a:lnTo>
                    <a:pt x="31" y="711"/>
                  </a:lnTo>
                  <a:lnTo>
                    <a:pt x="31" y="711"/>
                  </a:lnTo>
                  <a:cubicBezTo>
                    <a:pt x="31" y="711"/>
                    <a:pt x="62" y="711"/>
                    <a:pt x="62" y="743"/>
                  </a:cubicBezTo>
                  <a:lnTo>
                    <a:pt x="62" y="743"/>
                  </a:lnTo>
                  <a:lnTo>
                    <a:pt x="62" y="743"/>
                  </a:lnTo>
                  <a:cubicBezTo>
                    <a:pt x="62" y="773"/>
                    <a:pt x="92" y="773"/>
                    <a:pt x="92" y="804"/>
                  </a:cubicBezTo>
                  <a:lnTo>
                    <a:pt x="92" y="804"/>
                  </a:lnTo>
                  <a:cubicBezTo>
                    <a:pt x="62" y="804"/>
                    <a:pt x="62" y="835"/>
                    <a:pt x="62" y="835"/>
                  </a:cubicBezTo>
                  <a:lnTo>
                    <a:pt x="62" y="835"/>
                  </a:lnTo>
                  <a:cubicBezTo>
                    <a:pt x="92" y="835"/>
                    <a:pt x="92" y="835"/>
                    <a:pt x="92" y="835"/>
                  </a:cubicBezTo>
                  <a:lnTo>
                    <a:pt x="92" y="835"/>
                  </a:lnTo>
                  <a:lnTo>
                    <a:pt x="92" y="867"/>
                  </a:lnTo>
                  <a:cubicBezTo>
                    <a:pt x="124" y="867"/>
                    <a:pt x="124" y="867"/>
                    <a:pt x="124" y="867"/>
                  </a:cubicBezTo>
                  <a:lnTo>
                    <a:pt x="124" y="897"/>
                  </a:lnTo>
                  <a:lnTo>
                    <a:pt x="124" y="897"/>
                  </a:lnTo>
                  <a:cubicBezTo>
                    <a:pt x="124" y="897"/>
                    <a:pt x="124" y="897"/>
                    <a:pt x="155" y="897"/>
                  </a:cubicBezTo>
                  <a:lnTo>
                    <a:pt x="155" y="897"/>
                  </a:lnTo>
                  <a:cubicBezTo>
                    <a:pt x="155" y="897"/>
                    <a:pt x="155" y="897"/>
                    <a:pt x="155" y="928"/>
                  </a:cubicBezTo>
                  <a:lnTo>
                    <a:pt x="186" y="928"/>
                  </a:lnTo>
                  <a:lnTo>
                    <a:pt x="186" y="928"/>
                  </a:lnTo>
                  <a:lnTo>
                    <a:pt x="186" y="928"/>
                  </a:lnTo>
                  <a:lnTo>
                    <a:pt x="186" y="928"/>
                  </a:lnTo>
                  <a:lnTo>
                    <a:pt x="186" y="928"/>
                  </a:lnTo>
                  <a:cubicBezTo>
                    <a:pt x="217" y="959"/>
                    <a:pt x="217" y="959"/>
                    <a:pt x="217" y="959"/>
                  </a:cubicBezTo>
                  <a:cubicBezTo>
                    <a:pt x="217" y="991"/>
                    <a:pt x="248" y="991"/>
                    <a:pt x="248" y="1021"/>
                  </a:cubicBezTo>
                  <a:lnTo>
                    <a:pt x="248" y="1021"/>
                  </a:lnTo>
                  <a:lnTo>
                    <a:pt x="248" y="1021"/>
                  </a:lnTo>
                  <a:lnTo>
                    <a:pt x="248" y="1021"/>
                  </a:lnTo>
                  <a:lnTo>
                    <a:pt x="248" y="1021"/>
                  </a:lnTo>
                  <a:cubicBezTo>
                    <a:pt x="279" y="1021"/>
                    <a:pt x="279" y="1021"/>
                    <a:pt x="279" y="1021"/>
                  </a:cubicBezTo>
                  <a:cubicBezTo>
                    <a:pt x="279" y="1052"/>
                    <a:pt x="279" y="1052"/>
                    <a:pt x="279" y="1052"/>
                  </a:cubicBezTo>
                  <a:lnTo>
                    <a:pt x="279" y="1052"/>
                  </a:lnTo>
                  <a:cubicBezTo>
                    <a:pt x="279" y="1083"/>
                    <a:pt x="279" y="1083"/>
                    <a:pt x="279" y="1083"/>
                  </a:cubicBezTo>
                  <a:lnTo>
                    <a:pt x="279" y="1083"/>
                  </a:lnTo>
                  <a:lnTo>
                    <a:pt x="279" y="1083"/>
                  </a:lnTo>
                  <a:lnTo>
                    <a:pt x="279" y="1083"/>
                  </a:lnTo>
                  <a:lnTo>
                    <a:pt x="279" y="1083"/>
                  </a:lnTo>
                  <a:cubicBezTo>
                    <a:pt x="279" y="1083"/>
                    <a:pt x="279" y="1083"/>
                    <a:pt x="279" y="1114"/>
                  </a:cubicBezTo>
                  <a:cubicBezTo>
                    <a:pt x="310" y="1114"/>
                    <a:pt x="310" y="1114"/>
                    <a:pt x="310" y="1114"/>
                  </a:cubicBezTo>
                  <a:cubicBezTo>
                    <a:pt x="341" y="1114"/>
                    <a:pt x="341" y="1114"/>
                    <a:pt x="341" y="1114"/>
                  </a:cubicBezTo>
                  <a:cubicBezTo>
                    <a:pt x="372" y="1114"/>
                    <a:pt x="372" y="1114"/>
                    <a:pt x="372" y="1114"/>
                  </a:cubicBezTo>
                  <a:cubicBezTo>
                    <a:pt x="403" y="1083"/>
                    <a:pt x="403" y="1083"/>
                    <a:pt x="403" y="1083"/>
                  </a:cubicBezTo>
                  <a:cubicBezTo>
                    <a:pt x="403" y="1114"/>
                    <a:pt x="403" y="1114"/>
                    <a:pt x="403" y="1114"/>
                  </a:cubicBezTo>
                  <a:lnTo>
                    <a:pt x="434" y="1145"/>
                  </a:lnTo>
                  <a:cubicBezTo>
                    <a:pt x="434" y="1145"/>
                    <a:pt x="434" y="1145"/>
                    <a:pt x="465" y="1176"/>
                  </a:cubicBezTo>
                  <a:cubicBezTo>
                    <a:pt x="465" y="1176"/>
                    <a:pt x="465" y="1176"/>
                    <a:pt x="465" y="1145"/>
                  </a:cubicBezTo>
                  <a:lnTo>
                    <a:pt x="465" y="1145"/>
                  </a:lnTo>
                  <a:lnTo>
                    <a:pt x="465" y="1145"/>
                  </a:lnTo>
                  <a:lnTo>
                    <a:pt x="465" y="1145"/>
                  </a:lnTo>
                  <a:cubicBezTo>
                    <a:pt x="496" y="1145"/>
                    <a:pt x="496" y="1145"/>
                    <a:pt x="496" y="1145"/>
                  </a:cubicBezTo>
                  <a:lnTo>
                    <a:pt x="527" y="1145"/>
                  </a:lnTo>
                  <a:lnTo>
                    <a:pt x="558" y="1145"/>
                  </a:lnTo>
                  <a:lnTo>
                    <a:pt x="558" y="1145"/>
                  </a:lnTo>
                  <a:cubicBezTo>
                    <a:pt x="589" y="1145"/>
                    <a:pt x="589" y="1145"/>
                    <a:pt x="589" y="1145"/>
                  </a:cubicBezTo>
                  <a:lnTo>
                    <a:pt x="589" y="1145"/>
                  </a:lnTo>
                  <a:lnTo>
                    <a:pt x="589" y="1145"/>
                  </a:lnTo>
                  <a:lnTo>
                    <a:pt x="589" y="1145"/>
                  </a:lnTo>
                  <a:cubicBezTo>
                    <a:pt x="620" y="1145"/>
                    <a:pt x="620" y="1145"/>
                    <a:pt x="620" y="1145"/>
                  </a:cubicBezTo>
                  <a:lnTo>
                    <a:pt x="620" y="1145"/>
                  </a:lnTo>
                  <a:cubicBezTo>
                    <a:pt x="620" y="1114"/>
                    <a:pt x="620" y="1114"/>
                    <a:pt x="620" y="1114"/>
                  </a:cubicBezTo>
                  <a:lnTo>
                    <a:pt x="620" y="1114"/>
                  </a:lnTo>
                  <a:cubicBezTo>
                    <a:pt x="620" y="1114"/>
                    <a:pt x="620" y="1114"/>
                    <a:pt x="651" y="1083"/>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0" name="Freeform 32"/>
            <p:cNvSpPr>
              <a:spLocks noChangeArrowheads="1"/>
            </p:cNvSpPr>
            <p:nvPr/>
          </p:nvSpPr>
          <p:spPr bwMode="auto">
            <a:xfrm>
              <a:off x="3824288" y="1801813"/>
              <a:ext cx="57150" cy="123825"/>
            </a:xfrm>
            <a:custGeom>
              <a:avLst/>
              <a:gdLst>
                <a:gd name="T0" fmla="*/ 32 w 157"/>
                <a:gd name="T1" fmla="*/ 248 h 343"/>
                <a:gd name="T2" fmla="*/ 32 w 157"/>
                <a:gd name="T3" fmla="*/ 248 h 343"/>
                <a:gd name="T4" fmla="*/ 32 w 157"/>
                <a:gd name="T5" fmla="*/ 248 h 343"/>
                <a:gd name="T6" fmla="*/ 32 w 157"/>
                <a:gd name="T7" fmla="*/ 248 h 343"/>
                <a:gd name="T8" fmla="*/ 32 w 157"/>
                <a:gd name="T9" fmla="*/ 279 h 343"/>
                <a:gd name="T10" fmla="*/ 62 w 157"/>
                <a:gd name="T11" fmla="*/ 279 h 343"/>
                <a:gd name="T12" fmla="*/ 93 w 157"/>
                <a:gd name="T13" fmla="*/ 342 h 343"/>
                <a:gd name="T14" fmla="*/ 93 w 157"/>
                <a:gd name="T15" fmla="*/ 311 h 343"/>
                <a:gd name="T16" fmla="*/ 156 w 157"/>
                <a:gd name="T17" fmla="*/ 279 h 343"/>
                <a:gd name="T18" fmla="*/ 156 w 157"/>
                <a:gd name="T19" fmla="*/ 279 h 343"/>
                <a:gd name="T20" fmla="*/ 156 w 157"/>
                <a:gd name="T21" fmla="*/ 248 h 343"/>
                <a:gd name="T22" fmla="*/ 156 w 157"/>
                <a:gd name="T23" fmla="*/ 218 h 343"/>
                <a:gd name="T24" fmla="*/ 124 w 157"/>
                <a:gd name="T25" fmla="*/ 218 h 343"/>
                <a:gd name="T26" fmla="*/ 124 w 157"/>
                <a:gd name="T27" fmla="*/ 218 h 343"/>
                <a:gd name="T28" fmla="*/ 93 w 157"/>
                <a:gd name="T29" fmla="*/ 187 h 343"/>
                <a:gd name="T30" fmla="*/ 124 w 157"/>
                <a:gd name="T31" fmla="*/ 94 h 343"/>
                <a:gd name="T32" fmla="*/ 156 w 157"/>
                <a:gd name="T33" fmla="*/ 94 h 343"/>
                <a:gd name="T34" fmla="*/ 156 w 157"/>
                <a:gd name="T35" fmla="*/ 94 h 343"/>
                <a:gd name="T36" fmla="*/ 156 w 157"/>
                <a:gd name="T37" fmla="*/ 94 h 343"/>
                <a:gd name="T38" fmla="*/ 124 w 157"/>
                <a:gd name="T39" fmla="*/ 63 h 343"/>
                <a:gd name="T40" fmla="*/ 124 w 157"/>
                <a:gd name="T41" fmla="*/ 63 h 343"/>
                <a:gd name="T42" fmla="*/ 124 w 157"/>
                <a:gd name="T43" fmla="*/ 63 h 343"/>
                <a:gd name="T44" fmla="*/ 124 w 157"/>
                <a:gd name="T45" fmla="*/ 31 h 343"/>
                <a:gd name="T46" fmla="*/ 93 w 157"/>
                <a:gd name="T47" fmla="*/ 0 h 343"/>
                <a:gd name="T48" fmla="*/ 62 w 157"/>
                <a:gd name="T49" fmla="*/ 0 h 343"/>
                <a:gd name="T50" fmla="*/ 32 w 157"/>
                <a:gd name="T51" fmla="*/ 0 h 343"/>
                <a:gd name="T52" fmla="*/ 32 w 157"/>
                <a:gd name="T53" fmla="*/ 31 h 343"/>
                <a:gd name="T54" fmla="*/ 32 w 157"/>
                <a:gd name="T55" fmla="*/ 31 h 343"/>
                <a:gd name="T56" fmla="*/ 32 w 157"/>
                <a:gd name="T57" fmla="*/ 31 h 343"/>
                <a:gd name="T58" fmla="*/ 32 w 157"/>
                <a:gd name="T59" fmla="*/ 63 h 343"/>
                <a:gd name="T60" fmla="*/ 32 w 157"/>
                <a:gd name="T61" fmla="*/ 94 h 343"/>
                <a:gd name="T62" fmla="*/ 32 w 157"/>
                <a:gd name="T63" fmla="*/ 94 h 343"/>
                <a:gd name="T64" fmla="*/ 32 w 157"/>
                <a:gd name="T65" fmla="*/ 94 h 343"/>
                <a:gd name="T66" fmla="*/ 32 w 157"/>
                <a:gd name="T67" fmla="*/ 94 h 343"/>
                <a:gd name="T68" fmla="*/ 32 w 157"/>
                <a:gd name="T69" fmla="*/ 94 h 343"/>
                <a:gd name="T70" fmla="*/ 32 w 157"/>
                <a:gd name="T71" fmla="*/ 94 h 343"/>
                <a:gd name="T72" fmla="*/ 32 w 157"/>
                <a:gd name="T73" fmla="*/ 94 h 343"/>
                <a:gd name="T74" fmla="*/ 0 w 157"/>
                <a:gd name="T75" fmla="*/ 187 h 343"/>
                <a:gd name="T76" fmla="*/ 0 w 157"/>
                <a:gd name="T77" fmla="*/ 187 h 343"/>
                <a:gd name="T78" fmla="*/ 0 w 157"/>
                <a:gd name="T79" fmla="*/ 187 h 343"/>
                <a:gd name="T80" fmla="*/ 0 w 157"/>
                <a:gd name="T81" fmla="*/ 218 h 343"/>
                <a:gd name="T82" fmla="*/ 0 w 157"/>
                <a:gd name="T83" fmla="*/ 218 h 343"/>
                <a:gd name="T84" fmla="*/ 0 w 157"/>
                <a:gd name="T85" fmla="*/ 218 h 343"/>
                <a:gd name="T86" fmla="*/ 32 w 157"/>
                <a:gd name="T87" fmla="*/ 24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7" h="343">
                  <a:moveTo>
                    <a:pt x="32" y="248"/>
                  </a:moveTo>
                  <a:lnTo>
                    <a:pt x="32" y="248"/>
                  </a:lnTo>
                  <a:lnTo>
                    <a:pt x="32" y="248"/>
                  </a:lnTo>
                  <a:lnTo>
                    <a:pt x="32" y="248"/>
                  </a:lnTo>
                  <a:cubicBezTo>
                    <a:pt x="32" y="279"/>
                    <a:pt x="32" y="279"/>
                    <a:pt x="32" y="279"/>
                  </a:cubicBezTo>
                  <a:cubicBezTo>
                    <a:pt x="62" y="279"/>
                    <a:pt x="62" y="279"/>
                    <a:pt x="62" y="279"/>
                  </a:cubicBezTo>
                  <a:cubicBezTo>
                    <a:pt x="93" y="311"/>
                    <a:pt x="93" y="311"/>
                    <a:pt x="93" y="342"/>
                  </a:cubicBezTo>
                  <a:cubicBezTo>
                    <a:pt x="93" y="311"/>
                    <a:pt x="93" y="311"/>
                    <a:pt x="93" y="311"/>
                  </a:cubicBezTo>
                  <a:cubicBezTo>
                    <a:pt x="124" y="311"/>
                    <a:pt x="156" y="279"/>
                    <a:pt x="156" y="279"/>
                  </a:cubicBezTo>
                  <a:lnTo>
                    <a:pt x="156" y="279"/>
                  </a:lnTo>
                  <a:cubicBezTo>
                    <a:pt x="156" y="248"/>
                    <a:pt x="156" y="248"/>
                    <a:pt x="156" y="248"/>
                  </a:cubicBezTo>
                  <a:lnTo>
                    <a:pt x="156" y="218"/>
                  </a:lnTo>
                  <a:lnTo>
                    <a:pt x="124" y="218"/>
                  </a:lnTo>
                  <a:lnTo>
                    <a:pt x="124" y="218"/>
                  </a:lnTo>
                  <a:cubicBezTo>
                    <a:pt x="124" y="218"/>
                    <a:pt x="93" y="218"/>
                    <a:pt x="93" y="187"/>
                  </a:cubicBezTo>
                  <a:cubicBezTo>
                    <a:pt x="93" y="155"/>
                    <a:pt x="93" y="124"/>
                    <a:pt x="124" y="94"/>
                  </a:cubicBezTo>
                  <a:cubicBezTo>
                    <a:pt x="124" y="94"/>
                    <a:pt x="124" y="94"/>
                    <a:pt x="156" y="94"/>
                  </a:cubicBezTo>
                  <a:lnTo>
                    <a:pt x="156" y="94"/>
                  </a:lnTo>
                  <a:lnTo>
                    <a:pt x="156" y="94"/>
                  </a:lnTo>
                  <a:cubicBezTo>
                    <a:pt x="124" y="94"/>
                    <a:pt x="124" y="63"/>
                    <a:pt x="124" y="63"/>
                  </a:cubicBezTo>
                  <a:lnTo>
                    <a:pt x="124" y="63"/>
                  </a:lnTo>
                  <a:lnTo>
                    <a:pt x="124" y="63"/>
                  </a:lnTo>
                  <a:cubicBezTo>
                    <a:pt x="124" y="31"/>
                    <a:pt x="124" y="31"/>
                    <a:pt x="124" y="31"/>
                  </a:cubicBezTo>
                  <a:cubicBezTo>
                    <a:pt x="124" y="0"/>
                    <a:pt x="93" y="0"/>
                    <a:pt x="93" y="0"/>
                  </a:cubicBezTo>
                  <a:lnTo>
                    <a:pt x="62" y="0"/>
                  </a:lnTo>
                  <a:lnTo>
                    <a:pt x="32" y="0"/>
                  </a:lnTo>
                  <a:lnTo>
                    <a:pt x="32" y="31"/>
                  </a:lnTo>
                  <a:lnTo>
                    <a:pt x="32" y="31"/>
                  </a:lnTo>
                  <a:lnTo>
                    <a:pt x="32" y="31"/>
                  </a:lnTo>
                  <a:lnTo>
                    <a:pt x="32" y="63"/>
                  </a:lnTo>
                  <a:cubicBezTo>
                    <a:pt x="32" y="63"/>
                    <a:pt x="32" y="63"/>
                    <a:pt x="32" y="94"/>
                  </a:cubicBezTo>
                  <a:lnTo>
                    <a:pt x="32" y="94"/>
                  </a:lnTo>
                  <a:lnTo>
                    <a:pt x="32" y="94"/>
                  </a:lnTo>
                  <a:lnTo>
                    <a:pt x="32" y="94"/>
                  </a:lnTo>
                  <a:lnTo>
                    <a:pt x="32" y="94"/>
                  </a:lnTo>
                  <a:lnTo>
                    <a:pt x="32" y="94"/>
                  </a:lnTo>
                  <a:lnTo>
                    <a:pt x="32" y="94"/>
                  </a:lnTo>
                  <a:cubicBezTo>
                    <a:pt x="32" y="124"/>
                    <a:pt x="0" y="155"/>
                    <a:pt x="0" y="187"/>
                  </a:cubicBezTo>
                  <a:lnTo>
                    <a:pt x="0" y="187"/>
                  </a:lnTo>
                  <a:lnTo>
                    <a:pt x="0" y="187"/>
                  </a:lnTo>
                  <a:cubicBezTo>
                    <a:pt x="0" y="187"/>
                    <a:pt x="0" y="187"/>
                    <a:pt x="0" y="218"/>
                  </a:cubicBezTo>
                  <a:lnTo>
                    <a:pt x="0" y="218"/>
                  </a:lnTo>
                  <a:lnTo>
                    <a:pt x="0" y="218"/>
                  </a:lnTo>
                  <a:cubicBezTo>
                    <a:pt x="0" y="218"/>
                    <a:pt x="32" y="218"/>
                    <a:pt x="32" y="24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1" name="Freeform 33"/>
            <p:cNvSpPr>
              <a:spLocks noChangeArrowheads="1"/>
            </p:cNvSpPr>
            <p:nvPr/>
          </p:nvSpPr>
          <p:spPr bwMode="auto">
            <a:xfrm>
              <a:off x="4806950" y="31194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2" name="Freeform 34"/>
            <p:cNvSpPr>
              <a:spLocks noChangeArrowheads="1"/>
            </p:cNvSpPr>
            <p:nvPr/>
          </p:nvSpPr>
          <p:spPr bwMode="auto">
            <a:xfrm>
              <a:off x="4806950" y="31194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3" name="Freeform 35"/>
            <p:cNvSpPr>
              <a:spLocks noChangeArrowheads="1"/>
            </p:cNvSpPr>
            <p:nvPr/>
          </p:nvSpPr>
          <p:spPr bwMode="auto">
            <a:xfrm>
              <a:off x="4706938" y="2092325"/>
              <a:ext cx="134937" cy="155575"/>
            </a:xfrm>
            <a:custGeom>
              <a:avLst/>
              <a:gdLst>
                <a:gd name="T0" fmla="*/ 217 w 373"/>
                <a:gd name="T1" fmla="*/ 0 h 434"/>
                <a:gd name="T2" fmla="*/ 217 w 373"/>
                <a:gd name="T3" fmla="*/ 0 h 434"/>
                <a:gd name="T4" fmla="*/ 217 w 373"/>
                <a:gd name="T5" fmla="*/ 30 h 434"/>
                <a:gd name="T6" fmla="*/ 217 w 373"/>
                <a:gd name="T7" fmla="*/ 30 h 434"/>
                <a:gd name="T8" fmla="*/ 217 w 373"/>
                <a:gd name="T9" fmla="*/ 30 h 434"/>
                <a:gd name="T10" fmla="*/ 186 w 373"/>
                <a:gd name="T11" fmla="*/ 30 h 434"/>
                <a:gd name="T12" fmla="*/ 186 w 373"/>
                <a:gd name="T13" fmla="*/ 61 h 434"/>
                <a:gd name="T14" fmla="*/ 186 w 373"/>
                <a:gd name="T15" fmla="*/ 92 h 434"/>
                <a:gd name="T16" fmla="*/ 186 w 373"/>
                <a:gd name="T17" fmla="*/ 92 h 434"/>
                <a:gd name="T18" fmla="*/ 186 w 373"/>
                <a:gd name="T19" fmla="*/ 92 h 434"/>
                <a:gd name="T20" fmla="*/ 217 w 373"/>
                <a:gd name="T21" fmla="*/ 92 h 434"/>
                <a:gd name="T22" fmla="*/ 154 w 373"/>
                <a:gd name="T23" fmla="*/ 278 h 434"/>
                <a:gd name="T24" fmla="*/ 154 w 373"/>
                <a:gd name="T25" fmla="*/ 309 h 434"/>
                <a:gd name="T26" fmla="*/ 124 w 373"/>
                <a:gd name="T27" fmla="*/ 309 h 434"/>
                <a:gd name="T28" fmla="*/ 62 w 373"/>
                <a:gd name="T29" fmla="*/ 309 h 434"/>
                <a:gd name="T30" fmla="*/ 30 w 373"/>
                <a:gd name="T31" fmla="*/ 340 h 434"/>
                <a:gd name="T32" fmla="*/ 0 w 373"/>
                <a:gd name="T33" fmla="*/ 372 h 434"/>
                <a:gd name="T34" fmla="*/ 0 w 373"/>
                <a:gd name="T35" fmla="*/ 372 h 434"/>
                <a:gd name="T36" fmla="*/ 0 w 373"/>
                <a:gd name="T37" fmla="*/ 372 h 434"/>
                <a:gd name="T38" fmla="*/ 0 w 373"/>
                <a:gd name="T39" fmla="*/ 372 h 434"/>
                <a:gd name="T40" fmla="*/ 30 w 373"/>
                <a:gd name="T41" fmla="*/ 433 h 434"/>
                <a:gd name="T42" fmla="*/ 30 w 373"/>
                <a:gd name="T43" fmla="*/ 433 h 434"/>
                <a:gd name="T44" fmla="*/ 30 w 373"/>
                <a:gd name="T45" fmla="*/ 433 h 434"/>
                <a:gd name="T46" fmla="*/ 30 w 373"/>
                <a:gd name="T47" fmla="*/ 433 h 434"/>
                <a:gd name="T48" fmla="*/ 30 w 373"/>
                <a:gd name="T49" fmla="*/ 433 h 434"/>
                <a:gd name="T50" fmla="*/ 124 w 373"/>
                <a:gd name="T51" fmla="*/ 433 h 434"/>
                <a:gd name="T52" fmla="*/ 124 w 373"/>
                <a:gd name="T53" fmla="*/ 433 h 434"/>
                <a:gd name="T54" fmla="*/ 124 w 373"/>
                <a:gd name="T55" fmla="*/ 433 h 434"/>
                <a:gd name="T56" fmla="*/ 124 w 373"/>
                <a:gd name="T57" fmla="*/ 433 h 434"/>
                <a:gd name="T58" fmla="*/ 124 w 373"/>
                <a:gd name="T59" fmla="*/ 433 h 434"/>
                <a:gd name="T60" fmla="*/ 186 w 373"/>
                <a:gd name="T61" fmla="*/ 372 h 434"/>
                <a:gd name="T62" fmla="*/ 217 w 373"/>
                <a:gd name="T63" fmla="*/ 372 h 434"/>
                <a:gd name="T64" fmla="*/ 217 w 373"/>
                <a:gd name="T65" fmla="*/ 372 h 434"/>
                <a:gd name="T66" fmla="*/ 217 w 373"/>
                <a:gd name="T67" fmla="*/ 372 h 434"/>
                <a:gd name="T68" fmla="*/ 248 w 373"/>
                <a:gd name="T69" fmla="*/ 309 h 434"/>
                <a:gd name="T70" fmla="*/ 248 w 373"/>
                <a:gd name="T71" fmla="*/ 309 h 434"/>
                <a:gd name="T72" fmla="*/ 278 w 373"/>
                <a:gd name="T73" fmla="*/ 309 h 434"/>
                <a:gd name="T74" fmla="*/ 278 w 373"/>
                <a:gd name="T75" fmla="*/ 309 h 434"/>
                <a:gd name="T76" fmla="*/ 278 w 373"/>
                <a:gd name="T77" fmla="*/ 248 h 434"/>
                <a:gd name="T78" fmla="*/ 310 w 373"/>
                <a:gd name="T79" fmla="*/ 216 h 434"/>
                <a:gd name="T80" fmla="*/ 341 w 373"/>
                <a:gd name="T81" fmla="*/ 216 h 434"/>
                <a:gd name="T82" fmla="*/ 341 w 373"/>
                <a:gd name="T83" fmla="*/ 185 h 434"/>
                <a:gd name="T84" fmla="*/ 372 w 373"/>
                <a:gd name="T85" fmla="*/ 124 h 434"/>
                <a:gd name="T86" fmla="*/ 372 w 373"/>
                <a:gd name="T87" fmla="*/ 124 h 434"/>
                <a:gd name="T88" fmla="*/ 372 w 373"/>
                <a:gd name="T89" fmla="*/ 92 h 434"/>
                <a:gd name="T90" fmla="*/ 341 w 373"/>
                <a:gd name="T91" fmla="*/ 61 h 434"/>
                <a:gd name="T92" fmla="*/ 310 w 373"/>
                <a:gd name="T93" fmla="*/ 61 h 434"/>
                <a:gd name="T94" fmla="*/ 310 w 373"/>
                <a:gd name="T95" fmla="*/ 61 h 434"/>
                <a:gd name="T96" fmla="*/ 248 w 373"/>
                <a:gd name="T97" fmla="*/ 30 h 434"/>
                <a:gd name="T98" fmla="*/ 217 w 373"/>
                <a:gd name="T99" fmla="*/ 30 h 434"/>
                <a:gd name="T100" fmla="*/ 217 w 373"/>
                <a:gd name="T10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3" h="434">
                  <a:moveTo>
                    <a:pt x="217" y="0"/>
                  </a:moveTo>
                  <a:lnTo>
                    <a:pt x="217" y="0"/>
                  </a:lnTo>
                  <a:cubicBezTo>
                    <a:pt x="217" y="0"/>
                    <a:pt x="217" y="0"/>
                    <a:pt x="217" y="30"/>
                  </a:cubicBezTo>
                  <a:lnTo>
                    <a:pt x="217" y="30"/>
                  </a:lnTo>
                  <a:lnTo>
                    <a:pt x="217" y="30"/>
                  </a:lnTo>
                  <a:cubicBezTo>
                    <a:pt x="186" y="30"/>
                    <a:pt x="186" y="30"/>
                    <a:pt x="186" y="30"/>
                  </a:cubicBezTo>
                  <a:lnTo>
                    <a:pt x="186" y="61"/>
                  </a:lnTo>
                  <a:cubicBezTo>
                    <a:pt x="186" y="61"/>
                    <a:pt x="186" y="61"/>
                    <a:pt x="186" y="92"/>
                  </a:cubicBezTo>
                  <a:lnTo>
                    <a:pt x="186" y="92"/>
                  </a:lnTo>
                  <a:lnTo>
                    <a:pt x="186" y="92"/>
                  </a:lnTo>
                  <a:cubicBezTo>
                    <a:pt x="217" y="92"/>
                    <a:pt x="217" y="92"/>
                    <a:pt x="217" y="92"/>
                  </a:cubicBezTo>
                  <a:cubicBezTo>
                    <a:pt x="154" y="278"/>
                    <a:pt x="154" y="278"/>
                    <a:pt x="154" y="278"/>
                  </a:cubicBezTo>
                  <a:cubicBezTo>
                    <a:pt x="154" y="309"/>
                    <a:pt x="154" y="309"/>
                    <a:pt x="154" y="309"/>
                  </a:cubicBezTo>
                  <a:lnTo>
                    <a:pt x="124" y="309"/>
                  </a:lnTo>
                  <a:cubicBezTo>
                    <a:pt x="93" y="309"/>
                    <a:pt x="93" y="309"/>
                    <a:pt x="62" y="309"/>
                  </a:cubicBezTo>
                  <a:cubicBezTo>
                    <a:pt x="62" y="309"/>
                    <a:pt x="62" y="340"/>
                    <a:pt x="30" y="340"/>
                  </a:cubicBezTo>
                  <a:cubicBezTo>
                    <a:pt x="0" y="340"/>
                    <a:pt x="0" y="340"/>
                    <a:pt x="0" y="372"/>
                  </a:cubicBezTo>
                  <a:lnTo>
                    <a:pt x="0" y="372"/>
                  </a:lnTo>
                  <a:lnTo>
                    <a:pt x="0" y="372"/>
                  </a:lnTo>
                  <a:lnTo>
                    <a:pt x="0" y="372"/>
                  </a:lnTo>
                  <a:cubicBezTo>
                    <a:pt x="30" y="402"/>
                    <a:pt x="30" y="402"/>
                    <a:pt x="30" y="433"/>
                  </a:cubicBezTo>
                  <a:lnTo>
                    <a:pt x="30" y="433"/>
                  </a:lnTo>
                  <a:lnTo>
                    <a:pt x="30" y="433"/>
                  </a:lnTo>
                  <a:lnTo>
                    <a:pt x="30" y="433"/>
                  </a:lnTo>
                  <a:lnTo>
                    <a:pt x="30" y="433"/>
                  </a:lnTo>
                  <a:cubicBezTo>
                    <a:pt x="62" y="433"/>
                    <a:pt x="93" y="433"/>
                    <a:pt x="124" y="433"/>
                  </a:cubicBezTo>
                  <a:lnTo>
                    <a:pt x="124" y="433"/>
                  </a:lnTo>
                  <a:lnTo>
                    <a:pt x="124" y="433"/>
                  </a:lnTo>
                  <a:lnTo>
                    <a:pt x="124" y="433"/>
                  </a:lnTo>
                  <a:lnTo>
                    <a:pt x="124" y="433"/>
                  </a:lnTo>
                  <a:cubicBezTo>
                    <a:pt x="154" y="372"/>
                    <a:pt x="186" y="372"/>
                    <a:pt x="186" y="372"/>
                  </a:cubicBezTo>
                  <a:lnTo>
                    <a:pt x="217" y="372"/>
                  </a:lnTo>
                  <a:lnTo>
                    <a:pt x="217" y="372"/>
                  </a:lnTo>
                  <a:lnTo>
                    <a:pt x="217" y="372"/>
                  </a:lnTo>
                  <a:cubicBezTo>
                    <a:pt x="217" y="340"/>
                    <a:pt x="217" y="340"/>
                    <a:pt x="248" y="309"/>
                  </a:cubicBezTo>
                  <a:lnTo>
                    <a:pt x="248" y="309"/>
                  </a:lnTo>
                  <a:cubicBezTo>
                    <a:pt x="278" y="309"/>
                    <a:pt x="278" y="309"/>
                    <a:pt x="278" y="309"/>
                  </a:cubicBezTo>
                  <a:lnTo>
                    <a:pt x="278" y="309"/>
                  </a:lnTo>
                  <a:cubicBezTo>
                    <a:pt x="278" y="309"/>
                    <a:pt x="278" y="278"/>
                    <a:pt x="278" y="248"/>
                  </a:cubicBezTo>
                  <a:cubicBezTo>
                    <a:pt x="310" y="248"/>
                    <a:pt x="310" y="216"/>
                    <a:pt x="310" y="216"/>
                  </a:cubicBezTo>
                  <a:cubicBezTo>
                    <a:pt x="310" y="216"/>
                    <a:pt x="310" y="216"/>
                    <a:pt x="341" y="216"/>
                  </a:cubicBezTo>
                  <a:cubicBezTo>
                    <a:pt x="341" y="185"/>
                    <a:pt x="341" y="185"/>
                    <a:pt x="341" y="185"/>
                  </a:cubicBezTo>
                  <a:cubicBezTo>
                    <a:pt x="372" y="154"/>
                    <a:pt x="372" y="124"/>
                    <a:pt x="372" y="124"/>
                  </a:cubicBezTo>
                  <a:lnTo>
                    <a:pt x="372" y="124"/>
                  </a:lnTo>
                  <a:cubicBezTo>
                    <a:pt x="372" y="92"/>
                    <a:pt x="372" y="92"/>
                    <a:pt x="372" y="92"/>
                  </a:cubicBezTo>
                  <a:cubicBezTo>
                    <a:pt x="341" y="61"/>
                    <a:pt x="341" y="61"/>
                    <a:pt x="341" y="61"/>
                  </a:cubicBezTo>
                  <a:cubicBezTo>
                    <a:pt x="310" y="61"/>
                    <a:pt x="310" y="61"/>
                    <a:pt x="310" y="61"/>
                  </a:cubicBezTo>
                  <a:lnTo>
                    <a:pt x="310" y="61"/>
                  </a:lnTo>
                  <a:cubicBezTo>
                    <a:pt x="278" y="61"/>
                    <a:pt x="248" y="30"/>
                    <a:pt x="248" y="30"/>
                  </a:cubicBezTo>
                  <a:lnTo>
                    <a:pt x="217" y="30"/>
                  </a:lnTo>
                  <a:cubicBezTo>
                    <a:pt x="217" y="30"/>
                    <a:pt x="217" y="30"/>
                    <a:pt x="2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4" name="Freeform 36"/>
            <p:cNvSpPr>
              <a:spLocks noChangeArrowheads="1"/>
            </p:cNvSpPr>
            <p:nvPr/>
          </p:nvSpPr>
          <p:spPr bwMode="auto">
            <a:xfrm>
              <a:off x="4483100" y="2382838"/>
              <a:ext cx="201613" cy="290512"/>
            </a:xfrm>
            <a:custGeom>
              <a:avLst/>
              <a:gdLst>
                <a:gd name="T0" fmla="*/ 124 w 559"/>
                <a:gd name="T1" fmla="*/ 93 h 807"/>
                <a:gd name="T2" fmla="*/ 154 w 559"/>
                <a:gd name="T3" fmla="*/ 155 h 807"/>
                <a:gd name="T4" fmla="*/ 217 w 559"/>
                <a:gd name="T5" fmla="*/ 155 h 807"/>
                <a:gd name="T6" fmla="*/ 310 w 559"/>
                <a:gd name="T7" fmla="*/ 217 h 807"/>
                <a:gd name="T8" fmla="*/ 341 w 559"/>
                <a:gd name="T9" fmla="*/ 217 h 807"/>
                <a:gd name="T10" fmla="*/ 372 w 559"/>
                <a:gd name="T11" fmla="*/ 217 h 807"/>
                <a:gd name="T12" fmla="*/ 402 w 559"/>
                <a:gd name="T13" fmla="*/ 217 h 807"/>
                <a:gd name="T14" fmla="*/ 402 w 559"/>
                <a:gd name="T15" fmla="*/ 248 h 807"/>
                <a:gd name="T16" fmla="*/ 372 w 559"/>
                <a:gd name="T17" fmla="*/ 279 h 807"/>
                <a:gd name="T18" fmla="*/ 341 w 559"/>
                <a:gd name="T19" fmla="*/ 279 h 807"/>
                <a:gd name="T20" fmla="*/ 217 w 559"/>
                <a:gd name="T21" fmla="*/ 465 h 807"/>
                <a:gd name="T22" fmla="*/ 154 w 559"/>
                <a:gd name="T23" fmla="*/ 465 h 807"/>
                <a:gd name="T24" fmla="*/ 124 w 559"/>
                <a:gd name="T25" fmla="*/ 465 h 807"/>
                <a:gd name="T26" fmla="*/ 62 w 559"/>
                <a:gd name="T27" fmla="*/ 496 h 807"/>
                <a:gd name="T28" fmla="*/ 30 w 559"/>
                <a:gd name="T29" fmla="*/ 558 h 807"/>
                <a:gd name="T30" fmla="*/ 30 w 559"/>
                <a:gd name="T31" fmla="*/ 589 h 807"/>
                <a:gd name="T32" fmla="*/ 0 w 559"/>
                <a:gd name="T33" fmla="*/ 620 h 807"/>
                <a:gd name="T34" fmla="*/ 0 w 559"/>
                <a:gd name="T35" fmla="*/ 775 h 807"/>
                <a:gd name="T36" fmla="*/ 30 w 559"/>
                <a:gd name="T37" fmla="*/ 775 h 807"/>
                <a:gd name="T38" fmla="*/ 62 w 559"/>
                <a:gd name="T39" fmla="*/ 744 h 807"/>
                <a:gd name="T40" fmla="*/ 278 w 559"/>
                <a:gd name="T41" fmla="*/ 558 h 807"/>
                <a:gd name="T42" fmla="*/ 372 w 559"/>
                <a:gd name="T43" fmla="*/ 434 h 807"/>
                <a:gd name="T44" fmla="*/ 465 w 559"/>
                <a:gd name="T45" fmla="*/ 248 h 807"/>
                <a:gd name="T46" fmla="*/ 526 w 559"/>
                <a:gd name="T47" fmla="*/ 124 h 807"/>
                <a:gd name="T48" fmla="*/ 526 w 559"/>
                <a:gd name="T49" fmla="*/ 0 h 807"/>
                <a:gd name="T50" fmla="*/ 496 w 559"/>
                <a:gd name="T51" fmla="*/ 31 h 807"/>
                <a:gd name="T52" fmla="*/ 434 w 559"/>
                <a:gd name="T53" fmla="*/ 31 h 807"/>
                <a:gd name="T54" fmla="*/ 434 w 559"/>
                <a:gd name="T55" fmla="*/ 31 h 807"/>
                <a:gd name="T56" fmla="*/ 402 w 559"/>
                <a:gd name="T57" fmla="*/ 63 h 807"/>
                <a:gd name="T58" fmla="*/ 341 w 559"/>
                <a:gd name="T59" fmla="*/ 63 h 807"/>
                <a:gd name="T60" fmla="*/ 310 w 559"/>
                <a:gd name="T61" fmla="*/ 93 h 807"/>
                <a:gd name="T62" fmla="*/ 248 w 559"/>
                <a:gd name="T63" fmla="*/ 93 h 807"/>
                <a:gd name="T64" fmla="*/ 248 w 559"/>
                <a:gd name="T65" fmla="*/ 93 h 807"/>
                <a:gd name="T66" fmla="*/ 124 w 559"/>
                <a:gd name="T67" fmla="*/ 63 h 807"/>
                <a:gd name="T68" fmla="*/ 124 w 559"/>
                <a:gd name="T69" fmla="*/ 63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9" h="807">
                  <a:moveTo>
                    <a:pt x="124" y="93"/>
                  </a:moveTo>
                  <a:lnTo>
                    <a:pt x="124" y="93"/>
                  </a:lnTo>
                  <a:cubicBezTo>
                    <a:pt x="124" y="124"/>
                    <a:pt x="154" y="124"/>
                    <a:pt x="154" y="155"/>
                  </a:cubicBezTo>
                  <a:lnTo>
                    <a:pt x="154" y="155"/>
                  </a:lnTo>
                  <a:lnTo>
                    <a:pt x="186" y="155"/>
                  </a:lnTo>
                  <a:lnTo>
                    <a:pt x="217" y="155"/>
                  </a:lnTo>
                  <a:cubicBezTo>
                    <a:pt x="248" y="155"/>
                    <a:pt x="278" y="187"/>
                    <a:pt x="278" y="187"/>
                  </a:cubicBezTo>
                  <a:cubicBezTo>
                    <a:pt x="310" y="187"/>
                    <a:pt x="310" y="217"/>
                    <a:pt x="310" y="217"/>
                  </a:cubicBezTo>
                  <a:lnTo>
                    <a:pt x="310" y="217"/>
                  </a:lnTo>
                  <a:cubicBezTo>
                    <a:pt x="341" y="217"/>
                    <a:pt x="341" y="217"/>
                    <a:pt x="341" y="217"/>
                  </a:cubicBezTo>
                  <a:cubicBezTo>
                    <a:pt x="341" y="217"/>
                    <a:pt x="341" y="217"/>
                    <a:pt x="372" y="217"/>
                  </a:cubicBezTo>
                  <a:lnTo>
                    <a:pt x="372" y="217"/>
                  </a:lnTo>
                  <a:lnTo>
                    <a:pt x="402" y="217"/>
                  </a:lnTo>
                  <a:lnTo>
                    <a:pt x="402" y="217"/>
                  </a:lnTo>
                  <a:lnTo>
                    <a:pt x="402" y="248"/>
                  </a:lnTo>
                  <a:lnTo>
                    <a:pt x="402" y="248"/>
                  </a:lnTo>
                  <a:cubicBezTo>
                    <a:pt x="402" y="248"/>
                    <a:pt x="402" y="248"/>
                    <a:pt x="372" y="279"/>
                  </a:cubicBezTo>
                  <a:lnTo>
                    <a:pt x="372" y="279"/>
                  </a:lnTo>
                  <a:lnTo>
                    <a:pt x="372" y="279"/>
                  </a:lnTo>
                  <a:cubicBezTo>
                    <a:pt x="372" y="279"/>
                    <a:pt x="372" y="279"/>
                    <a:pt x="341" y="279"/>
                  </a:cubicBezTo>
                  <a:cubicBezTo>
                    <a:pt x="217" y="465"/>
                    <a:pt x="217" y="465"/>
                    <a:pt x="217" y="465"/>
                  </a:cubicBezTo>
                  <a:lnTo>
                    <a:pt x="217" y="465"/>
                  </a:lnTo>
                  <a:lnTo>
                    <a:pt x="154" y="465"/>
                  </a:lnTo>
                  <a:lnTo>
                    <a:pt x="154" y="465"/>
                  </a:lnTo>
                  <a:lnTo>
                    <a:pt x="124" y="465"/>
                  </a:lnTo>
                  <a:lnTo>
                    <a:pt x="124" y="465"/>
                  </a:lnTo>
                  <a:cubicBezTo>
                    <a:pt x="124" y="496"/>
                    <a:pt x="124" y="496"/>
                    <a:pt x="93" y="496"/>
                  </a:cubicBezTo>
                  <a:cubicBezTo>
                    <a:pt x="93" y="496"/>
                    <a:pt x="93" y="496"/>
                    <a:pt x="62" y="496"/>
                  </a:cubicBezTo>
                  <a:lnTo>
                    <a:pt x="62" y="496"/>
                  </a:lnTo>
                  <a:cubicBezTo>
                    <a:pt x="30" y="558"/>
                    <a:pt x="30" y="558"/>
                    <a:pt x="30" y="558"/>
                  </a:cubicBezTo>
                  <a:lnTo>
                    <a:pt x="30" y="558"/>
                  </a:lnTo>
                  <a:cubicBezTo>
                    <a:pt x="30" y="558"/>
                    <a:pt x="30" y="558"/>
                    <a:pt x="30" y="589"/>
                  </a:cubicBezTo>
                  <a:cubicBezTo>
                    <a:pt x="0" y="589"/>
                    <a:pt x="0" y="589"/>
                    <a:pt x="0" y="589"/>
                  </a:cubicBezTo>
                  <a:cubicBezTo>
                    <a:pt x="0" y="589"/>
                    <a:pt x="0" y="589"/>
                    <a:pt x="0" y="620"/>
                  </a:cubicBezTo>
                  <a:cubicBezTo>
                    <a:pt x="0" y="651"/>
                    <a:pt x="0" y="682"/>
                    <a:pt x="0" y="744"/>
                  </a:cubicBezTo>
                  <a:lnTo>
                    <a:pt x="0" y="775"/>
                  </a:lnTo>
                  <a:cubicBezTo>
                    <a:pt x="30" y="806"/>
                    <a:pt x="30" y="806"/>
                    <a:pt x="30" y="806"/>
                  </a:cubicBezTo>
                  <a:lnTo>
                    <a:pt x="30" y="775"/>
                  </a:lnTo>
                  <a:cubicBezTo>
                    <a:pt x="62" y="775"/>
                    <a:pt x="62" y="775"/>
                    <a:pt x="62" y="744"/>
                  </a:cubicBezTo>
                  <a:lnTo>
                    <a:pt x="62" y="744"/>
                  </a:lnTo>
                  <a:cubicBezTo>
                    <a:pt x="93" y="713"/>
                    <a:pt x="154" y="651"/>
                    <a:pt x="154" y="620"/>
                  </a:cubicBezTo>
                  <a:cubicBezTo>
                    <a:pt x="186" y="620"/>
                    <a:pt x="248" y="558"/>
                    <a:pt x="278" y="558"/>
                  </a:cubicBezTo>
                  <a:cubicBezTo>
                    <a:pt x="278" y="558"/>
                    <a:pt x="310" y="527"/>
                    <a:pt x="310" y="496"/>
                  </a:cubicBezTo>
                  <a:cubicBezTo>
                    <a:pt x="341" y="465"/>
                    <a:pt x="341" y="434"/>
                    <a:pt x="372" y="434"/>
                  </a:cubicBezTo>
                  <a:cubicBezTo>
                    <a:pt x="372" y="434"/>
                    <a:pt x="372" y="403"/>
                    <a:pt x="402" y="403"/>
                  </a:cubicBezTo>
                  <a:cubicBezTo>
                    <a:pt x="402" y="372"/>
                    <a:pt x="434" y="311"/>
                    <a:pt x="465" y="248"/>
                  </a:cubicBezTo>
                  <a:cubicBezTo>
                    <a:pt x="526" y="155"/>
                    <a:pt x="526" y="124"/>
                    <a:pt x="526" y="124"/>
                  </a:cubicBezTo>
                  <a:lnTo>
                    <a:pt x="526" y="124"/>
                  </a:lnTo>
                  <a:cubicBezTo>
                    <a:pt x="526" y="63"/>
                    <a:pt x="526" y="63"/>
                    <a:pt x="558" y="63"/>
                  </a:cubicBezTo>
                  <a:cubicBezTo>
                    <a:pt x="558" y="31"/>
                    <a:pt x="526" y="0"/>
                    <a:pt x="526" y="0"/>
                  </a:cubicBezTo>
                  <a:lnTo>
                    <a:pt x="526" y="0"/>
                  </a:lnTo>
                  <a:cubicBezTo>
                    <a:pt x="526" y="0"/>
                    <a:pt x="526" y="0"/>
                    <a:pt x="496" y="31"/>
                  </a:cubicBezTo>
                  <a:lnTo>
                    <a:pt x="496" y="31"/>
                  </a:lnTo>
                  <a:cubicBezTo>
                    <a:pt x="465" y="31"/>
                    <a:pt x="434" y="31"/>
                    <a:pt x="434" y="31"/>
                  </a:cubicBezTo>
                  <a:lnTo>
                    <a:pt x="434" y="31"/>
                  </a:lnTo>
                  <a:lnTo>
                    <a:pt x="434" y="31"/>
                  </a:lnTo>
                  <a:cubicBezTo>
                    <a:pt x="402" y="63"/>
                    <a:pt x="402" y="63"/>
                    <a:pt x="402" y="63"/>
                  </a:cubicBezTo>
                  <a:lnTo>
                    <a:pt x="402" y="63"/>
                  </a:lnTo>
                  <a:cubicBezTo>
                    <a:pt x="372" y="63"/>
                    <a:pt x="372" y="63"/>
                    <a:pt x="341" y="63"/>
                  </a:cubicBezTo>
                  <a:lnTo>
                    <a:pt x="341" y="63"/>
                  </a:lnTo>
                  <a:lnTo>
                    <a:pt x="310" y="63"/>
                  </a:lnTo>
                  <a:cubicBezTo>
                    <a:pt x="310" y="93"/>
                    <a:pt x="310" y="93"/>
                    <a:pt x="310" y="93"/>
                  </a:cubicBezTo>
                  <a:cubicBezTo>
                    <a:pt x="278" y="93"/>
                    <a:pt x="278" y="93"/>
                    <a:pt x="278" y="93"/>
                  </a:cubicBezTo>
                  <a:lnTo>
                    <a:pt x="248" y="93"/>
                  </a:lnTo>
                  <a:lnTo>
                    <a:pt x="248" y="93"/>
                  </a:lnTo>
                  <a:lnTo>
                    <a:pt x="248" y="93"/>
                  </a:lnTo>
                  <a:cubicBezTo>
                    <a:pt x="217" y="93"/>
                    <a:pt x="217" y="93"/>
                    <a:pt x="186" y="93"/>
                  </a:cubicBezTo>
                  <a:cubicBezTo>
                    <a:pt x="154" y="93"/>
                    <a:pt x="154" y="93"/>
                    <a:pt x="124" y="63"/>
                  </a:cubicBezTo>
                  <a:lnTo>
                    <a:pt x="124" y="63"/>
                  </a:lnTo>
                  <a:lnTo>
                    <a:pt x="124" y="63"/>
                  </a:lnTo>
                  <a:lnTo>
                    <a:pt x="124"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5" name="Freeform 37"/>
            <p:cNvSpPr>
              <a:spLocks noChangeArrowheads="1"/>
            </p:cNvSpPr>
            <p:nvPr/>
          </p:nvSpPr>
          <p:spPr bwMode="auto">
            <a:xfrm>
              <a:off x="4527550" y="2227263"/>
              <a:ext cx="179388" cy="122237"/>
            </a:xfrm>
            <a:custGeom>
              <a:avLst/>
              <a:gdLst>
                <a:gd name="T0" fmla="*/ 496 w 497"/>
                <a:gd name="T1" fmla="*/ 61 h 340"/>
                <a:gd name="T2" fmla="*/ 496 w 497"/>
                <a:gd name="T3" fmla="*/ 61 h 340"/>
                <a:gd name="T4" fmla="*/ 465 w 497"/>
                <a:gd name="T5" fmla="*/ 30 h 340"/>
                <a:gd name="T6" fmla="*/ 465 w 497"/>
                <a:gd name="T7" fmla="*/ 0 h 340"/>
                <a:gd name="T8" fmla="*/ 402 w 497"/>
                <a:gd name="T9" fmla="*/ 0 h 340"/>
                <a:gd name="T10" fmla="*/ 341 w 497"/>
                <a:gd name="T11" fmla="*/ 30 h 340"/>
                <a:gd name="T12" fmla="*/ 341 w 497"/>
                <a:gd name="T13" fmla="*/ 30 h 340"/>
                <a:gd name="T14" fmla="*/ 310 w 497"/>
                <a:gd name="T15" fmla="*/ 30 h 340"/>
                <a:gd name="T16" fmla="*/ 248 w 497"/>
                <a:gd name="T17" fmla="*/ 92 h 340"/>
                <a:gd name="T18" fmla="*/ 217 w 497"/>
                <a:gd name="T19" fmla="*/ 124 h 340"/>
                <a:gd name="T20" fmla="*/ 186 w 497"/>
                <a:gd name="T21" fmla="*/ 154 h 340"/>
                <a:gd name="T22" fmla="*/ 186 w 497"/>
                <a:gd name="T23" fmla="*/ 154 h 340"/>
                <a:gd name="T24" fmla="*/ 124 w 497"/>
                <a:gd name="T25" fmla="*/ 124 h 340"/>
                <a:gd name="T26" fmla="*/ 62 w 497"/>
                <a:gd name="T27" fmla="*/ 92 h 340"/>
                <a:gd name="T28" fmla="*/ 0 w 497"/>
                <a:gd name="T29" fmla="*/ 92 h 340"/>
                <a:gd name="T30" fmla="*/ 0 w 497"/>
                <a:gd name="T31" fmla="*/ 92 h 340"/>
                <a:gd name="T32" fmla="*/ 0 w 497"/>
                <a:gd name="T33" fmla="*/ 124 h 340"/>
                <a:gd name="T34" fmla="*/ 0 w 497"/>
                <a:gd name="T35" fmla="*/ 154 h 340"/>
                <a:gd name="T36" fmla="*/ 0 w 497"/>
                <a:gd name="T37" fmla="*/ 185 h 340"/>
                <a:gd name="T38" fmla="*/ 0 w 497"/>
                <a:gd name="T39" fmla="*/ 308 h 340"/>
                <a:gd name="T40" fmla="*/ 30 w 497"/>
                <a:gd name="T41" fmla="*/ 339 h 340"/>
                <a:gd name="T42" fmla="*/ 93 w 497"/>
                <a:gd name="T43" fmla="*/ 339 h 340"/>
                <a:gd name="T44" fmla="*/ 93 w 497"/>
                <a:gd name="T45" fmla="*/ 308 h 340"/>
                <a:gd name="T46" fmla="*/ 124 w 497"/>
                <a:gd name="T47" fmla="*/ 308 h 340"/>
                <a:gd name="T48" fmla="*/ 154 w 497"/>
                <a:gd name="T49" fmla="*/ 277 h 340"/>
                <a:gd name="T50" fmla="*/ 248 w 497"/>
                <a:gd name="T51" fmla="*/ 247 h 340"/>
                <a:gd name="T52" fmla="*/ 278 w 497"/>
                <a:gd name="T53" fmla="*/ 247 h 340"/>
                <a:gd name="T54" fmla="*/ 372 w 497"/>
                <a:gd name="T55" fmla="*/ 185 h 340"/>
                <a:gd name="T56" fmla="*/ 402 w 497"/>
                <a:gd name="T57" fmla="*/ 185 h 340"/>
                <a:gd name="T58" fmla="*/ 465 w 497"/>
                <a:gd name="T59" fmla="*/ 154 h 340"/>
                <a:gd name="T60" fmla="*/ 465 w 497"/>
                <a:gd name="T61" fmla="*/ 154 h 340"/>
                <a:gd name="T62" fmla="*/ 496 w 497"/>
                <a:gd name="T63" fmla="*/ 92 h 340"/>
                <a:gd name="T64" fmla="*/ 496 w 497"/>
                <a:gd name="T65" fmla="*/ 6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340">
                  <a:moveTo>
                    <a:pt x="496" y="61"/>
                  </a:moveTo>
                  <a:lnTo>
                    <a:pt x="496" y="61"/>
                  </a:lnTo>
                  <a:lnTo>
                    <a:pt x="496" y="61"/>
                  </a:lnTo>
                  <a:lnTo>
                    <a:pt x="496" y="61"/>
                  </a:lnTo>
                  <a:cubicBezTo>
                    <a:pt x="496" y="61"/>
                    <a:pt x="496" y="61"/>
                    <a:pt x="465" y="61"/>
                  </a:cubicBezTo>
                  <a:cubicBezTo>
                    <a:pt x="465" y="30"/>
                    <a:pt x="465" y="30"/>
                    <a:pt x="465" y="30"/>
                  </a:cubicBezTo>
                  <a:cubicBezTo>
                    <a:pt x="465" y="30"/>
                    <a:pt x="465" y="30"/>
                    <a:pt x="465" y="0"/>
                  </a:cubicBezTo>
                  <a:lnTo>
                    <a:pt x="465" y="0"/>
                  </a:lnTo>
                  <a:cubicBezTo>
                    <a:pt x="434" y="0"/>
                    <a:pt x="434" y="0"/>
                    <a:pt x="434" y="0"/>
                  </a:cubicBezTo>
                  <a:cubicBezTo>
                    <a:pt x="434" y="0"/>
                    <a:pt x="434" y="0"/>
                    <a:pt x="402" y="0"/>
                  </a:cubicBezTo>
                  <a:lnTo>
                    <a:pt x="402" y="0"/>
                  </a:lnTo>
                  <a:cubicBezTo>
                    <a:pt x="372" y="30"/>
                    <a:pt x="372" y="30"/>
                    <a:pt x="341" y="30"/>
                  </a:cubicBezTo>
                  <a:lnTo>
                    <a:pt x="341" y="30"/>
                  </a:lnTo>
                  <a:lnTo>
                    <a:pt x="341" y="30"/>
                  </a:lnTo>
                  <a:cubicBezTo>
                    <a:pt x="310" y="30"/>
                    <a:pt x="310" y="30"/>
                    <a:pt x="310" y="30"/>
                  </a:cubicBezTo>
                  <a:lnTo>
                    <a:pt x="310" y="30"/>
                  </a:lnTo>
                  <a:cubicBezTo>
                    <a:pt x="310" y="61"/>
                    <a:pt x="278" y="61"/>
                    <a:pt x="248" y="61"/>
                  </a:cubicBezTo>
                  <a:cubicBezTo>
                    <a:pt x="248" y="92"/>
                    <a:pt x="248" y="92"/>
                    <a:pt x="248" y="92"/>
                  </a:cubicBezTo>
                  <a:cubicBezTo>
                    <a:pt x="248" y="92"/>
                    <a:pt x="248" y="92"/>
                    <a:pt x="248" y="124"/>
                  </a:cubicBezTo>
                  <a:cubicBezTo>
                    <a:pt x="217" y="124"/>
                    <a:pt x="217" y="124"/>
                    <a:pt x="217" y="124"/>
                  </a:cubicBezTo>
                  <a:lnTo>
                    <a:pt x="217" y="124"/>
                  </a:lnTo>
                  <a:cubicBezTo>
                    <a:pt x="217" y="154"/>
                    <a:pt x="217" y="154"/>
                    <a:pt x="186" y="154"/>
                  </a:cubicBezTo>
                  <a:lnTo>
                    <a:pt x="186" y="154"/>
                  </a:lnTo>
                  <a:lnTo>
                    <a:pt x="186" y="154"/>
                  </a:lnTo>
                  <a:cubicBezTo>
                    <a:pt x="154" y="154"/>
                    <a:pt x="154" y="154"/>
                    <a:pt x="154" y="154"/>
                  </a:cubicBezTo>
                  <a:cubicBezTo>
                    <a:pt x="154" y="124"/>
                    <a:pt x="124" y="124"/>
                    <a:pt x="124" y="124"/>
                  </a:cubicBezTo>
                  <a:cubicBezTo>
                    <a:pt x="93" y="124"/>
                    <a:pt x="93" y="92"/>
                    <a:pt x="93" y="92"/>
                  </a:cubicBezTo>
                  <a:lnTo>
                    <a:pt x="62" y="92"/>
                  </a:lnTo>
                  <a:cubicBezTo>
                    <a:pt x="62" y="92"/>
                    <a:pt x="62" y="92"/>
                    <a:pt x="30" y="92"/>
                  </a:cubicBezTo>
                  <a:cubicBezTo>
                    <a:pt x="30" y="92"/>
                    <a:pt x="30" y="92"/>
                    <a:pt x="0" y="92"/>
                  </a:cubicBezTo>
                  <a:lnTo>
                    <a:pt x="0" y="92"/>
                  </a:lnTo>
                  <a:lnTo>
                    <a:pt x="0" y="92"/>
                  </a:lnTo>
                  <a:lnTo>
                    <a:pt x="0" y="92"/>
                  </a:lnTo>
                  <a:cubicBezTo>
                    <a:pt x="0" y="124"/>
                    <a:pt x="0" y="124"/>
                    <a:pt x="0" y="124"/>
                  </a:cubicBezTo>
                  <a:lnTo>
                    <a:pt x="0" y="124"/>
                  </a:lnTo>
                  <a:cubicBezTo>
                    <a:pt x="0" y="124"/>
                    <a:pt x="0" y="124"/>
                    <a:pt x="0" y="154"/>
                  </a:cubicBezTo>
                  <a:lnTo>
                    <a:pt x="0" y="185"/>
                  </a:lnTo>
                  <a:lnTo>
                    <a:pt x="0" y="185"/>
                  </a:lnTo>
                  <a:cubicBezTo>
                    <a:pt x="0" y="215"/>
                    <a:pt x="0" y="215"/>
                    <a:pt x="0" y="215"/>
                  </a:cubicBezTo>
                  <a:cubicBezTo>
                    <a:pt x="0" y="247"/>
                    <a:pt x="0" y="277"/>
                    <a:pt x="0" y="308"/>
                  </a:cubicBezTo>
                  <a:cubicBezTo>
                    <a:pt x="0" y="308"/>
                    <a:pt x="0" y="308"/>
                    <a:pt x="0" y="339"/>
                  </a:cubicBezTo>
                  <a:lnTo>
                    <a:pt x="30" y="339"/>
                  </a:lnTo>
                  <a:lnTo>
                    <a:pt x="30" y="339"/>
                  </a:lnTo>
                  <a:cubicBezTo>
                    <a:pt x="62" y="339"/>
                    <a:pt x="62" y="339"/>
                    <a:pt x="93" y="339"/>
                  </a:cubicBezTo>
                  <a:lnTo>
                    <a:pt x="93" y="339"/>
                  </a:lnTo>
                  <a:lnTo>
                    <a:pt x="93" y="308"/>
                  </a:lnTo>
                  <a:cubicBezTo>
                    <a:pt x="124" y="277"/>
                    <a:pt x="124" y="277"/>
                    <a:pt x="124" y="277"/>
                  </a:cubicBezTo>
                  <a:cubicBezTo>
                    <a:pt x="124" y="308"/>
                    <a:pt x="124" y="308"/>
                    <a:pt x="124" y="308"/>
                  </a:cubicBezTo>
                  <a:lnTo>
                    <a:pt x="124" y="308"/>
                  </a:lnTo>
                  <a:cubicBezTo>
                    <a:pt x="124" y="308"/>
                    <a:pt x="154" y="308"/>
                    <a:pt x="154" y="277"/>
                  </a:cubicBezTo>
                  <a:cubicBezTo>
                    <a:pt x="186" y="277"/>
                    <a:pt x="186" y="277"/>
                    <a:pt x="217" y="277"/>
                  </a:cubicBezTo>
                  <a:cubicBezTo>
                    <a:pt x="217" y="247"/>
                    <a:pt x="248" y="247"/>
                    <a:pt x="248" y="247"/>
                  </a:cubicBezTo>
                  <a:cubicBezTo>
                    <a:pt x="278" y="247"/>
                    <a:pt x="278" y="247"/>
                    <a:pt x="278" y="247"/>
                  </a:cubicBezTo>
                  <a:lnTo>
                    <a:pt x="278" y="247"/>
                  </a:lnTo>
                  <a:cubicBezTo>
                    <a:pt x="278" y="247"/>
                    <a:pt x="310" y="215"/>
                    <a:pt x="341" y="215"/>
                  </a:cubicBezTo>
                  <a:lnTo>
                    <a:pt x="372" y="185"/>
                  </a:lnTo>
                  <a:cubicBezTo>
                    <a:pt x="372" y="185"/>
                    <a:pt x="372" y="185"/>
                    <a:pt x="402" y="185"/>
                  </a:cubicBezTo>
                  <a:lnTo>
                    <a:pt x="402" y="185"/>
                  </a:lnTo>
                  <a:lnTo>
                    <a:pt x="402" y="185"/>
                  </a:lnTo>
                  <a:cubicBezTo>
                    <a:pt x="402" y="185"/>
                    <a:pt x="434" y="185"/>
                    <a:pt x="465" y="154"/>
                  </a:cubicBezTo>
                  <a:lnTo>
                    <a:pt x="465" y="154"/>
                  </a:lnTo>
                  <a:lnTo>
                    <a:pt x="465" y="154"/>
                  </a:lnTo>
                  <a:lnTo>
                    <a:pt x="465" y="124"/>
                  </a:lnTo>
                  <a:cubicBezTo>
                    <a:pt x="496" y="124"/>
                    <a:pt x="496" y="124"/>
                    <a:pt x="496" y="92"/>
                  </a:cubicBezTo>
                  <a:lnTo>
                    <a:pt x="496" y="92"/>
                  </a:lnTo>
                  <a:lnTo>
                    <a:pt x="496" y="6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6" name="Freeform 38"/>
            <p:cNvSpPr>
              <a:spLocks noChangeArrowheads="1"/>
            </p:cNvSpPr>
            <p:nvPr/>
          </p:nvSpPr>
          <p:spPr bwMode="auto">
            <a:xfrm>
              <a:off x="3322638" y="2271713"/>
              <a:ext cx="112712" cy="88900"/>
            </a:xfrm>
            <a:custGeom>
              <a:avLst/>
              <a:gdLst>
                <a:gd name="T0" fmla="*/ 63 w 312"/>
                <a:gd name="T1" fmla="*/ 153 h 248"/>
                <a:gd name="T2" fmla="*/ 63 w 312"/>
                <a:gd name="T3" fmla="*/ 153 h 248"/>
                <a:gd name="T4" fmla="*/ 63 w 312"/>
                <a:gd name="T5" fmla="*/ 153 h 248"/>
                <a:gd name="T6" fmla="*/ 63 w 312"/>
                <a:gd name="T7" fmla="*/ 153 h 248"/>
                <a:gd name="T8" fmla="*/ 63 w 312"/>
                <a:gd name="T9" fmla="*/ 153 h 248"/>
                <a:gd name="T10" fmla="*/ 93 w 312"/>
                <a:gd name="T11" fmla="*/ 123 h 248"/>
                <a:gd name="T12" fmla="*/ 93 w 312"/>
                <a:gd name="T13" fmla="*/ 123 h 248"/>
                <a:gd name="T14" fmla="*/ 124 w 312"/>
                <a:gd name="T15" fmla="*/ 123 h 248"/>
                <a:gd name="T16" fmla="*/ 124 w 312"/>
                <a:gd name="T17" fmla="*/ 123 h 248"/>
                <a:gd name="T18" fmla="*/ 124 w 312"/>
                <a:gd name="T19" fmla="*/ 123 h 248"/>
                <a:gd name="T20" fmla="*/ 155 w 312"/>
                <a:gd name="T21" fmla="*/ 153 h 248"/>
                <a:gd name="T22" fmla="*/ 187 w 312"/>
                <a:gd name="T23" fmla="*/ 153 h 248"/>
                <a:gd name="T24" fmla="*/ 187 w 312"/>
                <a:gd name="T25" fmla="*/ 153 h 248"/>
                <a:gd name="T26" fmla="*/ 217 w 312"/>
                <a:gd name="T27" fmla="*/ 184 h 248"/>
                <a:gd name="T28" fmla="*/ 217 w 312"/>
                <a:gd name="T29" fmla="*/ 184 h 248"/>
                <a:gd name="T30" fmla="*/ 217 w 312"/>
                <a:gd name="T31" fmla="*/ 184 h 248"/>
                <a:gd name="T32" fmla="*/ 217 w 312"/>
                <a:gd name="T33" fmla="*/ 184 h 248"/>
                <a:gd name="T34" fmla="*/ 217 w 312"/>
                <a:gd name="T35" fmla="*/ 184 h 248"/>
                <a:gd name="T36" fmla="*/ 217 w 312"/>
                <a:gd name="T37" fmla="*/ 184 h 248"/>
                <a:gd name="T38" fmla="*/ 187 w 312"/>
                <a:gd name="T39" fmla="*/ 215 h 248"/>
                <a:gd name="T40" fmla="*/ 187 w 312"/>
                <a:gd name="T41" fmla="*/ 215 h 248"/>
                <a:gd name="T42" fmla="*/ 187 w 312"/>
                <a:gd name="T43" fmla="*/ 215 h 248"/>
                <a:gd name="T44" fmla="*/ 187 w 312"/>
                <a:gd name="T45" fmla="*/ 215 h 248"/>
                <a:gd name="T46" fmla="*/ 248 w 312"/>
                <a:gd name="T47" fmla="*/ 215 h 248"/>
                <a:gd name="T48" fmla="*/ 248 w 312"/>
                <a:gd name="T49" fmla="*/ 247 h 248"/>
                <a:gd name="T50" fmla="*/ 279 w 312"/>
                <a:gd name="T51" fmla="*/ 247 h 248"/>
                <a:gd name="T52" fmla="*/ 311 w 312"/>
                <a:gd name="T53" fmla="*/ 247 h 248"/>
                <a:gd name="T54" fmla="*/ 279 w 312"/>
                <a:gd name="T55" fmla="*/ 215 h 248"/>
                <a:gd name="T56" fmla="*/ 279 w 312"/>
                <a:gd name="T57" fmla="*/ 215 h 248"/>
                <a:gd name="T58" fmla="*/ 248 w 312"/>
                <a:gd name="T59" fmla="*/ 184 h 248"/>
                <a:gd name="T60" fmla="*/ 248 w 312"/>
                <a:gd name="T61" fmla="*/ 184 h 248"/>
                <a:gd name="T62" fmla="*/ 248 w 312"/>
                <a:gd name="T63" fmla="*/ 153 h 248"/>
                <a:gd name="T64" fmla="*/ 248 w 312"/>
                <a:gd name="T65" fmla="*/ 153 h 248"/>
                <a:gd name="T66" fmla="*/ 248 w 312"/>
                <a:gd name="T67" fmla="*/ 153 h 248"/>
                <a:gd name="T68" fmla="*/ 248 w 312"/>
                <a:gd name="T69" fmla="*/ 123 h 248"/>
                <a:gd name="T70" fmla="*/ 248 w 312"/>
                <a:gd name="T71" fmla="*/ 123 h 248"/>
                <a:gd name="T72" fmla="*/ 217 w 312"/>
                <a:gd name="T73" fmla="*/ 91 h 248"/>
                <a:gd name="T74" fmla="*/ 187 w 312"/>
                <a:gd name="T75" fmla="*/ 61 h 248"/>
                <a:gd name="T76" fmla="*/ 155 w 312"/>
                <a:gd name="T77" fmla="*/ 30 h 248"/>
                <a:gd name="T78" fmla="*/ 155 w 312"/>
                <a:gd name="T79" fmla="*/ 30 h 248"/>
                <a:gd name="T80" fmla="*/ 155 w 312"/>
                <a:gd name="T81" fmla="*/ 30 h 248"/>
                <a:gd name="T82" fmla="*/ 124 w 312"/>
                <a:gd name="T83" fmla="*/ 0 h 248"/>
                <a:gd name="T84" fmla="*/ 124 w 312"/>
                <a:gd name="T85" fmla="*/ 30 h 248"/>
                <a:gd name="T86" fmla="*/ 63 w 312"/>
                <a:gd name="T87" fmla="*/ 30 h 248"/>
                <a:gd name="T88" fmla="*/ 63 w 312"/>
                <a:gd name="T89" fmla="*/ 30 h 248"/>
                <a:gd name="T90" fmla="*/ 31 w 312"/>
                <a:gd name="T91" fmla="*/ 61 h 248"/>
                <a:gd name="T92" fmla="*/ 31 w 312"/>
                <a:gd name="T93" fmla="*/ 61 h 248"/>
                <a:gd name="T94" fmla="*/ 0 w 312"/>
                <a:gd name="T95" fmla="*/ 123 h 248"/>
                <a:gd name="T96" fmla="*/ 31 w 312"/>
                <a:gd name="T97" fmla="*/ 123 h 248"/>
                <a:gd name="T98" fmla="*/ 31 w 312"/>
                <a:gd name="T99" fmla="*/ 123 h 248"/>
                <a:gd name="T100" fmla="*/ 63 w 312"/>
                <a:gd name="T101" fmla="*/ 15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248">
                  <a:moveTo>
                    <a:pt x="63" y="153"/>
                  </a:moveTo>
                  <a:lnTo>
                    <a:pt x="63" y="153"/>
                  </a:lnTo>
                  <a:lnTo>
                    <a:pt x="63" y="153"/>
                  </a:lnTo>
                  <a:lnTo>
                    <a:pt x="63" y="153"/>
                  </a:lnTo>
                  <a:lnTo>
                    <a:pt x="63" y="153"/>
                  </a:lnTo>
                  <a:cubicBezTo>
                    <a:pt x="93" y="153"/>
                    <a:pt x="93" y="123"/>
                    <a:pt x="93" y="123"/>
                  </a:cubicBezTo>
                  <a:lnTo>
                    <a:pt x="93" y="123"/>
                  </a:lnTo>
                  <a:lnTo>
                    <a:pt x="124" y="123"/>
                  </a:lnTo>
                  <a:lnTo>
                    <a:pt x="124" y="123"/>
                  </a:lnTo>
                  <a:lnTo>
                    <a:pt x="124" y="123"/>
                  </a:lnTo>
                  <a:cubicBezTo>
                    <a:pt x="155" y="123"/>
                    <a:pt x="155" y="153"/>
                    <a:pt x="155" y="153"/>
                  </a:cubicBezTo>
                  <a:cubicBezTo>
                    <a:pt x="187" y="153"/>
                    <a:pt x="187" y="153"/>
                    <a:pt x="187" y="153"/>
                  </a:cubicBezTo>
                  <a:lnTo>
                    <a:pt x="187" y="153"/>
                  </a:lnTo>
                  <a:cubicBezTo>
                    <a:pt x="187" y="153"/>
                    <a:pt x="187" y="184"/>
                    <a:pt x="217" y="184"/>
                  </a:cubicBezTo>
                  <a:lnTo>
                    <a:pt x="217" y="184"/>
                  </a:lnTo>
                  <a:lnTo>
                    <a:pt x="217" y="184"/>
                  </a:lnTo>
                  <a:lnTo>
                    <a:pt x="217" y="184"/>
                  </a:lnTo>
                  <a:lnTo>
                    <a:pt x="217" y="184"/>
                  </a:lnTo>
                  <a:lnTo>
                    <a:pt x="217" y="184"/>
                  </a:lnTo>
                  <a:cubicBezTo>
                    <a:pt x="217" y="184"/>
                    <a:pt x="217" y="215"/>
                    <a:pt x="187" y="215"/>
                  </a:cubicBezTo>
                  <a:lnTo>
                    <a:pt x="187" y="215"/>
                  </a:lnTo>
                  <a:lnTo>
                    <a:pt x="187" y="215"/>
                  </a:lnTo>
                  <a:lnTo>
                    <a:pt x="187" y="215"/>
                  </a:lnTo>
                  <a:cubicBezTo>
                    <a:pt x="217" y="215"/>
                    <a:pt x="217" y="215"/>
                    <a:pt x="248" y="215"/>
                  </a:cubicBezTo>
                  <a:cubicBezTo>
                    <a:pt x="248" y="247"/>
                    <a:pt x="248" y="247"/>
                    <a:pt x="248" y="247"/>
                  </a:cubicBezTo>
                  <a:lnTo>
                    <a:pt x="279" y="247"/>
                  </a:lnTo>
                  <a:cubicBezTo>
                    <a:pt x="279" y="247"/>
                    <a:pt x="279" y="247"/>
                    <a:pt x="311" y="247"/>
                  </a:cubicBezTo>
                  <a:cubicBezTo>
                    <a:pt x="279" y="247"/>
                    <a:pt x="279" y="247"/>
                    <a:pt x="279" y="215"/>
                  </a:cubicBezTo>
                  <a:lnTo>
                    <a:pt x="279" y="215"/>
                  </a:lnTo>
                  <a:cubicBezTo>
                    <a:pt x="279" y="215"/>
                    <a:pt x="248" y="215"/>
                    <a:pt x="248" y="184"/>
                  </a:cubicBezTo>
                  <a:lnTo>
                    <a:pt x="248" y="184"/>
                  </a:lnTo>
                  <a:lnTo>
                    <a:pt x="248" y="153"/>
                  </a:lnTo>
                  <a:lnTo>
                    <a:pt x="248" y="153"/>
                  </a:lnTo>
                  <a:lnTo>
                    <a:pt x="248" y="153"/>
                  </a:lnTo>
                  <a:lnTo>
                    <a:pt x="248" y="123"/>
                  </a:lnTo>
                  <a:lnTo>
                    <a:pt x="248" y="123"/>
                  </a:lnTo>
                  <a:cubicBezTo>
                    <a:pt x="248" y="123"/>
                    <a:pt x="217" y="123"/>
                    <a:pt x="217" y="91"/>
                  </a:cubicBezTo>
                  <a:lnTo>
                    <a:pt x="187" y="61"/>
                  </a:lnTo>
                  <a:cubicBezTo>
                    <a:pt x="187" y="61"/>
                    <a:pt x="187" y="61"/>
                    <a:pt x="155" y="30"/>
                  </a:cubicBezTo>
                  <a:lnTo>
                    <a:pt x="155" y="30"/>
                  </a:lnTo>
                  <a:lnTo>
                    <a:pt x="155" y="30"/>
                  </a:lnTo>
                  <a:lnTo>
                    <a:pt x="124" y="0"/>
                  </a:lnTo>
                  <a:cubicBezTo>
                    <a:pt x="124" y="0"/>
                    <a:pt x="124" y="0"/>
                    <a:pt x="124" y="30"/>
                  </a:cubicBezTo>
                  <a:cubicBezTo>
                    <a:pt x="93" y="30"/>
                    <a:pt x="93" y="30"/>
                    <a:pt x="63" y="30"/>
                  </a:cubicBezTo>
                  <a:lnTo>
                    <a:pt x="63" y="30"/>
                  </a:lnTo>
                  <a:lnTo>
                    <a:pt x="31" y="61"/>
                  </a:lnTo>
                  <a:lnTo>
                    <a:pt x="31" y="61"/>
                  </a:lnTo>
                  <a:cubicBezTo>
                    <a:pt x="31" y="91"/>
                    <a:pt x="31" y="91"/>
                    <a:pt x="0" y="123"/>
                  </a:cubicBezTo>
                  <a:cubicBezTo>
                    <a:pt x="31" y="123"/>
                    <a:pt x="31" y="123"/>
                    <a:pt x="31" y="123"/>
                  </a:cubicBezTo>
                  <a:lnTo>
                    <a:pt x="31" y="123"/>
                  </a:lnTo>
                  <a:cubicBezTo>
                    <a:pt x="31" y="123"/>
                    <a:pt x="31" y="153"/>
                    <a:pt x="63" y="15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7" name="Freeform 39"/>
            <p:cNvSpPr>
              <a:spLocks noChangeArrowheads="1"/>
            </p:cNvSpPr>
            <p:nvPr/>
          </p:nvSpPr>
          <p:spPr bwMode="auto">
            <a:xfrm>
              <a:off x="3411538" y="2427288"/>
              <a:ext cx="33337" cy="55562"/>
            </a:xfrm>
            <a:custGeom>
              <a:avLst/>
              <a:gdLst>
                <a:gd name="T0" fmla="*/ 93 w 94"/>
                <a:gd name="T1" fmla="*/ 93 h 156"/>
                <a:gd name="T2" fmla="*/ 93 w 94"/>
                <a:gd name="T3" fmla="*/ 93 h 156"/>
                <a:gd name="T4" fmla="*/ 93 w 94"/>
                <a:gd name="T5" fmla="*/ 93 h 156"/>
                <a:gd name="T6" fmla="*/ 93 w 94"/>
                <a:gd name="T7" fmla="*/ 63 h 156"/>
                <a:gd name="T8" fmla="*/ 93 w 94"/>
                <a:gd name="T9" fmla="*/ 63 h 156"/>
                <a:gd name="T10" fmla="*/ 63 w 94"/>
                <a:gd name="T11" fmla="*/ 0 h 156"/>
                <a:gd name="T12" fmla="*/ 63 w 94"/>
                <a:gd name="T13" fmla="*/ 0 h 156"/>
                <a:gd name="T14" fmla="*/ 63 w 94"/>
                <a:gd name="T15" fmla="*/ 0 h 156"/>
                <a:gd name="T16" fmla="*/ 63 w 94"/>
                <a:gd name="T17" fmla="*/ 0 h 156"/>
                <a:gd name="T18" fmla="*/ 31 w 94"/>
                <a:gd name="T19" fmla="*/ 31 h 156"/>
                <a:gd name="T20" fmla="*/ 0 w 94"/>
                <a:gd name="T21" fmla="*/ 63 h 156"/>
                <a:gd name="T22" fmla="*/ 0 w 94"/>
                <a:gd name="T23" fmla="*/ 63 h 156"/>
                <a:gd name="T24" fmla="*/ 0 w 94"/>
                <a:gd name="T25" fmla="*/ 93 h 156"/>
                <a:gd name="T26" fmla="*/ 0 w 94"/>
                <a:gd name="T27" fmla="*/ 93 h 156"/>
                <a:gd name="T28" fmla="*/ 0 w 94"/>
                <a:gd name="T29" fmla="*/ 93 h 156"/>
                <a:gd name="T30" fmla="*/ 31 w 94"/>
                <a:gd name="T31" fmla="*/ 124 h 156"/>
                <a:gd name="T32" fmla="*/ 31 w 94"/>
                <a:gd name="T33" fmla="*/ 124 h 156"/>
                <a:gd name="T34" fmla="*/ 31 w 94"/>
                <a:gd name="T35" fmla="*/ 155 h 156"/>
                <a:gd name="T36" fmla="*/ 93 w 94"/>
                <a:gd name="T37" fmla="*/ 124 h 156"/>
                <a:gd name="T38" fmla="*/ 93 w 94"/>
                <a:gd name="T39" fmla="*/ 9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6">
                  <a:moveTo>
                    <a:pt x="93" y="93"/>
                  </a:moveTo>
                  <a:lnTo>
                    <a:pt x="93" y="93"/>
                  </a:lnTo>
                  <a:lnTo>
                    <a:pt x="93" y="93"/>
                  </a:lnTo>
                  <a:cubicBezTo>
                    <a:pt x="93" y="63"/>
                    <a:pt x="93" y="63"/>
                    <a:pt x="93" y="63"/>
                  </a:cubicBezTo>
                  <a:lnTo>
                    <a:pt x="93" y="63"/>
                  </a:lnTo>
                  <a:cubicBezTo>
                    <a:pt x="93" y="63"/>
                    <a:pt x="63" y="31"/>
                    <a:pt x="63" y="0"/>
                  </a:cubicBezTo>
                  <a:lnTo>
                    <a:pt x="63" y="0"/>
                  </a:lnTo>
                  <a:lnTo>
                    <a:pt x="63" y="0"/>
                  </a:lnTo>
                  <a:lnTo>
                    <a:pt x="63" y="0"/>
                  </a:lnTo>
                  <a:cubicBezTo>
                    <a:pt x="31" y="0"/>
                    <a:pt x="31" y="31"/>
                    <a:pt x="31" y="31"/>
                  </a:cubicBezTo>
                  <a:cubicBezTo>
                    <a:pt x="31" y="31"/>
                    <a:pt x="0" y="31"/>
                    <a:pt x="0" y="63"/>
                  </a:cubicBezTo>
                  <a:lnTo>
                    <a:pt x="0" y="63"/>
                  </a:lnTo>
                  <a:cubicBezTo>
                    <a:pt x="0" y="63"/>
                    <a:pt x="0" y="63"/>
                    <a:pt x="0" y="93"/>
                  </a:cubicBezTo>
                  <a:lnTo>
                    <a:pt x="0" y="93"/>
                  </a:lnTo>
                  <a:lnTo>
                    <a:pt x="0" y="93"/>
                  </a:lnTo>
                  <a:lnTo>
                    <a:pt x="31" y="124"/>
                  </a:lnTo>
                  <a:lnTo>
                    <a:pt x="31" y="124"/>
                  </a:lnTo>
                  <a:cubicBezTo>
                    <a:pt x="31" y="124"/>
                    <a:pt x="31" y="124"/>
                    <a:pt x="31" y="155"/>
                  </a:cubicBezTo>
                  <a:cubicBezTo>
                    <a:pt x="63" y="124"/>
                    <a:pt x="63" y="124"/>
                    <a:pt x="93" y="124"/>
                  </a:cubicBezTo>
                  <a:lnTo>
                    <a:pt x="93"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8" name="Freeform 40"/>
            <p:cNvSpPr>
              <a:spLocks noChangeArrowheads="1"/>
            </p:cNvSpPr>
            <p:nvPr/>
          </p:nvSpPr>
          <p:spPr bwMode="auto">
            <a:xfrm>
              <a:off x="3378200" y="2371725"/>
              <a:ext cx="123825" cy="100013"/>
            </a:xfrm>
            <a:custGeom>
              <a:avLst/>
              <a:gdLst>
                <a:gd name="T0" fmla="*/ 93 w 342"/>
                <a:gd name="T1" fmla="*/ 124 h 280"/>
                <a:gd name="T2" fmla="*/ 124 w 342"/>
                <a:gd name="T3" fmla="*/ 94 h 280"/>
                <a:gd name="T4" fmla="*/ 156 w 342"/>
                <a:gd name="T5" fmla="*/ 94 h 280"/>
                <a:gd name="T6" fmla="*/ 217 w 342"/>
                <a:gd name="T7" fmla="*/ 155 h 280"/>
                <a:gd name="T8" fmla="*/ 248 w 342"/>
                <a:gd name="T9" fmla="*/ 186 h 280"/>
                <a:gd name="T10" fmla="*/ 280 w 342"/>
                <a:gd name="T11" fmla="*/ 218 h 280"/>
                <a:gd name="T12" fmla="*/ 280 w 342"/>
                <a:gd name="T13" fmla="*/ 248 h 280"/>
                <a:gd name="T14" fmla="*/ 310 w 342"/>
                <a:gd name="T15" fmla="*/ 248 h 280"/>
                <a:gd name="T16" fmla="*/ 310 w 342"/>
                <a:gd name="T17" fmla="*/ 248 h 280"/>
                <a:gd name="T18" fmla="*/ 310 w 342"/>
                <a:gd name="T19" fmla="*/ 248 h 280"/>
                <a:gd name="T20" fmla="*/ 310 w 342"/>
                <a:gd name="T21" fmla="*/ 218 h 280"/>
                <a:gd name="T22" fmla="*/ 341 w 342"/>
                <a:gd name="T23" fmla="*/ 186 h 280"/>
                <a:gd name="T24" fmla="*/ 310 w 342"/>
                <a:gd name="T25" fmla="*/ 155 h 280"/>
                <a:gd name="T26" fmla="*/ 310 w 342"/>
                <a:gd name="T27" fmla="*/ 124 h 280"/>
                <a:gd name="T28" fmla="*/ 310 w 342"/>
                <a:gd name="T29" fmla="*/ 94 h 280"/>
                <a:gd name="T30" fmla="*/ 310 w 342"/>
                <a:gd name="T31" fmla="*/ 62 h 280"/>
                <a:gd name="T32" fmla="*/ 310 w 342"/>
                <a:gd name="T33" fmla="*/ 62 h 280"/>
                <a:gd name="T34" fmla="*/ 280 w 342"/>
                <a:gd name="T35" fmla="*/ 31 h 280"/>
                <a:gd name="T36" fmla="*/ 280 w 342"/>
                <a:gd name="T37" fmla="*/ 31 h 280"/>
                <a:gd name="T38" fmla="*/ 217 w 342"/>
                <a:gd name="T39" fmla="*/ 31 h 280"/>
                <a:gd name="T40" fmla="*/ 217 w 342"/>
                <a:gd name="T41" fmla="*/ 31 h 280"/>
                <a:gd name="T42" fmla="*/ 186 w 342"/>
                <a:gd name="T43" fmla="*/ 31 h 280"/>
                <a:gd name="T44" fmla="*/ 186 w 342"/>
                <a:gd name="T45" fmla="*/ 31 h 280"/>
                <a:gd name="T46" fmla="*/ 156 w 342"/>
                <a:gd name="T47" fmla="*/ 31 h 280"/>
                <a:gd name="T48" fmla="*/ 124 w 342"/>
                <a:gd name="T49" fmla="*/ 31 h 280"/>
                <a:gd name="T50" fmla="*/ 62 w 342"/>
                <a:gd name="T51" fmla="*/ 0 h 280"/>
                <a:gd name="T52" fmla="*/ 62 w 342"/>
                <a:gd name="T53" fmla="*/ 0 h 280"/>
                <a:gd name="T54" fmla="*/ 62 w 342"/>
                <a:gd name="T55" fmla="*/ 31 h 280"/>
                <a:gd name="T56" fmla="*/ 62 w 342"/>
                <a:gd name="T57" fmla="*/ 31 h 280"/>
                <a:gd name="T58" fmla="*/ 32 w 342"/>
                <a:gd name="T59" fmla="*/ 62 h 280"/>
                <a:gd name="T60" fmla="*/ 0 w 342"/>
                <a:gd name="T61" fmla="*/ 62 h 280"/>
                <a:gd name="T62" fmla="*/ 0 w 342"/>
                <a:gd name="T63" fmla="*/ 62 h 280"/>
                <a:gd name="T64" fmla="*/ 62 w 342"/>
                <a:gd name="T65" fmla="*/ 124 h 280"/>
                <a:gd name="T66" fmla="*/ 62 w 342"/>
                <a:gd name="T67" fmla="*/ 124 h 280"/>
                <a:gd name="T68" fmla="*/ 62 w 342"/>
                <a:gd name="T69" fmla="*/ 155 h 280"/>
                <a:gd name="T70" fmla="*/ 62 w 342"/>
                <a:gd name="T71" fmla="*/ 155 h 280"/>
                <a:gd name="T72" fmla="*/ 93 w 342"/>
                <a:gd name="T73" fmla="*/ 12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2" h="280">
                  <a:moveTo>
                    <a:pt x="93" y="124"/>
                  </a:moveTo>
                  <a:lnTo>
                    <a:pt x="93" y="124"/>
                  </a:lnTo>
                  <a:cubicBezTo>
                    <a:pt x="93" y="124"/>
                    <a:pt x="93" y="124"/>
                    <a:pt x="124" y="124"/>
                  </a:cubicBezTo>
                  <a:lnTo>
                    <a:pt x="124" y="94"/>
                  </a:lnTo>
                  <a:cubicBezTo>
                    <a:pt x="124" y="94"/>
                    <a:pt x="124" y="94"/>
                    <a:pt x="156" y="94"/>
                  </a:cubicBezTo>
                  <a:lnTo>
                    <a:pt x="156" y="94"/>
                  </a:lnTo>
                  <a:cubicBezTo>
                    <a:pt x="186" y="94"/>
                    <a:pt x="186" y="124"/>
                    <a:pt x="217" y="124"/>
                  </a:cubicBezTo>
                  <a:cubicBezTo>
                    <a:pt x="217" y="155"/>
                    <a:pt x="217" y="155"/>
                    <a:pt x="217" y="155"/>
                  </a:cubicBezTo>
                  <a:cubicBezTo>
                    <a:pt x="217" y="155"/>
                    <a:pt x="217" y="186"/>
                    <a:pt x="217" y="218"/>
                  </a:cubicBezTo>
                  <a:cubicBezTo>
                    <a:pt x="248" y="186"/>
                    <a:pt x="248" y="186"/>
                    <a:pt x="248" y="186"/>
                  </a:cubicBezTo>
                  <a:lnTo>
                    <a:pt x="280" y="218"/>
                  </a:lnTo>
                  <a:lnTo>
                    <a:pt x="280" y="218"/>
                  </a:lnTo>
                  <a:lnTo>
                    <a:pt x="280" y="248"/>
                  </a:lnTo>
                  <a:lnTo>
                    <a:pt x="280" y="248"/>
                  </a:lnTo>
                  <a:lnTo>
                    <a:pt x="280" y="279"/>
                  </a:lnTo>
                  <a:cubicBezTo>
                    <a:pt x="310" y="248"/>
                    <a:pt x="310" y="248"/>
                    <a:pt x="310" y="248"/>
                  </a:cubicBezTo>
                  <a:lnTo>
                    <a:pt x="310" y="248"/>
                  </a:lnTo>
                  <a:lnTo>
                    <a:pt x="310" y="248"/>
                  </a:lnTo>
                  <a:lnTo>
                    <a:pt x="310" y="248"/>
                  </a:lnTo>
                  <a:lnTo>
                    <a:pt x="310" y="248"/>
                  </a:lnTo>
                  <a:cubicBezTo>
                    <a:pt x="310" y="248"/>
                    <a:pt x="310" y="248"/>
                    <a:pt x="310" y="218"/>
                  </a:cubicBezTo>
                  <a:lnTo>
                    <a:pt x="310" y="218"/>
                  </a:lnTo>
                  <a:cubicBezTo>
                    <a:pt x="310" y="218"/>
                    <a:pt x="310" y="218"/>
                    <a:pt x="341" y="218"/>
                  </a:cubicBezTo>
                  <a:cubicBezTo>
                    <a:pt x="341" y="218"/>
                    <a:pt x="341" y="218"/>
                    <a:pt x="341" y="186"/>
                  </a:cubicBezTo>
                  <a:lnTo>
                    <a:pt x="341" y="186"/>
                  </a:lnTo>
                  <a:cubicBezTo>
                    <a:pt x="310" y="186"/>
                    <a:pt x="310" y="155"/>
                    <a:pt x="310" y="155"/>
                  </a:cubicBezTo>
                  <a:lnTo>
                    <a:pt x="310" y="124"/>
                  </a:lnTo>
                  <a:lnTo>
                    <a:pt x="310" y="124"/>
                  </a:lnTo>
                  <a:cubicBezTo>
                    <a:pt x="310" y="94"/>
                    <a:pt x="310" y="94"/>
                    <a:pt x="310" y="94"/>
                  </a:cubicBezTo>
                  <a:lnTo>
                    <a:pt x="310" y="94"/>
                  </a:lnTo>
                  <a:lnTo>
                    <a:pt x="310" y="62"/>
                  </a:lnTo>
                  <a:lnTo>
                    <a:pt x="310" y="62"/>
                  </a:lnTo>
                  <a:lnTo>
                    <a:pt x="310" y="62"/>
                  </a:lnTo>
                  <a:lnTo>
                    <a:pt x="310" y="62"/>
                  </a:lnTo>
                  <a:cubicBezTo>
                    <a:pt x="280" y="31"/>
                    <a:pt x="280" y="31"/>
                    <a:pt x="280" y="0"/>
                  </a:cubicBezTo>
                  <a:cubicBezTo>
                    <a:pt x="280" y="31"/>
                    <a:pt x="280" y="31"/>
                    <a:pt x="280" y="31"/>
                  </a:cubicBezTo>
                  <a:lnTo>
                    <a:pt x="280" y="31"/>
                  </a:lnTo>
                  <a:lnTo>
                    <a:pt x="280" y="31"/>
                  </a:lnTo>
                  <a:cubicBezTo>
                    <a:pt x="248" y="31"/>
                    <a:pt x="248" y="31"/>
                    <a:pt x="248" y="31"/>
                  </a:cubicBezTo>
                  <a:cubicBezTo>
                    <a:pt x="217" y="31"/>
                    <a:pt x="217" y="31"/>
                    <a:pt x="217" y="31"/>
                  </a:cubicBezTo>
                  <a:lnTo>
                    <a:pt x="217" y="31"/>
                  </a:lnTo>
                  <a:lnTo>
                    <a:pt x="217" y="31"/>
                  </a:lnTo>
                  <a:cubicBezTo>
                    <a:pt x="217" y="31"/>
                    <a:pt x="217" y="31"/>
                    <a:pt x="186" y="31"/>
                  </a:cubicBezTo>
                  <a:lnTo>
                    <a:pt x="186" y="31"/>
                  </a:lnTo>
                  <a:lnTo>
                    <a:pt x="186" y="31"/>
                  </a:lnTo>
                  <a:lnTo>
                    <a:pt x="186" y="31"/>
                  </a:lnTo>
                  <a:cubicBezTo>
                    <a:pt x="186" y="31"/>
                    <a:pt x="186" y="31"/>
                    <a:pt x="156" y="31"/>
                  </a:cubicBezTo>
                  <a:lnTo>
                    <a:pt x="156" y="31"/>
                  </a:lnTo>
                  <a:cubicBezTo>
                    <a:pt x="156" y="31"/>
                    <a:pt x="156" y="31"/>
                    <a:pt x="124" y="31"/>
                  </a:cubicBezTo>
                  <a:lnTo>
                    <a:pt x="124" y="31"/>
                  </a:lnTo>
                  <a:cubicBezTo>
                    <a:pt x="124" y="31"/>
                    <a:pt x="93" y="31"/>
                    <a:pt x="93" y="0"/>
                  </a:cubicBezTo>
                  <a:cubicBezTo>
                    <a:pt x="93" y="0"/>
                    <a:pt x="93" y="0"/>
                    <a:pt x="62" y="0"/>
                  </a:cubicBezTo>
                  <a:lnTo>
                    <a:pt x="62" y="0"/>
                  </a:lnTo>
                  <a:lnTo>
                    <a:pt x="62" y="0"/>
                  </a:lnTo>
                  <a:lnTo>
                    <a:pt x="62" y="0"/>
                  </a:lnTo>
                  <a:cubicBezTo>
                    <a:pt x="62" y="0"/>
                    <a:pt x="62" y="0"/>
                    <a:pt x="62" y="31"/>
                  </a:cubicBezTo>
                  <a:lnTo>
                    <a:pt x="62" y="31"/>
                  </a:lnTo>
                  <a:lnTo>
                    <a:pt x="62" y="31"/>
                  </a:lnTo>
                  <a:cubicBezTo>
                    <a:pt x="62" y="62"/>
                    <a:pt x="32" y="62"/>
                    <a:pt x="32" y="62"/>
                  </a:cubicBezTo>
                  <a:lnTo>
                    <a:pt x="32" y="62"/>
                  </a:lnTo>
                  <a:lnTo>
                    <a:pt x="0" y="62"/>
                  </a:lnTo>
                  <a:lnTo>
                    <a:pt x="0" y="62"/>
                  </a:lnTo>
                  <a:lnTo>
                    <a:pt x="0" y="62"/>
                  </a:lnTo>
                  <a:lnTo>
                    <a:pt x="0" y="62"/>
                  </a:lnTo>
                  <a:lnTo>
                    <a:pt x="0" y="62"/>
                  </a:lnTo>
                  <a:cubicBezTo>
                    <a:pt x="32" y="94"/>
                    <a:pt x="32" y="94"/>
                    <a:pt x="62" y="124"/>
                  </a:cubicBezTo>
                  <a:lnTo>
                    <a:pt x="62" y="124"/>
                  </a:lnTo>
                  <a:lnTo>
                    <a:pt x="62" y="124"/>
                  </a:lnTo>
                  <a:cubicBezTo>
                    <a:pt x="62" y="155"/>
                    <a:pt x="62" y="155"/>
                    <a:pt x="62" y="155"/>
                  </a:cubicBezTo>
                  <a:lnTo>
                    <a:pt x="62" y="155"/>
                  </a:lnTo>
                  <a:lnTo>
                    <a:pt x="62" y="155"/>
                  </a:lnTo>
                  <a:lnTo>
                    <a:pt x="62" y="155"/>
                  </a:lnTo>
                  <a:lnTo>
                    <a:pt x="62" y="124"/>
                  </a:lnTo>
                  <a:lnTo>
                    <a:pt x="93"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9" name="Freeform 41"/>
            <p:cNvSpPr>
              <a:spLocks noChangeArrowheads="1"/>
            </p:cNvSpPr>
            <p:nvPr/>
          </p:nvSpPr>
          <p:spPr bwMode="auto">
            <a:xfrm>
              <a:off x="3344863" y="2371725"/>
              <a:ext cx="33337" cy="11113"/>
            </a:xfrm>
            <a:custGeom>
              <a:avLst/>
              <a:gdLst>
                <a:gd name="T0" fmla="*/ 92 w 93"/>
                <a:gd name="T1" fmla="*/ 0 h 32"/>
                <a:gd name="T2" fmla="*/ 92 w 93"/>
                <a:gd name="T3" fmla="*/ 0 h 32"/>
                <a:gd name="T4" fmla="*/ 92 w 93"/>
                <a:gd name="T5" fmla="*/ 0 h 32"/>
                <a:gd name="T6" fmla="*/ 92 w 93"/>
                <a:gd name="T7" fmla="*/ 0 h 32"/>
                <a:gd name="T8" fmla="*/ 30 w 93"/>
                <a:gd name="T9" fmla="*/ 0 h 32"/>
                <a:gd name="T10" fmla="*/ 0 w 93"/>
                <a:gd name="T11" fmla="*/ 0 h 32"/>
                <a:gd name="T12" fmla="*/ 30 w 93"/>
                <a:gd name="T13" fmla="*/ 0 h 32"/>
                <a:gd name="T14" fmla="*/ 30 w 93"/>
                <a:gd name="T15" fmla="*/ 31 h 32"/>
                <a:gd name="T16" fmla="*/ 30 w 93"/>
                <a:gd name="T17" fmla="*/ 31 h 32"/>
                <a:gd name="T18" fmla="*/ 61 w 93"/>
                <a:gd name="T19" fmla="*/ 31 h 32"/>
                <a:gd name="T20" fmla="*/ 61 w 93"/>
                <a:gd name="T21" fmla="*/ 31 h 32"/>
                <a:gd name="T22" fmla="*/ 92 w 9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
                  <a:moveTo>
                    <a:pt x="92" y="0"/>
                  </a:moveTo>
                  <a:lnTo>
                    <a:pt x="92" y="0"/>
                  </a:lnTo>
                  <a:lnTo>
                    <a:pt x="92" y="0"/>
                  </a:lnTo>
                  <a:lnTo>
                    <a:pt x="92" y="0"/>
                  </a:lnTo>
                  <a:cubicBezTo>
                    <a:pt x="61" y="0"/>
                    <a:pt x="30" y="0"/>
                    <a:pt x="30" y="0"/>
                  </a:cubicBezTo>
                  <a:lnTo>
                    <a:pt x="0" y="0"/>
                  </a:lnTo>
                  <a:lnTo>
                    <a:pt x="30" y="0"/>
                  </a:lnTo>
                  <a:lnTo>
                    <a:pt x="30" y="31"/>
                  </a:lnTo>
                  <a:lnTo>
                    <a:pt x="30" y="31"/>
                  </a:lnTo>
                  <a:cubicBezTo>
                    <a:pt x="61" y="31"/>
                    <a:pt x="61" y="31"/>
                    <a:pt x="61" y="31"/>
                  </a:cubicBezTo>
                  <a:lnTo>
                    <a:pt x="61" y="31"/>
                  </a:lnTo>
                  <a:cubicBezTo>
                    <a:pt x="61" y="0"/>
                    <a:pt x="92" y="0"/>
                    <a:pt x="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0" name="Freeform 42"/>
            <p:cNvSpPr>
              <a:spLocks noChangeArrowheads="1"/>
            </p:cNvSpPr>
            <p:nvPr/>
          </p:nvSpPr>
          <p:spPr bwMode="auto">
            <a:xfrm>
              <a:off x="3602038" y="2405063"/>
              <a:ext cx="66675" cy="133350"/>
            </a:xfrm>
            <a:custGeom>
              <a:avLst/>
              <a:gdLst>
                <a:gd name="T0" fmla="*/ 186 w 187"/>
                <a:gd name="T1" fmla="*/ 248 h 372"/>
                <a:gd name="T2" fmla="*/ 186 w 187"/>
                <a:gd name="T3" fmla="*/ 248 h 372"/>
                <a:gd name="T4" fmla="*/ 186 w 187"/>
                <a:gd name="T5" fmla="*/ 248 h 372"/>
                <a:gd name="T6" fmla="*/ 186 w 187"/>
                <a:gd name="T7" fmla="*/ 216 h 372"/>
                <a:gd name="T8" fmla="*/ 186 w 187"/>
                <a:gd name="T9" fmla="*/ 216 h 372"/>
                <a:gd name="T10" fmla="*/ 186 w 187"/>
                <a:gd name="T11" fmla="*/ 185 h 372"/>
                <a:gd name="T12" fmla="*/ 186 w 187"/>
                <a:gd name="T13" fmla="*/ 185 h 372"/>
                <a:gd name="T14" fmla="*/ 186 w 187"/>
                <a:gd name="T15" fmla="*/ 154 h 372"/>
                <a:gd name="T16" fmla="*/ 186 w 187"/>
                <a:gd name="T17" fmla="*/ 154 h 372"/>
                <a:gd name="T18" fmla="*/ 186 w 187"/>
                <a:gd name="T19" fmla="*/ 92 h 372"/>
                <a:gd name="T20" fmla="*/ 156 w 187"/>
                <a:gd name="T21" fmla="*/ 92 h 372"/>
                <a:gd name="T22" fmla="*/ 156 w 187"/>
                <a:gd name="T23" fmla="*/ 92 h 372"/>
                <a:gd name="T24" fmla="*/ 156 w 187"/>
                <a:gd name="T25" fmla="*/ 61 h 372"/>
                <a:gd name="T26" fmla="*/ 156 w 187"/>
                <a:gd name="T27" fmla="*/ 30 h 372"/>
                <a:gd name="T28" fmla="*/ 156 w 187"/>
                <a:gd name="T29" fmla="*/ 0 h 372"/>
                <a:gd name="T30" fmla="*/ 62 w 187"/>
                <a:gd name="T31" fmla="*/ 0 h 372"/>
                <a:gd name="T32" fmla="*/ 32 w 187"/>
                <a:gd name="T33" fmla="*/ 0 h 372"/>
                <a:gd name="T34" fmla="*/ 62 w 187"/>
                <a:gd name="T35" fmla="*/ 30 h 372"/>
                <a:gd name="T36" fmla="*/ 62 w 187"/>
                <a:gd name="T37" fmla="*/ 30 h 372"/>
                <a:gd name="T38" fmla="*/ 62 w 187"/>
                <a:gd name="T39" fmla="*/ 61 h 372"/>
                <a:gd name="T40" fmla="*/ 32 w 187"/>
                <a:gd name="T41" fmla="*/ 61 h 372"/>
                <a:gd name="T42" fmla="*/ 32 w 187"/>
                <a:gd name="T43" fmla="*/ 92 h 372"/>
                <a:gd name="T44" fmla="*/ 32 w 187"/>
                <a:gd name="T45" fmla="*/ 92 h 372"/>
                <a:gd name="T46" fmla="*/ 62 w 187"/>
                <a:gd name="T47" fmla="*/ 124 h 372"/>
                <a:gd name="T48" fmla="*/ 62 w 187"/>
                <a:gd name="T49" fmla="*/ 124 h 372"/>
                <a:gd name="T50" fmla="*/ 62 w 187"/>
                <a:gd name="T51" fmla="*/ 124 h 372"/>
                <a:gd name="T52" fmla="*/ 62 w 187"/>
                <a:gd name="T53" fmla="*/ 154 h 372"/>
                <a:gd name="T54" fmla="*/ 62 w 187"/>
                <a:gd name="T55" fmla="*/ 154 h 372"/>
                <a:gd name="T56" fmla="*/ 32 w 187"/>
                <a:gd name="T57" fmla="*/ 216 h 372"/>
                <a:gd name="T58" fmla="*/ 32 w 187"/>
                <a:gd name="T59" fmla="*/ 216 h 372"/>
                <a:gd name="T60" fmla="*/ 32 w 187"/>
                <a:gd name="T61" fmla="*/ 216 h 372"/>
                <a:gd name="T62" fmla="*/ 32 w 187"/>
                <a:gd name="T63" fmla="*/ 216 h 372"/>
                <a:gd name="T64" fmla="*/ 32 w 187"/>
                <a:gd name="T65" fmla="*/ 216 h 372"/>
                <a:gd name="T66" fmla="*/ 32 w 187"/>
                <a:gd name="T67" fmla="*/ 216 h 372"/>
                <a:gd name="T68" fmla="*/ 0 w 187"/>
                <a:gd name="T69" fmla="*/ 278 h 372"/>
                <a:gd name="T70" fmla="*/ 0 w 187"/>
                <a:gd name="T71" fmla="*/ 278 h 372"/>
                <a:gd name="T72" fmla="*/ 32 w 187"/>
                <a:gd name="T73" fmla="*/ 278 h 372"/>
                <a:gd name="T74" fmla="*/ 32 w 187"/>
                <a:gd name="T75" fmla="*/ 309 h 372"/>
                <a:gd name="T76" fmla="*/ 32 w 187"/>
                <a:gd name="T77" fmla="*/ 309 h 372"/>
                <a:gd name="T78" fmla="*/ 32 w 187"/>
                <a:gd name="T79" fmla="*/ 340 h 372"/>
                <a:gd name="T80" fmla="*/ 32 w 187"/>
                <a:gd name="T81" fmla="*/ 340 h 372"/>
                <a:gd name="T82" fmla="*/ 62 w 187"/>
                <a:gd name="T83" fmla="*/ 371 h 372"/>
                <a:gd name="T84" fmla="*/ 62 w 187"/>
                <a:gd name="T85" fmla="*/ 371 h 372"/>
                <a:gd name="T86" fmla="*/ 62 w 187"/>
                <a:gd name="T87" fmla="*/ 340 h 372"/>
                <a:gd name="T88" fmla="*/ 156 w 187"/>
                <a:gd name="T89" fmla="*/ 309 h 372"/>
                <a:gd name="T90" fmla="*/ 156 w 187"/>
                <a:gd name="T91" fmla="*/ 309 h 372"/>
                <a:gd name="T92" fmla="*/ 186 w 187"/>
                <a:gd name="T93" fmla="*/ 278 h 372"/>
                <a:gd name="T94" fmla="*/ 186 w 187"/>
                <a:gd name="T95" fmla="*/ 248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7" h="372">
                  <a:moveTo>
                    <a:pt x="186" y="248"/>
                  </a:moveTo>
                  <a:lnTo>
                    <a:pt x="186" y="248"/>
                  </a:lnTo>
                  <a:lnTo>
                    <a:pt x="186" y="248"/>
                  </a:lnTo>
                  <a:lnTo>
                    <a:pt x="186" y="216"/>
                  </a:lnTo>
                  <a:lnTo>
                    <a:pt x="186" y="216"/>
                  </a:lnTo>
                  <a:cubicBezTo>
                    <a:pt x="186" y="216"/>
                    <a:pt x="186" y="216"/>
                    <a:pt x="186" y="185"/>
                  </a:cubicBezTo>
                  <a:lnTo>
                    <a:pt x="186" y="185"/>
                  </a:lnTo>
                  <a:lnTo>
                    <a:pt x="186" y="154"/>
                  </a:lnTo>
                  <a:lnTo>
                    <a:pt x="186" y="154"/>
                  </a:lnTo>
                  <a:cubicBezTo>
                    <a:pt x="186" y="124"/>
                    <a:pt x="186" y="124"/>
                    <a:pt x="186" y="92"/>
                  </a:cubicBezTo>
                  <a:cubicBezTo>
                    <a:pt x="186" y="92"/>
                    <a:pt x="186" y="92"/>
                    <a:pt x="156" y="92"/>
                  </a:cubicBezTo>
                  <a:lnTo>
                    <a:pt x="156" y="92"/>
                  </a:lnTo>
                  <a:cubicBezTo>
                    <a:pt x="156" y="61"/>
                    <a:pt x="156" y="61"/>
                    <a:pt x="156" y="61"/>
                  </a:cubicBezTo>
                  <a:cubicBezTo>
                    <a:pt x="156" y="30"/>
                    <a:pt x="156" y="30"/>
                    <a:pt x="156" y="30"/>
                  </a:cubicBezTo>
                  <a:cubicBezTo>
                    <a:pt x="156" y="0"/>
                    <a:pt x="156" y="0"/>
                    <a:pt x="156" y="0"/>
                  </a:cubicBezTo>
                  <a:cubicBezTo>
                    <a:pt x="156" y="0"/>
                    <a:pt x="124" y="0"/>
                    <a:pt x="62" y="0"/>
                  </a:cubicBezTo>
                  <a:lnTo>
                    <a:pt x="32" y="0"/>
                  </a:lnTo>
                  <a:cubicBezTo>
                    <a:pt x="32" y="30"/>
                    <a:pt x="62" y="30"/>
                    <a:pt x="62" y="30"/>
                  </a:cubicBezTo>
                  <a:lnTo>
                    <a:pt x="62" y="30"/>
                  </a:lnTo>
                  <a:cubicBezTo>
                    <a:pt x="62" y="30"/>
                    <a:pt x="62" y="30"/>
                    <a:pt x="62" y="61"/>
                  </a:cubicBezTo>
                  <a:cubicBezTo>
                    <a:pt x="62" y="61"/>
                    <a:pt x="62" y="61"/>
                    <a:pt x="32" y="61"/>
                  </a:cubicBezTo>
                  <a:cubicBezTo>
                    <a:pt x="32" y="92"/>
                    <a:pt x="32" y="92"/>
                    <a:pt x="32" y="92"/>
                  </a:cubicBezTo>
                  <a:lnTo>
                    <a:pt x="32" y="92"/>
                  </a:lnTo>
                  <a:cubicBezTo>
                    <a:pt x="62" y="92"/>
                    <a:pt x="62" y="124"/>
                    <a:pt x="62" y="124"/>
                  </a:cubicBezTo>
                  <a:lnTo>
                    <a:pt x="62" y="124"/>
                  </a:lnTo>
                  <a:lnTo>
                    <a:pt x="62" y="124"/>
                  </a:lnTo>
                  <a:cubicBezTo>
                    <a:pt x="62" y="124"/>
                    <a:pt x="62" y="124"/>
                    <a:pt x="62" y="154"/>
                  </a:cubicBezTo>
                  <a:lnTo>
                    <a:pt x="62" y="154"/>
                  </a:lnTo>
                  <a:cubicBezTo>
                    <a:pt x="62" y="185"/>
                    <a:pt x="62" y="185"/>
                    <a:pt x="32" y="216"/>
                  </a:cubicBezTo>
                  <a:lnTo>
                    <a:pt x="32" y="216"/>
                  </a:lnTo>
                  <a:lnTo>
                    <a:pt x="32" y="216"/>
                  </a:lnTo>
                  <a:lnTo>
                    <a:pt x="32" y="216"/>
                  </a:lnTo>
                  <a:lnTo>
                    <a:pt x="32" y="216"/>
                  </a:lnTo>
                  <a:lnTo>
                    <a:pt x="32" y="216"/>
                  </a:lnTo>
                  <a:cubicBezTo>
                    <a:pt x="32" y="248"/>
                    <a:pt x="32" y="248"/>
                    <a:pt x="0" y="278"/>
                  </a:cubicBezTo>
                  <a:lnTo>
                    <a:pt x="0" y="278"/>
                  </a:lnTo>
                  <a:lnTo>
                    <a:pt x="32" y="278"/>
                  </a:lnTo>
                  <a:cubicBezTo>
                    <a:pt x="32" y="309"/>
                    <a:pt x="32" y="309"/>
                    <a:pt x="32" y="309"/>
                  </a:cubicBezTo>
                  <a:lnTo>
                    <a:pt x="32" y="309"/>
                  </a:lnTo>
                  <a:lnTo>
                    <a:pt x="32" y="340"/>
                  </a:lnTo>
                  <a:lnTo>
                    <a:pt x="32" y="340"/>
                  </a:lnTo>
                  <a:cubicBezTo>
                    <a:pt x="32" y="340"/>
                    <a:pt x="62" y="340"/>
                    <a:pt x="62" y="371"/>
                  </a:cubicBezTo>
                  <a:lnTo>
                    <a:pt x="62" y="371"/>
                  </a:lnTo>
                  <a:lnTo>
                    <a:pt x="62" y="340"/>
                  </a:lnTo>
                  <a:cubicBezTo>
                    <a:pt x="93" y="340"/>
                    <a:pt x="124" y="309"/>
                    <a:pt x="156" y="309"/>
                  </a:cubicBezTo>
                  <a:lnTo>
                    <a:pt x="156" y="309"/>
                  </a:lnTo>
                  <a:lnTo>
                    <a:pt x="186" y="278"/>
                  </a:lnTo>
                  <a:cubicBezTo>
                    <a:pt x="186" y="278"/>
                    <a:pt x="186" y="278"/>
                    <a:pt x="186" y="24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1" name="Freeform 43"/>
            <p:cNvSpPr>
              <a:spLocks noChangeArrowheads="1"/>
            </p:cNvSpPr>
            <p:nvPr/>
          </p:nvSpPr>
          <p:spPr bwMode="auto">
            <a:xfrm>
              <a:off x="4270375" y="2906713"/>
              <a:ext cx="190500" cy="334962"/>
            </a:xfrm>
            <a:custGeom>
              <a:avLst/>
              <a:gdLst>
                <a:gd name="T0" fmla="*/ 526 w 527"/>
                <a:gd name="T1" fmla="*/ 186 h 930"/>
                <a:gd name="T2" fmla="*/ 496 w 527"/>
                <a:gd name="T3" fmla="*/ 31 h 930"/>
                <a:gd name="T4" fmla="*/ 434 w 527"/>
                <a:gd name="T5" fmla="*/ 62 h 930"/>
                <a:gd name="T6" fmla="*/ 434 w 527"/>
                <a:gd name="T7" fmla="*/ 31 h 930"/>
                <a:gd name="T8" fmla="*/ 372 w 527"/>
                <a:gd name="T9" fmla="*/ 62 h 930"/>
                <a:gd name="T10" fmla="*/ 310 w 527"/>
                <a:gd name="T11" fmla="*/ 62 h 930"/>
                <a:gd name="T12" fmla="*/ 279 w 527"/>
                <a:gd name="T13" fmla="*/ 62 h 930"/>
                <a:gd name="T14" fmla="*/ 279 w 527"/>
                <a:gd name="T15" fmla="*/ 62 h 930"/>
                <a:gd name="T16" fmla="*/ 248 w 527"/>
                <a:gd name="T17" fmla="*/ 62 h 930"/>
                <a:gd name="T18" fmla="*/ 248 w 527"/>
                <a:gd name="T19" fmla="*/ 124 h 930"/>
                <a:gd name="T20" fmla="*/ 248 w 527"/>
                <a:gd name="T21" fmla="*/ 124 h 930"/>
                <a:gd name="T22" fmla="*/ 310 w 527"/>
                <a:gd name="T23" fmla="*/ 217 h 930"/>
                <a:gd name="T24" fmla="*/ 310 w 527"/>
                <a:gd name="T25" fmla="*/ 217 h 930"/>
                <a:gd name="T26" fmla="*/ 310 w 527"/>
                <a:gd name="T27" fmla="*/ 279 h 930"/>
                <a:gd name="T28" fmla="*/ 279 w 527"/>
                <a:gd name="T29" fmla="*/ 341 h 930"/>
                <a:gd name="T30" fmla="*/ 248 w 527"/>
                <a:gd name="T31" fmla="*/ 403 h 930"/>
                <a:gd name="T32" fmla="*/ 217 w 527"/>
                <a:gd name="T33" fmla="*/ 372 h 930"/>
                <a:gd name="T34" fmla="*/ 186 w 527"/>
                <a:gd name="T35" fmla="*/ 279 h 930"/>
                <a:gd name="T36" fmla="*/ 186 w 527"/>
                <a:gd name="T37" fmla="*/ 248 h 930"/>
                <a:gd name="T38" fmla="*/ 155 w 527"/>
                <a:gd name="T39" fmla="*/ 248 h 930"/>
                <a:gd name="T40" fmla="*/ 93 w 527"/>
                <a:gd name="T41" fmla="*/ 248 h 930"/>
                <a:gd name="T42" fmla="*/ 31 w 527"/>
                <a:gd name="T43" fmla="*/ 279 h 930"/>
                <a:gd name="T44" fmla="*/ 31 w 527"/>
                <a:gd name="T45" fmla="*/ 279 h 930"/>
                <a:gd name="T46" fmla="*/ 62 w 527"/>
                <a:gd name="T47" fmla="*/ 309 h 930"/>
                <a:gd name="T48" fmla="*/ 155 w 527"/>
                <a:gd name="T49" fmla="*/ 341 h 930"/>
                <a:gd name="T50" fmla="*/ 155 w 527"/>
                <a:gd name="T51" fmla="*/ 403 h 930"/>
                <a:gd name="T52" fmla="*/ 155 w 527"/>
                <a:gd name="T53" fmla="*/ 465 h 930"/>
                <a:gd name="T54" fmla="*/ 155 w 527"/>
                <a:gd name="T55" fmla="*/ 496 h 930"/>
                <a:gd name="T56" fmla="*/ 155 w 527"/>
                <a:gd name="T57" fmla="*/ 557 h 930"/>
                <a:gd name="T58" fmla="*/ 124 w 527"/>
                <a:gd name="T59" fmla="*/ 620 h 930"/>
                <a:gd name="T60" fmla="*/ 124 w 527"/>
                <a:gd name="T61" fmla="*/ 651 h 930"/>
                <a:gd name="T62" fmla="*/ 62 w 527"/>
                <a:gd name="T63" fmla="*/ 713 h 930"/>
                <a:gd name="T64" fmla="*/ 62 w 527"/>
                <a:gd name="T65" fmla="*/ 744 h 930"/>
                <a:gd name="T66" fmla="*/ 93 w 527"/>
                <a:gd name="T67" fmla="*/ 868 h 930"/>
                <a:gd name="T68" fmla="*/ 124 w 527"/>
                <a:gd name="T69" fmla="*/ 929 h 930"/>
                <a:gd name="T70" fmla="*/ 217 w 527"/>
                <a:gd name="T71" fmla="*/ 868 h 930"/>
                <a:gd name="T72" fmla="*/ 248 w 527"/>
                <a:gd name="T73" fmla="*/ 805 h 930"/>
                <a:gd name="T74" fmla="*/ 217 w 527"/>
                <a:gd name="T75" fmla="*/ 651 h 930"/>
                <a:gd name="T76" fmla="*/ 217 w 527"/>
                <a:gd name="T77" fmla="*/ 557 h 930"/>
                <a:gd name="T78" fmla="*/ 310 w 527"/>
                <a:gd name="T79" fmla="*/ 465 h 930"/>
                <a:gd name="T80" fmla="*/ 341 w 527"/>
                <a:gd name="T81" fmla="*/ 433 h 930"/>
                <a:gd name="T82" fmla="*/ 465 w 527"/>
                <a:gd name="T83" fmla="*/ 341 h 930"/>
                <a:gd name="T84" fmla="*/ 526 w 527"/>
                <a:gd name="T85" fmla="*/ 279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7" h="930">
                  <a:moveTo>
                    <a:pt x="526" y="217"/>
                  </a:moveTo>
                  <a:lnTo>
                    <a:pt x="526" y="217"/>
                  </a:lnTo>
                  <a:lnTo>
                    <a:pt x="526" y="186"/>
                  </a:lnTo>
                  <a:lnTo>
                    <a:pt x="526" y="186"/>
                  </a:lnTo>
                  <a:cubicBezTo>
                    <a:pt x="526" y="92"/>
                    <a:pt x="526" y="31"/>
                    <a:pt x="526" y="0"/>
                  </a:cubicBezTo>
                  <a:cubicBezTo>
                    <a:pt x="526" y="31"/>
                    <a:pt x="496" y="31"/>
                    <a:pt x="496" y="31"/>
                  </a:cubicBezTo>
                  <a:cubicBezTo>
                    <a:pt x="496" y="31"/>
                    <a:pt x="496" y="31"/>
                    <a:pt x="465" y="31"/>
                  </a:cubicBezTo>
                  <a:lnTo>
                    <a:pt x="465" y="31"/>
                  </a:lnTo>
                  <a:cubicBezTo>
                    <a:pt x="465" y="31"/>
                    <a:pt x="465" y="62"/>
                    <a:pt x="434" y="62"/>
                  </a:cubicBezTo>
                  <a:lnTo>
                    <a:pt x="434" y="62"/>
                  </a:lnTo>
                  <a:cubicBezTo>
                    <a:pt x="434" y="62"/>
                    <a:pt x="434" y="62"/>
                    <a:pt x="434" y="31"/>
                  </a:cubicBezTo>
                  <a:lnTo>
                    <a:pt x="434" y="31"/>
                  </a:lnTo>
                  <a:cubicBezTo>
                    <a:pt x="403" y="31"/>
                    <a:pt x="403" y="62"/>
                    <a:pt x="403" y="62"/>
                  </a:cubicBezTo>
                  <a:lnTo>
                    <a:pt x="403" y="62"/>
                  </a:lnTo>
                  <a:lnTo>
                    <a:pt x="372" y="62"/>
                  </a:lnTo>
                  <a:lnTo>
                    <a:pt x="372" y="62"/>
                  </a:lnTo>
                  <a:cubicBezTo>
                    <a:pt x="341" y="62"/>
                    <a:pt x="341" y="62"/>
                    <a:pt x="341" y="62"/>
                  </a:cubicBezTo>
                  <a:cubicBezTo>
                    <a:pt x="310" y="62"/>
                    <a:pt x="310" y="62"/>
                    <a:pt x="310" y="62"/>
                  </a:cubicBezTo>
                  <a:lnTo>
                    <a:pt x="310" y="62"/>
                  </a:lnTo>
                  <a:cubicBezTo>
                    <a:pt x="310" y="62"/>
                    <a:pt x="310" y="62"/>
                    <a:pt x="279" y="62"/>
                  </a:cubicBezTo>
                  <a:lnTo>
                    <a:pt x="279" y="62"/>
                  </a:lnTo>
                  <a:lnTo>
                    <a:pt x="279" y="62"/>
                  </a:lnTo>
                  <a:lnTo>
                    <a:pt x="279" y="62"/>
                  </a:lnTo>
                  <a:lnTo>
                    <a:pt x="279" y="62"/>
                  </a:lnTo>
                  <a:lnTo>
                    <a:pt x="279" y="62"/>
                  </a:lnTo>
                  <a:cubicBezTo>
                    <a:pt x="248" y="62"/>
                    <a:pt x="248" y="62"/>
                    <a:pt x="248" y="62"/>
                  </a:cubicBezTo>
                  <a:lnTo>
                    <a:pt x="248" y="62"/>
                  </a:lnTo>
                  <a:lnTo>
                    <a:pt x="248" y="92"/>
                  </a:lnTo>
                  <a:lnTo>
                    <a:pt x="248" y="92"/>
                  </a:lnTo>
                  <a:cubicBezTo>
                    <a:pt x="248" y="92"/>
                    <a:pt x="248" y="92"/>
                    <a:pt x="248" y="124"/>
                  </a:cubicBezTo>
                  <a:lnTo>
                    <a:pt x="248" y="124"/>
                  </a:lnTo>
                  <a:lnTo>
                    <a:pt x="248" y="124"/>
                  </a:lnTo>
                  <a:lnTo>
                    <a:pt x="248" y="124"/>
                  </a:lnTo>
                  <a:cubicBezTo>
                    <a:pt x="248" y="124"/>
                    <a:pt x="248" y="124"/>
                    <a:pt x="279" y="124"/>
                  </a:cubicBezTo>
                  <a:cubicBezTo>
                    <a:pt x="279" y="155"/>
                    <a:pt x="279" y="186"/>
                    <a:pt x="310" y="186"/>
                  </a:cubicBezTo>
                  <a:cubicBezTo>
                    <a:pt x="310" y="217"/>
                    <a:pt x="310" y="217"/>
                    <a:pt x="310" y="217"/>
                  </a:cubicBezTo>
                  <a:lnTo>
                    <a:pt x="310" y="217"/>
                  </a:lnTo>
                  <a:lnTo>
                    <a:pt x="310" y="217"/>
                  </a:lnTo>
                  <a:lnTo>
                    <a:pt x="310" y="217"/>
                  </a:lnTo>
                  <a:lnTo>
                    <a:pt x="310" y="217"/>
                  </a:lnTo>
                  <a:cubicBezTo>
                    <a:pt x="310" y="248"/>
                    <a:pt x="310" y="248"/>
                    <a:pt x="310" y="248"/>
                  </a:cubicBezTo>
                  <a:lnTo>
                    <a:pt x="310" y="279"/>
                  </a:lnTo>
                  <a:lnTo>
                    <a:pt x="310" y="279"/>
                  </a:lnTo>
                  <a:lnTo>
                    <a:pt x="310" y="279"/>
                  </a:lnTo>
                  <a:cubicBezTo>
                    <a:pt x="310" y="309"/>
                    <a:pt x="310" y="341"/>
                    <a:pt x="279" y="341"/>
                  </a:cubicBezTo>
                  <a:lnTo>
                    <a:pt x="279" y="372"/>
                  </a:lnTo>
                  <a:cubicBezTo>
                    <a:pt x="279" y="403"/>
                    <a:pt x="279" y="403"/>
                    <a:pt x="248" y="403"/>
                  </a:cubicBezTo>
                  <a:lnTo>
                    <a:pt x="248" y="403"/>
                  </a:lnTo>
                  <a:lnTo>
                    <a:pt x="248" y="403"/>
                  </a:lnTo>
                  <a:lnTo>
                    <a:pt x="248" y="403"/>
                  </a:lnTo>
                  <a:lnTo>
                    <a:pt x="217" y="372"/>
                  </a:lnTo>
                  <a:cubicBezTo>
                    <a:pt x="217" y="372"/>
                    <a:pt x="217" y="372"/>
                    <a:pt x="217" y="341"/>
                  </a:cubicBezTo>
                  <a:cubicBezTo>
                    <a:pt x="186" y="341"/>
                    <a:pt x="186" y="341"/>
                    <a:pt x="186" y="309"/>
                  </a:cubicBezTo>
                  <a:lnTo>
                    <a:pt x="186" y="279"/>
                  </a:lnTo>
                  <a:cubicBezTo>
                    <a:pt x="186" y="279"/>
                    <a:pt x="186" y="279"/>
                    <a:pt x="186" y="248"/>
                  </a:cubicBezTo>
                  <a:lnTo>
                    <a:pt x="186" y="248"/>
                  </a:lnTo>
                  <a:lnTo>
                    <a:pt x="186" y="248"/>
                  </a:lnTo>
                  <a:lnTo>
                    <a:pt x="186" y="248"/>
                  </a:lnTo>
                  <a:lnTo>
                    <a:pt x="186" y="248"/>
                  </a:lnTo>
                  <a:cubicBezTo>
                    <a:pt x="186" y="248"/>
                    <a:pt x="186" y="248"/>
                    <a:pt x="155" y="248"/>
                  </a:cubicBezTo>
                  <a:cubicBezTo>
                    <a:pt x="155" y="248"/>
                    <a:pt x="155" y="248"/>
                    <a:pt x="155" y="217"/>
                  </a:cubicBezTo>
                  <a:cubicBezTo>
                    <a:pt x="155" y="217"/>
                    <a:pt x="155" y="217"/>
                    <a:pt x="124" y="217"/>
                  </a:cubicBezTo>
                  <a:cubicBezTo>
                    <a:pt x="124" y="217"/>
                    <a:pt x="124" y="248"/>
                    <a:pt x="93" y="248"/>
                  </a:cubicBezTo>
                  <a:cubicBezTo>
                    <a:pt x="93" y="248"/>
                    <a:pt x="31" y="248"/>
                    <a:pt x="0" y="248"/>
                  </a:cubicBezTo>
                  <a:cubicBezTo>
                    <a:pt x="0" y="279"/>
                    <a:pt x="0" y="279"/>
                    <a:pt x="0" y="279"/>
                  </a:cubicBezTo>
                  <a:cubicBezTo>
                    <a:pt x="0" y="279"/>
                    <a:pt x="0" y="279"/>
                    <a:pt x="31" y="279"/>
                  </a:cubicBezTo>
                  <a:lnTo>
                    <a:pt x="31" y="279"/>
                  </a:lnTo>
                  <a:lnTo>
                    <a:pt x="31" y="279"/>
                  </a:lnTo>
                  <a:lnTo>
                    <a:pt x="31" y="279"/>
                  </a:lnTo>
                  <a:lnTo>
                    <a:pt x="31" y="279"/>
                  </a:lnTo>
                  <a:cubicBezTo>
                    <a:pt x="31" y="279"/>
                    <a:pt x="31" y="279"/>
                    <a:pt x="62" y="279"/>
                  </a:cubicBezTo>
                  <a:cubicBezTo>
                    <a:pt x="62" y="279"/>
                    <a:pt x="62" y="279"/>
                    <a:pt x="62" y="309"/>
                  </a:cubicBezTo>
                  <a:cubicBezTo>
                    <a:pt x="93" y="309"/>
                    <a:pt x="93" y="309"/>
                    <a:pt x="124" y="309"/>
                  </a:cubicBezTo>
                  <a:cubicBezTo>
                    <a:pt x="124" y="341"/>
                    <a:pt x="155" y="341"/>
                    <a:pt x="155" y="341"/>
                  </a:cubicBezTo>
                  <a:lnTo>
                    <a:pt x="155" y="341"/>
                  </a:lnTo>
                  <a:cubicBezTo>
                    <a:pt x="155" y="372"/>
                    <a:pt x="155" y="372"/>
                    <a:pt x="155" y="403"/>
                  </a:cubicBezTo>
                  <a:lnTo>
                    <a:pt x="155" y="403"/>
                  </a:lnTo>
                  <a:lnTo>
                    <a:pt x="155" y="403"/>
                  </a:lnTo>
                  <a:lnTo>
                    <a:pt x="155" y="433"/>
                  </a:lnTo>
                  <a:lnTo>
                    <a:pt x="155" y="433"/>
                  </a:lnTo>
                  <a:lnTo>
                    <a:pt x="155" y="465"/>
                  </a:lnTo>
                  <a:lnTo>
                    <a:pt x="155" y="496"/>
                  </a:lnTo>
                  <a:lnTo>
                    <a:pt x="155" y="496"/>
                  </a:lnTo>
                  <a:lnTo>
                    <a:pt x="155" y="496"/>
                  </a:lnTo>
                  <a:cubicBezTo>
                    <a:pt x="155" y="527"/>
                    <a:pt x="155" y="527"/>
                    <a:pt x="155" y="557"/>
                  </a:cubicBezTo>
                  <a:lnTo>
                    <a:pt x="155" y="557"/>
                  </a:lnTo>
                  <a:lnTo>
                    <a:pt x="155" y="557"/>
                  </a:lnTo>
                  <a:cubicBezTo>
                    <a:pt x="155" y="589"/>
                    <a:pt x="155" y="620"/>
                    <a:pt x="124" y="620"/>
                  </a:cubicBezTo>
                  <a:lnTo>
                    <a:pt x="124" y="620"/>
                  </a:lnTo>
                  <a:lnTo>
                    <a:pt x="124" y="620"/>
                  </a:lnTo>
                  <a:lnTo>
                    <a:pt x="124" y="620"/>
                  </a:lnTo>
                  <a:lnTo>
                    <a:pt x="124" y="620"/>
                  </a:lnTo>
                  <a:cubicBezTo>
                    <a:pt x="124" y="651"/>
                    <a:pt x="124" y="651"/>
                    <a:pt x="124" y="651"/>
                  </a:cubicBezTo>
                  <a:cubicBezTo>
                    <a:pt x="124" y="681"/>
                    <a:pt x="124" y="681"/>
                    <a:pt x="93" y="681"/>
                  </a:cubicBezTo>
                  <a:cubicBezTo>
                    <a:pt x="93" y="681"/>
                    <a:pt x="93" y="681"/>
                    <a:pt x="93" y="713"/>
                  </a:cubicBezTo>
                  <a:cubicBezTo>
                    <a:pt x="93" y="713"/>
                    <a:pt x="93" y="713"/>
                    <a:pt x="62" y="713"/>
                  </a:cubicBezTo>
                  <a:lnTo>
                    <a:pt x="62" y="744"/>
                  </a:lnTo>
                  <a:cubicBezTo>
                    <a:pt x="93" y="744"/>
                    <a:pt x="93" y="744"/>
                    <a:pt x="93" y="744"/>
                  </a:cubicBezTo>
                  <a:cubicBezTo>
                    <a:pt x="62" y="744"/>
                    <a:pt x="62" y="744"/>
                    <a:pt x="62" y="744"/>
                  </a:cubicBezTo>
                  <a:lnTo>
                    <a:pt x="62" y="744"/>
                  </a:lnTo>
                  <a:cubicBezTo>
                    <a:pt x="62" y="775"/>
                    <a:pt x="62" y="775"/>
                    <a:pt x="62" y="775"/>
                  </a:cubicBezTo>
                  <a:cubicBezTo>
                    <a:pt x="93" y="805"/>
                    <a:pt x="93" y="837"/>
                    <a:pt x="93" y="868"/>
                  </a:cubicBezTo>
                  <a:cubicBezTo>
                    <a:pt x="93" y="899"/>
                    <a:pt x="93" y="899"/>
                    <a:pt x="93" y="929"/>
                  </a:cubicBezTo>
                  <a:lnTo>
                    <a:pt x="93" y="929"/>
                  </a:lnTo>
                  <a:cubicBezTo>
                    <a:pt x="124" y="929"/>
                    <a:pt x="124" y="929"/>
                    <a:pt x="124" y="929"/>
                  </a:cubicBezTo>
                  <a:lnTo>
                    <a:pt x="124" y="929"/>
                  </a:lnTo>
                  <a:cubicBezTo>
                    <a:pt x="124" y="899"/>
                    <a:pt x="124" y="899"/>
                    <a:pt x="155" y="868"/>
                  </a:cubicBezTo>
                  <a:cubicBezTo>
                    <a:pt x="186" y="868"/>
                    <a:pt x="217" y="868"/>
                    <a:pt x="217" y="868"/>
                  </a:cubicBezTo>
                  <a:lnTo>
                    <a:pt x="217" y="868"/>
                  </a:lnTo>
                  <a:lnTo>
                    <a:pt x="217" y="868"/>
                  </a:lnTo>
                  <a:cubicBezTo>
                    <a:pt x="248" y="837"/>
                    <a:pt x="248" y="837"/>
                    <a:pt x="248" y="805"/>
                  </a:cubicBezTo>
                  <a:cubicBezTo>
                    <a:pt x="248" y="805"/>
                    <a:pt x="248" y="775"/>
                    <a:pt x="248" y="744"/>
                  </a:cubicBezTo>
                  <a:cubicBezTo>
                    <a:pt x="248" y="713"/>
                    <a:pt x="248" y="713"/>
                    <a:pt x="248" y="713"/>
                  </a:cubicBezTo>
                  <a:cubicBezTo>
                    <a:pt x="248" y="713"/>
                    <a:pt x="248" y="681"/>
                    <a:pt x="217" y="651"/>
                  </a:cubicBezTo>
                  <a:cubicBezTo>
                    <a:pt x="217" y="651"/>
                    <a:pt x="217" y="620"/>
                    <a:pt x="217" y="589"/>
                  </a:cubicBezTo>
                  <a:cubicBezTo>
                    <a:pt x="217" y="589"/>
                    <a:pt x="217" y="589"/>
                    <a:pt x="217" y="557"/>
                  </a:cubicBezTo>
                  <a:lnTo>
                    <a:pt x="217" y="557"/>
                  </a:lnTo>
                  <a:cubicBezTo>
                    <a:pt x="217" y="527"/>
                    <a:pt x="217" y="527"/>
                    <a:pt x="217" y="527"/>
                  </a:cubicBezTo>
                  <a:lnTo>
                    <a:pt x="217" y="527"/>
                  </a:lnTo>
                  <a:cubicBezTo>
                    <a:pt x="248" y="496"/>
                    <a:pt x="310" y="465"/>
                    <a:pt x="310" y="465"/>
                  </a:cubicBezTo>
                  <a:lnTo>
                    <a:pt x="310" y="465"/>
                  </a:lnTo>
                  <a:cubicBezTo>
                    <a:pt x="310" y="465"/>
                    <a:pt x="310" y="433"/>
                    <a:pt x="341" y="433"/>
                  </a:cubicBezTo>
                  <a:lnTo>
                    <a:pt x="341" y="433"/>
                  </a:lnTo>
                  <a:cubicBezTo>
                    <a:pt x="341" y="403"/>
                    <a:pt x="372" y="403"/>
                    <a:pt x="372" y="403"/>
                  </a:cubicBezTo>
                  <a:cubicBezTo>
                    <a:pt x="372" y="372"/>
                    <a:pt x="403" y="372"/>
                    <a:pt x="434" y="372"/>
                  </a:cubicBezTo>
                  <a:lnTo>
                    <a:pt x="465" y="341"/>
                  </a:lnTo>
                  <a:lnTo>
                    <a:pt x="465" y="341"/>
                  </a:lnTo>
                  <a:cubicBezTo>
                    <a:pt x="465" y="341"/>
                    <a:pt x="496" y="309"/>
                    <a:pt x="526" y="309"/>
                  </a:cubicBezTo>
                  <a:lnTo>
                    <a:pt x="526" y="279"/>
                  </a:lnTo>
                  <a:cubicBezTo>
                    <a:pt x="526" y="248"/>
                    <a:pt x="526" y="248"/>
                    <a:pt x="526" y="248"/>
                  </a:cubicBezTo>
                  <a:lnTo>
                    <a:pt x="526" y="2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2" name="Freeform 44"/>
            <p:cNvSpPr>
              <a:spLocks noChangeArrowheads="1"/>
            </p:cNvSpPr>
            <p:nvPr/>
          </p:nvSpPr>
          <p:spPr bwMode="auto">
            <a:xfrm>
              <a:off x="4292600" y="300672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3" name="Freeform 45"/>
            <p:cNvSpPr>
              <a:spLocks noChangeArrowheads="1"/>
            </p:cNvSpPr>
            <p:nvPr/>
          </p:nvSpPr>
          <p:spPr bwMode="auto">
            <a:xfrm>
              <a:off x="4003675" y="3308350"/>
              <a:ext cx="1588" cy="11113"/>
            </a:xfrm>
            <a:custGeom>
              <a:avLst/>
              <a:gdLst>
                <a:gd name="T0" fmla="*/ 0 w 1"/>
                <a:gd name="T1" fmla="*/ 31 h 32"/>
                <a:gd name="T2" fmla="*/ 0 w 1"/>
                <a:gd name="T3" fmla="*/ 31 h 32"/>
                <a:gd name="T4" fmla="*/ 0 w 1"/>
                <a:gd name="T5" fmla="*/ 0 h 32"/>
                <a:gd name="T6" fmla="*/ 0 w 1"/>
                <a:gd name="T7" fmla="*/ 31 h 32"/>
              </a:gdLst>
              <a:ahLst/>
              <a:cxnLst>
                <a:cxn ang="0">
                  <a:pos x="T0" y="T1"/>
                </a:cxn>
                <a:cxn ang="0">
                  <a:pos x="T2" y="T3"/>
                </a:cxn>
                <a:cxn ang="0">
                  <a:pos x="T4" y="T5"/>
                </a:cxn>
                <a:cxn ang="0">
                  <a:pos x="T6" y="T7"/>
                </a:cxn>
              </a:cxnLst>
              <a:rect l="0" t="0" r="r" b="b"/>
              <a:pathLst>
                <a:path w="1" h="32">
                  <a:moveTo>
                    <a:pt x="0" y="31"/>
                  </a:moveTo>
                  <a:lnTo>
                    <a:pt x="0" y="31"/>
                  </a:lnTo>
                  <a:cubicBezTo>
                    <a:pt x="0" y="31"/>
                    <a:pt x="0" y="31"/>
                    <a:pt x="0" y="0"/>
                  </a:cubicBezTo>
                  <a:lnTo>
                    <a:pt x="0"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4" name="Freeform 46"/>
            <p:cNvSpPr>
              <a:spLocks noChangeArrowheads="1"/>
            </p:cNvSpPr>
            <p:nvPr/>
          </p:nvSpPr>
          <p:spPr bwMode="auto">
            <a:xfrm>
              <a:off x="4003675" y="3175000"/>
              <a:ext cx="301625" cy="268288"/>
            </a:xfrm>
            <a:custGeom>
              <a:avLst/>
              <a:gdLst>
                <a:gd name="T0" fmla="*/ 806 w 838"/>
                <a:gd name="T1" fmla="*/ 341 h 745"/>
                <a:gd name="T2" fmla="*/ 775 w 838"/>
                <a:gd name="T3" fmla="*/ 309 h 745"/>
                <a:gd name="T4" fmla="*/ 744 w 838"/>
                <a:gd name="T5" fmla="*/ 279 h 745"/>
                <a:gd name="T6" fmla="*/ 744 w 838"/>
                <a:gd name="T7" fmla="*/ 248 h 745"/>
                <a:gd name="T8" fmla="*/ 775 w 838"/>
                <a:gd name="T9" fmla="*/ 185 h 745"/>
                <a:gd name="T10" fmla="*/ 806 w 838"/>
                <a:gd name="T11" fmla="*/ 155 h 745"/>
                <a:gd name="T12" fmla="*/ 775 w 838"/>
                <a:gd name="T13" fmla="*/ 61 h 745"/>
                <a:gd name="T14" fmla="*/ 713 w 838"/>
                <a:gd name="T15" fmla="*/ 0 h 745"/>
                <a:gd name="T16" fmla="*/ 682 w 838"/>
                <a:gd name="T17" fmla="*/ 0 h 745"/>
                <a:gd name="T18" fmla="*/ 651 w 838"/>
                <a:gd name="T19" fmla="*/ 31 h 745"/>
                <a:gd name="T20" fmla="*/ 651 w 838"/>
                <a:gd name="T21" fmla="*/ 31 h 745"/>
                <a:gd name="T22" fmla="*/ 620 w 838"/>
                <a:gd name="T23" fmla="*/ 61 h 745"/>
                <a:gd name="T24" fmla="*/ 558 w 838"/>
                <a:gd name="T25" fmla="*/ 93 h 745"/>
                <a:gd name="T26" fmla="*/ 527 w 838"/>
                <a:gd name="T27" fmla="*/ 155 h 745"/>
                <a:gd name="T28" fmla="*/ 496 w 838"/>
                <a:gd name="T29" fmla="*/ 185 h 745"/>
                <a:gd name="T30" fmla="*/ 402 w 838"/>
                <a:gd name="T31" fmla="*/ 217 h 745"/>
                <a:gd name="T32" fmla="*/ 341 w 838"/>
                <a:gd name="T33" fmla="*/ 217 h 745"/>
                <a:gd name="T34" fmla="*/ 310 w 838"/>
                <a:gd name="T35" fmla="*/ 248 h 745"/>
                <a:gd name="T36" fmla="*/ 279 w 838"/>
                <a:gd name="T37" fmla="*/ 279 h 745"/>
                <a:gd name="T38" fmla="*/ 186 w 838"/>
                <a:gd name="T39" fmla="*/ 403 h 745"/>
                <a:gd name="T40" fmla="*/ 155 w 838"/>
                <a:gd name="T41" fmla="*/ 403 h 745"/>
                <a:gd name="T42" fmla="*/ 93 w 838"/>
                <a:gd name="T43" fmla="*/ 433 h 745"/>
                <a:gd name="T44" fmla="*/ 31 w 838"/>
                <a:gd name="T45" fmla="*/ 433 h 745"/>
                <a:gd name="T46" fmla="*/ 31 w 838"/>
                <a:gd name="T47" fmla="*/ 433 h 745"/>
                <a:gd name="T48" fmla="*/ 31 w 838"/>
                <a:gd name="T49" fmla="*/ 465 h 745"/>
                <a:gd name="T50" fmla="*/ 93 w 838"/>
                <a:gd name="T51" fmla="*/ 589 h 745"/>
                <a:gd name="T52" fmla="*/ 62 w 838"/>
                <a:gd name="T53" fmla="*/ 651 h 745"/>
                <a:gd name="T54" fmla="*/ 93 w 838"/>
                <a:gd name="T55" fmla="*/ 744 h 745"/>
                <a:gd name="T56" fmla="*/ 155 w 838"/>
                <a:gd name="T57" fmla="*/ 744 h 745"/>
                <a:gd name="T58" fmla="*/ 248 w 838"/>
                <a:gd name="T59" fmla="*/ 713 h 745"/>
                <a:gd name="T60" fmla="*/ 310 w 838"/>
                <a:gd name="T61" fmla="*/ 713 h 745"/>
                <a:gd name="T62" fmla="*/ 434 w 838"/>
                <a:gd name="T63" fmla="*/ 713 h 745"/>
                <a:gd name="T64" fmla="*/ 496 w 838"/>
                <a:gd name="T65" fmla="*/ 681 h 745"/>
                <a:gd name="T66" fmla="*/ 589 w 838"/>
                <a:gd name="T67" fmla="*/ 620 h 745"/>
                <a:gd name="T68" fmla="*/ 744 w 838"/>
                <a:gd name="T69" fmla="*/ 433 h 745"/>
                <a:gd name="T70" fmla="*/ 806 w 838"/>
                <a:gd name="T71" fmla="*/ 341 h 745"/>
                <a:gd name="T72" fmla="*/ 682 w 838"/>
                <a:gd name="T73" fmla="*/ 465 h 745"/>
                <a:gd name="T74" fmla="*/ 620 w 838"/>
                <a:gd name="T75" fmla="*/ 527 h 745"/>
                <a:gd name="T76" fmla="*/ 589 w 838"/>
                <a:gd name="T77" fmla="*/ 527 h 745"/>
                <a:gd name="T78" fmla="*/ 558 w 838"/>
                <a:gd name="T79" fmla="*/ 527 h 745"/>
                <a:gd name="T80" fmla="*/ 527 w 838"/>
                <a:gd name="T81" fmla="*/ 465 h 745"/>
                <a:gd name="T82" fmla="*/ 527 w 838"/>
                <a:gd name="T83" fmla="*/ 465 h 745"/>
                <a:gd name="T84" fmla="*/ 527 w 838"/>
                <a:gd name="T85" fmla="*/ 433 h 745"/>
                <a:gd name="T86" fmla="*/ 558 w 838"/>
                <a:gd name="T87" fmla="*/ 403 h 745"/>
                <a:gd name="T88" fmla="*/ 620 w 838"/>
                <a:gd name="T89" fmla="*/ 341 h 745"/>
                <a:gd name="T90" fmla="*/ 682 w 838"/>
                <a:gd name="T91" fmla="*/ 372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38" h="745">
                  <a:moveTo>
                    <a:pt x="806" y="341"/>
                  </a:moveTo>
                  <a:lnTo>
                    <a:pt x="806" y="341"/>
                  </a:lnTo>
                  <a:lnTo>
                    <a:pt x="806" y="341"/>
                  </a:lnTo>
                  <a:lnTo>
                    <a:pt x="806" y="341"/>
                  </a:lnTo>
                  <a:cubicBezTo>
                    <a:pt x="806" y="309"/>
                    <a:pt x="806" y="309"/>
                    <a:pt x="806" y="309"/>
                  </a:cubicBezTo>
                  <a:cubicBezTo>
                    <a:pt x="775" y="309"/>
                    <a:pt x="775" y="309"/>
                    <a:pt x="775" y="309"/>
                  </a:cubicBezTo>
                  <a:lnTo>
                    <a:pt x="775" y="309"/>
                  </a:lnTo>
                  <a:lnTo>
                    <a:pt x="775" y="309"/>
                  </a:lnTo>
                  <a:cubicBezTo>
                    <a:pt x="744" y="309"/>
                    <a:pt x="744" y="279"/>
                    <a:pt x="744" y="279"/>
                  </a:cubicBezTo>
                  <a:lnTo>
                    <a:pt x="744" y="279"/>
                  </a:lnTo>
                  <a:lnTo>
                    <a:pt x="744" y="248"/>
                  </a:lnTo>
                  <a:lnTo>
                    <a:pt x="744" y="248"/>
                  </a:lnTo>
                  <a:lnTo>
                    <a:pt x="744" y="248"/>
                  </a:lnTo>
                  <a:cubicBezTo>
                    <a:pt x="744" y="217"/>
                    <a:pt x="744" y="217"/>
                    <a:pt x="744" y="217"/>
                  </a:cubicBezTo>
                  <a:cubicBezTo>
                    <a:pt x="744" y="185"/>
                    <a:pt x="775" y="185"/>
                    <a:pt x="775" y="185"/>
                  </a:cubicBezTo>
                  <a:cubicBezTo>
                    <a:pt x="775" y="185"/>
                    <a:pt x="775" y="155"/>
                    <a:pt x="806" y="155"/>
                  </a:cubicBezTo>
                  <a:lnTo>
                    <a:pt x="806" y="155"/>
                  </a:lnTo>
                  <a:lnTo>
                    <a:pt x="806" y="155"/>
                  </a:lnTo>
                  <a:lnTo>
                    <a:pt x="806" y="124"/>
                  </a:lnTo>
                  <a:cubicBezTo>
                    <a:pt x="806" y="124"/>
                    <a:pt x="775" y="93"/>
                    <a:pt x="775" y="61"/>
                  </a:cubicBezTo>
                  <a:lnTo>
                    <a:pt x="775" y="61"/>
                  </a:lnTo>
                  <a:cubicBezTo>
                    <a:pt x="775" y="61"/>
                    <a:pt x="775" y="31"/>
                    <a:pt x="775" y="0"/>
                  </a:cubicBezTo>
                  <a:lnTo>
                    <a:pt x="775" y="0"/>
                  </a:lnTo>
                  <a:cubicBezTo>
                    <a:pt x="744" y="0"/>
                    <a:pt x="744" y="0"/>
                    <a:pt x="713" y="0"/>
                  </a:cubicBezTo>
                  <a:lnTo>
                    <a:pt x="713" y="0"/>
                  </a:lnTo>
                  <a:lnTo>
                    <a:pt x="682" y="0"/>
                  </a:lnTo>
                  <a:lnTo>
                    <a:pt x="682" y="0"/>
                  </a:lnTo>
                  <a:lnTo>
                    <a:pt x="682" y="0"/>
                  </a:lnTo>
                  <a:cubicBezTo>
                    <a:pt x="682" y="0"/>
                    <a:pt x="682" y="31"/>
                    <a:pt x="651" y="31"/>
                  </a:cubicBezTo>
                  <a:lnTo>
                    <a:pt x="651" y="31"/>
                  </a:lnTo>
                  <a:lnTo>
                    <a:pt x="651" y="31"/>
                  </a:lnTo>
                  <a:lnTo>
                    <a:pt x="651" y="31"/>
                  </a:lnTo>
                  <a:lnTo>
                    <a:pt x="651" y="31"/>
                  </a:lnTo>
                  <a:lnTo>
                    <a:pt x="651" y="31"/>
                  </a:lnTo>
                  <a:cubicBezTo>
                    <a:pt x="651" y="31"/>
                    <a:pt x="651" y="31"/>
                    <a:pt x="620" y="31"/>
                  </a:cubicBezTo>
                  <a:lnTo>
                    <a:pt x="620" y="61"/>
                  </a:lnTo>
                  <a:cubicBezTo>
                    <a:pt x="589" y="61"/>
                    <a:pt x="589" y="93"/>
                    <a:pt x="589" y="93"/>
                  </a:cubicBezTo>
                  <a:lnTo>
                    <a:pt x="589" y="93"/>
                  </a:lnTo>
                  <a:lnTo>
                    <a:pt x="558" y="93"/>
                  </a:lnTo>
                  <a:cubicBezTo>
                    <a:pt x="558" y="124"/>
                    <a:pt x="558" y="124"/>
                    <a:pt x="527" y="155"/>
                  </a:cubicBezTo>
                  <a:lnTo>
                    <a:pt x="527" y="155"/>
                  </a:lnTo>
                  <a:lnTo>
                    <a:pt x="527" y="155"/>
                  </a:lnTo>
                  <a:lnTo>
                    <a:pt x="527" y="155"/>
                  </a:lnTo>
                  <a:lnTo>
                    <a:pt x="527" y="155"/>
                  </a:lnTo>
                  <a:cubicBezTo>
                    <a:pt x="496" y="155"/>
                    <a:pt x="496" y="185"/>
                    <a:pt x="496" y="185"/>
                  </a:cubicBezTo>
                  <a:cubicBezTo>
                    <a:pt x="496" y="217"/>
                    <a:pt x="496" y="217"/>
                    <a:pt x="465" y="217"/>
                  </a:cubicBezTo>
                  <a:cubicBezTo>
                    <a:pt x="434" y="217"/>
                    <a:pt x="402" y="217"/>
                    <a:pt x="402" y="217"/>
                  </a:cubicBezTo>
                  <a:lnTo>
                    <a:pt x="402" y="217"/>
                  </a:lnTo>
                  <a:cubicBezTo>
                    <a:pt x="372" y="217"/>
                    <a:pt x="372" y="217"/>
                    <a:pt x="372" y="217"/>
                  </a:cubicBezTo>
                  <a:lnTo>
                    <a:pt x="372" y="217"/>
                  </a:lnTo>
                  <a:lnTo>
                    <a:pt x="341" y="217"/>
                  </a:lnTo>
                  <a:lnTo>
                    <a:pt x="341" y="217"/>
                  </a:lnTo>
                  <a:lnTo>
                    <a:pt x="341" y="248"/>
                  </a:lnTo>
                  <a:cubicBezTo>
                    <a:pt x="310" y="248"/>
                    <a:pt x="310" y="248"/>
                    <a:pt x="310" y="248"/>
                  </a:cubicBezTo>
                  <a:lnTo>
                    <a:pt x="310" y="248"/>
                  </a:lnTo>
                  <a:lnTo>
                    <a:pt x="279" y="279"/>
                  </a:lnTo>
                  <a:lnTo>
                    <a:pt x="279" y="279"/>
                  </a:lnTo>
                  <a:cubicBezTo>
                    <a:pt x="248" y="279"/>
                    <a:pt x="248" y="279"/>
                    <a:pt x="248" y="279"/>
                  </a:cubicBezTo>
                  <a:cubicBezTo>
                    <a:pt x="186" y="309"/>
                    <a:pt x="186" y="309"/>
                    <a:pt x="186" y="309"/>
                  </a:cubicBezTo>
                  <a:cubicBezTo>
                    <a:pt x="186" y="403"/>
                    <a:pt x="186" y="403"/>
                    <a:pt x="186" y="403"/>
                  </a:cubicBezTo>
                  <a:cubicBezTo>
                    <a:pt x="155" y="403"/>
                    <a:pt x="155" y="403"/>
                    <a:pt x="155" y="403"/>
                  </a:cubicBezTo>
                  <a:lnTo>
                    <a:pt x="155" y="403"/>
                  </a:lnTo>
                  <a:lnTo>
                    <a:pt x="155" y="403"/>
                  </a:lnTo>
                  <a:cubicBezTo>
                    <a:pt x="124" y="433"/>
                    <a:pt x="124" y="433"/>
                    <a:pt x="93" y="433"/>
                  </a:cubicBezTo>
                  <a:lnTo>
                    <a:pt x="93" y="433"/>
                  </a:lnTo>
                  <a:lnTo>
                    <a:pt x="93" y="433"/>
                  </a:lnTo>
                  <a:lnTo>
                    <a:pt x="62" y="433"/>
                  </a:lnTo>
                  <a:cubicBezTo>
                    <a:pt x="62" y="433"/>
                    <a:pt x="62" y="433"/>
                    <a:pt x="31" y="433"/>
                  </a:cubicBezTo>
                  <a:lnTo>
                    <a:pt x="31" y="433"/>
                  </a:lnTo>
                  <a:lnTo>
                    <a:pt x="31" y="433"/>
                  </a:lnTo>
                  <a:lnTo>
                    <a:pt x="31" y="433"/>
                  </a:lnTo>
                  <a:lnTo>
                    <a:pt x="31" y="433"/>
                  </a:lnTo>
                  <a:lnTo>
                    <a:pt x="0" y="403"/>
                  </a:lnTo>
                  <a:lnTo>
                    <a:pt x="0" y="403"/>
                  </a:lnTo>
                  <a:cubicBezTo>
                    <a:pt x="0" y="433"/>
                    <a:pt x="0" y="433"/>
                    <a:pt x="31" y="465"/>
                  </a:cubicBezTo>
                  <a:lnTo>
                    <a:pt x="31" y="465"/>
                  </a:lnTo>
                  <a:cubicBezTo>
                    <a:pt x="31" y="496"/>
                    <a:pt x="62" y="557"/>
                    <a:pt x="93" y="557"/>
                  </a:cubicBezTo>
                  <a:cubicBezTo>
                    <a:pt x="93" y="589"/>
                    <a:pt x="93" y="589"/>
                    <a:pt x="93" y="589"/>
                  </a:cubicBezTo>
                  <a:lnTo>
                    <a:pt x="93" y="589"/>
                  </a:lnTo>
                  <a:lnTo>
                    <a:pt x="93" y="620"/>
                  </a:lnTo>
                  <a:cubicBezTo>
                    <a:pt x="93" y="651"/>
                    <a:pt x="93" y="651"/>
                    <a:pt x="62" y="651"/>
                  </a:cubicBezTo>
                  <a:cubicBezTo>
                    <a:pt x="62" y="651"/>
                    <a:pt x="62" y="651"/>
                    <a:pt x="93" y="681"/>
                  </a:cubicBezTo>
                  <a:lnTo>
                    <a:pt x="93" y="713"/>
                  </a:lnTo>
                  <a:cubicBezTo>
                    <a:pt x="93" y="713"/>
                    <a:pt x="93" y="713"/>
                    <a:pt x="93" y="744"/>
                  </a:cubicBezTo>
                  <a:cubicBezTo>
                    <a:pt x="93" y="744"/>
                    <a:pt x="124" y="744"/>
                    <a:pt x="155" y="744"/>
                  </a:cubicBezTo>
                  <a:lnTo>
                    <a:pt x="155" y="744"/>
                  </a:lnTo>
                  <a:lnTo>
                    <a:pt x="155" y="744"/>
                  </a:lnTo>
                  <a:lnTo>
                    <a:pt x="186" y="744"/>
                  </a:lnTo>
                  <a:lnTo>
                    <a:pt x="217" y="713"/>
                  </a:lnTo>
                  <a:lnTo>
                    <a:pt x="248" y="713"/>
                  </a:lnTo>
                  <a:lnTo>
                    <a:pt x="248" y="713"/>
                  </a:lnTo>
                  <a:lnTo>
                    <a:pt x="279" y="713"/>
                  </a:lnTo>
                  <a:cubicBezTo>
                    <a:pt x="279" y="713"/>
                    <a:pt x="279" y="713"/>
                    <a:pt x="310" y="713"/>
                  </a:cubicBezTo>
                  <a:lnTo>
                    <a:pt x="310" y="713"/>
                  </a:lnTo>
                  <a:cubicBezTo>
                    <a:pt x="341" y="713"/>
                    <a:pt x="402" y="713"/>
                    <a:pt x="402" y="713"/>
                  </a:cubicBezTo>
                  <a:cubicBezTo>
                    <a:pt x="434" y="713"/>
                    <a:pt x="434" y="713"/>
                    <a:pt x="434" y="713"/>
                  </a:cubicBezTo>
                  <a:cubicBezTo>
                    <a:pt x="434" y="681"/>
                    <a:pt x="434" y="681"/>
                    <a:pt x="434" y="681"/>
                  </a:cubicBezTo>
                  <a:cubicBezTo>
                    <a:pt x="465" y="681"/>
                    <a:pt x="465" y="681"/>
                    <a:pt x="465" y="681"/>
                  </a:cubicBezTo>
                  <a:lnTo>
                    <a:pt x="496" y="681"/>
                  </a:lnTo>
                  <a:lnTo>
                    <a:pt x="496" y="681"/>
                  </a:lnTo>
                  <a:lnTo>
                    <a:pt x="496" y="681"/>
                  </a:lnTo>
                  <a:cubicBezTo>
                    <a:pt x="527" y="681"/>
                    <a:pt x="558" y="651"/>
                    <a:pt x="589" y="620"/>
                  </a:cubicBezTo>
                  <a:lnTo>
                    <a:pt x="620" y="620"/>
                  </a:lnTo>
                  <a:cubicBezTo>
                    <a:pt x="651" y="589"/>
                    <a:pt x="713" y="527"/>
                    <a:pt x="744" y="465"/>
                  </a:cubicBezTo>
                  <a:cubicBezTo>
                    <a:pt x="744" y="465"/>
                    <a:pt x="744" y="465"/>
                    <a:pt x="744" y="433"/>
                  </a:cubicBezTo>
                  <a:cubicBezTo>
                    <a:pt x="775" y="433"/>
                    <a:pt x="806" y="372"/>
                    <a:pt x="837" y="341"/>
                  </a:cubicBezTo>
                  <a:cubicBezTo>
                    <a:pt x="837" y="341"/>
                    <a:pt x="837" y="341"/>
                    <a:pt x="837" y="309"/>
                  </a:cubicBezTo>
                  <a:cubicBezTo>
                    <a:pt x="837" y="309"/>
                    <a:pt x="837" y="341"/>
                    <a:pt x="806" y="341"/>
                  </a:cubicBezTo>
                  <a:close/>
                  <a:moveTo>
                    <a:pt x="713" y="403"/>
                  </a:moveTo>
                  <a:lnTo>
                    <a:pt x="713" y="403"/>
                  </a:lnTo>
                  <a:cubicBezTo>
                    <a:pt x="682" y="433"/>
                    <a:pt x="682" y="465"/>
                    <a:pt x="682" y="465"/>
                  </a:cubicBezTo>
                  <a:cubicBezTo>
                    <a:pt x="682" y="496"/>
                    <a:pt x="651" y="496"/>
                    <a:pt x="651" y="496"/>
                  </a:cubicBezTo>
                  <a:lnTo>
                    <a:pt x="651" y="496"/>
                  </a:lnTo>
                  <a:lnTo>
                    <a:pt x="620" y="527"/>
                  </a:lnTo>
                  <a:cubicBezTo>
                    <a:pt x="620" y="527"/>
                    <a:pt x="620" y="527"/>
                    <a:pt x="589" y="527"/>
                  </a:cubicBezTo>
                  <a:lnTo>
                    <a:pt x="589" y="527"/>
                  </a:lnTo>
                  <a:lnTo>
                    <a:pt x="589" y="527"/>
                  </a:lnTo>
                  <a:lnTo>
                    <a:pt x="589" y="527"/>
                  </a:lnTo>
                  <a:lnTo>
                    <a:pt x="589" y="527"/>
                  </a:lnTo>
                  <a:cubicBezTo>
                    <a:pt x="558" y="527"/>
                    <a:pt x="558" y="527"/>
                    <a:pt x="558" y="527"/>
                  </a:cubicBezTo>
                  <a:cubicBezTo>
                    <a:pt x="558" y="496"/>
                    <a:pt x="558" y="496"/>
                    <a:pt x="527" y="496"/>
                  </a:cubicBezTo>
                  <a:cubicBezTo>
                    <a:pt x="527" y="465"/>
                    <a:pt x="527" y="465"/>
                    <a:pt x="527" y="465"/>
                  </a:cubicBezTo>
                  <a:lnTo>
                    <a:pt x="527" y="465"/>
                  </a:lnTo>
                  <a:lnTo>
                    <a:pt x="527" y="465"/>
                  </a:lnTo>
                  <a:lnTo>
                    <a:pt x="527" y="465"/>
                  </a:lnTo>
                  <a:lnTo>
                    <a:pt x="527" y="465"/>
                  </a:lnTo>
                  <a:lnTo>
                    <a:pt x="527" y="433"/>
                  </a:lnTo>
                  <a:lnTo>
                    <a:pt x="527" y="433"/>
                  </a:lnTo>
                  <a:lnTo>
                    <a:pt x="527" y="433"/>
                  </a:lnTo>
                  <a:lnTo>
                    <a:pt x="527" y="433"/>
                  </a:lnTo>
                  <a:lnTo>
                    <a:pt x="527" y="433"/>
                  </a:lnTo>
                  <a:cubicBezTo>
                    <a:pt x="558" y="403"/>
                    <a:pt x="558" y="403"/>
                    <a:pt x="558" y="403"/>
                  </a:cubicBezTo>
                  <a:lnTo>
                    <a:pt x="589" y="372"/>
                  </a:lnTo>
                  <a:lnTo>
                    <a:pt x="620" y="372"/>
                  </a:lnTo>
                  <a:cubicBezTo>
                    <a:pt x="620" y="372"/>
                    <a:pt x="620" y="372"/>
                    <a:pt x="620" y="341"/>
                  </a:cubicBezTo>
                  <a:cubicBezTo>
                    <a:pt x="651" y="341"/>
                    <a:pt x="651" y="341"/>
                    <a:pt x="651" y="341"/>
                  </a:cubicBezTo>
                  <a:lnTo>
                    <a:pt x="651" y="341"/>
                  </a:lnTo>
                  <a:lnTo>
                    <a:pt x="682" y="372"/>
                  </a:lnTo>
                  <a:lnTo>
                    <a:pt x="682" y="372"/>
                  </a:lnTo>
                  <a:cubicBezTo>
                    <a:pt x="713" y="403"/>
                    <a:pt x="713" y="403"/>
                    <a:pt x="713" y="4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5" name="Freeform 47"/>
            <p:cNvSpPr>
              <a:spLocks noChangeArrowheads="1"/>
            </p:cNvSpPr>
            <p:nvPr/>
          </p:nvSpPr>
          <p:spPr bwMode="auto">
            <a:xfrm>
              <a:off x="4281488" y="3252788"/>
              <a:ext cx="11112" cy="22225"/>
            </a:xfrm>
            <a:custGeom>
              <a:avLst/>
              <a:gdLst>
                <a:gd name="T0" fmla="*/ 31 w 32"/>
                <a:gd name="T1" fmla="*/ 0 h 63"/>
                <a:gd name="T2" fmla="*/ 31 w 32"/>
                <a:gd name="T3" fmla="*/ 0 h 63"/>
                <a:gd name="T4" fmla="*/ 31 w 32"/>
                <a:gd name="T5" fmla="*/ 0 h 63"/>
                <a:gd name="T6" fmla="*/ 31 w 32"/>
                <a:gd name="T7" fmla="*/ 0 h 63"/>
                <a:gd name="T8" fmla="*/ 31 w 32"/>
                <a:gd name="T9" fmla="*/ 0 h 63"/>
                <a:gd name="T10" fmla="*/ 0 w 32"/>
                <a:gd name="T11" fmla="*/ 31 h 63"/>
                <a:gd name="T12" fmla="*/ 0 w 32"/>
                <a:gd name="T13" fmla="*/ 31 h 63"/>
                <a:gd name="T14" fmla="*/ 0 w 32"/>
                <a:gd name="T15" fmla="*/ 31 h 63"/>
                <a:gd name="T16" fmla="*/ 0 w 32"/>
                <a:gd name="T17" fmla="*/ 31 h 63"/>
                <a:gd name="T18" fmla="*/ 0 w 32"/>
                <a:gd name="T19" fmla="*/ 31 h 63"/>
                <a:gd name="T20" fmla="*/ 31 w 32"/>
                <a:gd name="T21" fmla="*/ 62 h 63"/>
                <a:gd name="T22" fmla="*/ 31 w 32"/>
                <a:gd name="T23" fmla="*/ 62 h 63"/>
                <a:gd name="T24" fmla="*/ 31 w 32"/>
                <a:gd name="T25" fmla="*/ 31 h 63"/>
                <a:gd name="T26" fmla="*/ 31 w 32"/>
                <a:gd name="T27" fmla="*/ 31 h 63"/>
                <a:gd name="T28" fmla="*/ 31 w 32"/>
                <a:gd name="T2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63">
                  <a:moveTo>
                    <a:pt x="31" y="0"/>
                  </a:moveTo>
                  <a:lnTo>
                    <a:pt x="31" y="0"/>
                  </a:lnTo>
                  <a:lnTo>
                    <a:pt x="31" y="0"/>
                  </a:lnTo>
                  <a:lnTo>
                    <a:pt x="31" y="0"/>
                  </a:lnTo>
                  <a:lnTo>
                    <a:pt x="31" y="0"/>
                  </a:lnTo>
                  <a:cubicBezTo>
                    <a:pt x="31" y="31"/>
                    <a:pt x="31" y="31"/>
                    <a:pt x="0" y="31"/>
                  </a:cubicBezTo>
                  <a:lnTo>
                    <a:pt x="0" y="31"/>
                  </a:lnTo>
                  <a:lnTo>
                    <a:pt x="0" y="31"/>
                  </a:lnTo>
                  <a:lnTo>
                    <a:pt x="0" y="31"/>
                  </a:lnTo>
                  <a:lnTo>
                    <a:pt x="0" y="31"/>
                  </a:lnTo>
                  <a:cubicBezTo>
                    <a:pt x="31" y="31"/>
                    <a:pt x="31" y="62"/>
                    <a:pt x="31" y="62"/>
                  </a:cubicBezTo>
                  <a:lnTo>
                    <a:pt x="31" y="62"/>
                  </a:lnTo>
                  <a:cubicBezTo>
                    <a:pt x="31" y="31"/>
                    <a:pt x="31" y="31"/>
                    <a:pt x="31" y="31"/>
                  </a:cubicBezTo>
                  <a:lnTo>
                    <a:pt x="31" y="31"/>
                  </a:lnTo>
                  <a:lnTo>
                    <a:pt x="3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6" name="Freeform 48"/>
            <p:cNvSpPr>
              <a:spLocks noChangeArrowheads="1"/>
            </p:cNvSpPr>
            <p:nvPr/>
          </p:nvSpPr>
          <p:spPr bwMode="auto">
            <a:xfrm>
              <a:off x="4527550" y="2951163"/>
              <a:ext cx="134938" cy="279400"/>
            </a:xfrm>
            <a:custGeom>
              <a:avLst/>
              <a:gdLst>
                <a:gd name="T0" fmla="*/ 341 w 373"/>
                <a:gd name="T1" fmla="*/ 93 h 776"/>
                <a:gd name="T2" fmla="*/ 341 w 373"/>
                <a:gd name="T3" fmla="*/ 93 h 776"/>
                <a:gd name="T4" fmla="*/ 341 w 373"/>
                <a:gd name="T5" fmla="*/ 31 h 776"/>
                <a:gd name="T6" fmla="*/ 341 w 373"/>
                <a:gd name="T7" fmla="*/ 0 h 776"/>
                <a:gd name="T8" fmla="*/ 310 w 373"/>
                <a:gd name="T9" fmla="*/ 62 h 776"/>
                <a:gd name="T10" fmla="*/ 278 w 373"/>
                <a:gd name="T11" fmla="*/ 62 h 776"/>
                <a:gd name="T12" fmla="*/ 278 w 373"/>
                <a:gd name="T13" fmla="*/ 62 h 776"/>
                <a:gd name="T14" fmla="*/ 278 w 373"/>
                <a:gd name="T15" fmla="*/ 93 h 776"/>
                <a:gd name="T16" fmla="*/ 278 w 373"/>
                <a:gd name="T17" fmla="*/ 93 h 776"/>
                <a:gd name="T18" fmla="*/ 278 w 373"/>
                <a:gd name="T19" fmla="*/ 124 h 776"/>
                <a:gd name="T20" fmla="*/ 217 w 373"/>
                <a:gd name="T21" fmla="*/ 155 h 776"/>
                <a:gd name="T22" fmla="*/ 186 w 373"/>
                <a:gd name="T23" fmla="*/ 155 h 776"/>
                <a:gd name="T24" fmla="*/ 186 w 373"/>
                <a:gd name="T25" fmla="*/ 155 h 776"/>
                <a:gd name="T26" fmla="*/ 186 w 373"/>
                <a:gd name="T27" fmla="*/ 217 h 776"/>
                <a:gd name="T28" fmla="*/ 154 w 373"/>
                <a:gd name="T29" fmla="*/ 217 h 776"/>
                <a:gd name="T30" fmla="*/ 154 w 373"/>
                <a:gd name="T31" fmla="*/ 217 h 776"/>
                <a:gd name="T32" fmla="*/ 154 w 373"/>
                <a:gd name="T33" fmla="*/ 217 h 776"/>
                <a:gd name="T34" fmla="*/ 154 w 373"/>
                <a:gd name="T35" fmla="*/ 217 h 776"/>
                <a:gd name="T36" fmla="*/ 124 w 373"/>
                <a:gd name="T37" fmla="*/ 217 h 776"/>
                <a:gd name="T38" fmla="*/ 93 w 373"/>
                <a:gd name="T39" fmla="*/ 217 h 776"/>
                <a:gd name="T40" fmla="*/ 93 w 373"/>
                <a:gd name="T41" fmla="*/ 217 h 776"/>
                <a:gd name="T42" fmla="*/ 62 w 373"/>
                <a:gd name="T43" fmla="*/ 217 h 776"/>
                <a:gd name="T44" fmla="*/ 62 w 373"/>
                <a:gd name="T45" fmla="*/ 217 h 776"/>
                <a:gd name="T46" fmla="*/ 62 w 373"/>
                <a:gd name="T47" fmla="*/ 217 h 776"/>
                <a:gd name="T48" fmla="*/ 62 w 373"/>
                <a:gd name="T49" fmla="*/ 248 h 776"/>
                <a:gd name="T50" fmla="*/ 62 w 373"/>
                <a:gd name="T51" fmla="*/ 309 h 776"/>
                <a:gd name="T52" fmla="*/ 62 w 373"/>
                <a:gd name="T53" fmla="*/ 309 h 776"/>
                <a:gd name="T54" fmla="*/ 93 w 373"/>
                <a:gd name="T55" fmla="*/ 465 h 776"/>
                <a:gd name="T56" fmla="*/ 62 w 373"/>
                <a:gd name="T57" fmla="*/ 465 h 776"/>
                <a:gd name="T58" fmla="*/ 30 w 373"/>
                <a:gd name="T59" fmla="*/ 589 h 776"/>
                <a:gd name="T60" fmla="*/ 30 w 373"/>
                <a:gd name="T61" fmla="*/ 589 h 776"/>
                <a:gd name="T62" fmla="*/ 30 w 373"/>
                <a:gd name="T63" fmla="*/ 620 h 776"/>
                <a:gd name="T64" fmla="*/ 30 w 373"/>
                <a:gd name="T65" fmla="*/ 651 h 776"/>
                <a:gd name="T66" fmla="*/ 30 w 373"/>
                <a:gd name="T67" fmla="*/ 713 h 776"/>
                <a:gd name="T68" fmla="*/ 30 w 373"/>
                <a:gd name="T69" fmla="*/ 744 h 776"/>
                <a:gd name="T70" fmla="*/ 93 w 373"/>
                <a:gd name="T71" fmla="*/ 775 h 776"/>
                <a:gd name="T72" fmla="*/ 154 w 373"/>
                <a:gd name="T73" fmla="*/ 775 h 776"/>
                <a:gd name="T74" fmla="*/ 186 w 373"/>
                <a:gd name="T75" fmla="*/ 744 h 776"/>
                <a:gd name="T76" fmla="*/ 186 w 373"/>
                <a:gd name="T77" fmla="*/ 744 h 776"/>
                <a:gd name="T78" fmla="*/ 186 w 373"/>
                <a:gd name="T79" fmla="*/ 744 h 776"/>
                <a:gd name="T80" fmla="*/ 186 w 373"/>
                <a:gd name="T81" fmla="*/ 744 h 776"/>
                <a:gd name="T82" fmla="*/ 278 w 373"/>
                <a:gd name="T83" fmla="*/ 372 h 776"/>
                <a:gd name="T84" fmla="*/ 310 w 373"/>
                <a:gd name="T85" fmla="*/ 309 h 776"/>
                <a:gd name="T86" fmla="*/ 341 w 373"/>
                <a:gd name="T87" fmla="*/ 248 h 776"/>
                <a:gd name="T88" fmla="*/ 341 w 373"/>
                <a:gd name="T89" fmla="*/ 248 h 776"/>
                <a:gd name="T90" fmla="*/ 310 w 373"/>
                <a:gd name="T91" fmla="*/ 217 h 776"/>
                <a:gd name="T92" fmla="*/ 310 w 373"/>
                <a:gd name="T93" fmla="*/ 155 h 776"/>
                <a:gd name="T94" fmla="*/ 310 w 373"/>
                <a:gd name="T95" fmla="*/ 155 h 776"/>
                <a:gd name="T96" fmla="*/ 341 w 373"/>
                <a:gd name="T97" fmla="*/ 155 h 776"/>
                <a:gd name="T98" fmla="*/ 372 w 373"/>
                <a:gd name="T99" fmla="*/ 124 h 776"/>
                <a:gd name="T100" fmla="*/ 341 w 373"/>
                <a:gd name="T101" fmla="*/ 124 h 776"/>
                <a:gd name="T102" fmla="*/ 341 w 373"/>
                <a:gd name="T103" fmla="*/ 93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776">
                  <a:moveTo>
                    <a:pt x="341" y="93"/>
                  </a:moveTo>
                  <a:lnTo>
                    <a:pt x="341" y="93"/>
                  </a:lnTo>
                  <a:cubicBezTo>
                    <a:pt x="341" y="62"/>
                    <a:pt x="341" y="31"/>
                    <a:pt x="341" y="31"/>
                  </a:cubicBezTo>
                  <a:lnTo>
                    <a:pt x="341" y="0"/>
                  </a:lnTo>
                  <a:cubicBezTo>
                    <a:pt x="341" y="31"/>
                    <a:pt x="310" y="62"/>
                    <a:pt x="310" y="62"/>
                  </a:cubicBezTo>
                  <a:lnTo>
                    <a:pt x="278" y="62"/>
                  </a:lnTo>
                  <a:lnTo>
                    <a:pt x="278" y="62"/>
                  </a:lnTo>
                  <a:cubicBezTo>
                    <a:pt x="278" y="93"/>
                    <a:pt x="278" y="93"/>
                    <a:pt x="278" y="93"/>
                  </a:cubicBezTo>
                  <a:lnTo>
                    <a:pt x="278" y="93"/>
                  </a:lnTo>
                  <a:lnTo>
                    <a:pt x="278" y="124"/>
                  </a:lnTo>
                  <a:cubicBezTo>
                    <a:pt x="248" y="155"/>
                    <a:pt x="248" y="155"/>
                    <a:pt x="217" y="155"/>
                  </a:cubicBezTo>
                  <a:lnTo>
                    <a:pt x="186" y="155"/>
                  </a:lnTo>
                  <a:lnTo>
                    <a:pt x="186" y="155"/>
                  </a:lnTo>
                  <a:cubicBezTo>
                    <a:pt x="186" y="185"/>
                    <a:pt x="186" y="185"/>
                    <a:pt x="186" y="217"/>
                  </a:cubicBezTo>
                  <a:cubicBezTo>
                    <a:pt x="186" y="217"/>
                    <a:pt x="186" y="217"/>
                    <a:pt x="154" y="217"/>
                  </a:cubicBezTo>
                  <a:lnTo>
                    <a:pt x="154" y="217"/>
                  </a:lnTo>
                  <a:lnTo>
                    <a:pt x="154" y="217"/>
                  </a:lnTo>
                  <a:lnTo>
                    <a:pt x="154" y="217"/>
                  </a:lnTo>
                  <a:lnTo>
                    <a:pt x="124" y="217"/>
                  </a:lnTo>
                  <a:cubicBezTo>
                    <a:pt x="124" y="217"/>
                    <a:pt x="124" y="217"/>
                    <a:pt x="93" y="217"/>
                  </a:cubicBezTo>
                  <a:lnTo>
                    <a:pt x="93" y="217"/>
                  </a:lnTo>
                  <a:lnTo>
                    <a:pt x="62" y="217"/>
                  </a:lnTo>
                  <a:lnTo>
                    <a:pt x="62" y="217"/>
                  </a:lnTo>
                  <a:lnTo>
                    <a:pt x="62" y="217"/>
                  </a:lnTo>
                  <a:cubicBezTo>
                    <a:pt x="62" y="248"/>
                    <a:pt x="62" y="248"/>
                    <a:pt x="62" y="248"/>
                  </a:cubicBezTo>
                  <a:cubicBezTo>
                    <a:pt x="62" y="279"/>
                    <a:pt x="62" y="279"/>
                    <a:pt x="62" y="309"/>
                  </a:cubicBezTo>
                  <a:lnTo>
                    <a:pt x="62" y="309"/>
                  </a:lnTo>
                  <a:cubicBezTo>
                    <a:pt x="93" y="372"/>
                    <a:pt x="93" y="433"/>
                    <a:pt x="93" y="465"/>
                  </a:cubicBezTo>
                  <a:cubicBezTo>
                    <a:pt x="62" y="465"/>
                    <a:pt x="62" y="465"/>
                    <a:pt x="62" y="465"/>
                  </a:cubicBezTo>
                  <a:cubicBezTo>
                    <a:pt x="62" y="496"/>
                    <a:pt x="30" y="557"/>
                    <a:pt x="30" y="589"/>
                  </a:cubicBezTo>
                  <a:cubicBezTo>
                    <a:pt x="0" y="589"/>
                    <a:pt x="0" y="589"/>
                    <a:pt x="30" y="589"/>
                  </a:cubicBezTo>
                  <a:cubicBezTo>
                    <a:pt x="30" y="620"/>
                    <a:pt x="30" y="620"/>
                    <a:pt x="30" y="620"/>
                  </a:cubicBezTo>
                  <a:cubicBezTo>
                    <a:pt x="30" y="651"/>
                    <a:pt x="30" y="651"/>
                    <a:pt x="30" y="651"/>
                  </a:cubicBezTo>
                  <a:cubicBezTo>
                    <a:pt x="30" y="681"/>
                    <a:pt x="30" y="681"/>
                    <a:pt x="30" y="713"/>
                  </a:cubicBezTo>
                  <a:cubicBezTo>
                    <a:pt x="30" y="713"/>
                    <a:pt x="30" y="713"/>
                    <a:pt x="30" y="744"/>
                  </a:cubicBezTo>
                  <a:cubicBezTo>
                    <a:pt x="62" y="744"/>
                    <a:pt x="93" y="775"/>
                    <a:pt x="93" y="775"/>
                  </a:cubicBezTo>
                  <a:cubicBezTo>
                    <a:pt x="93" y="775"/>
                    <a:pt x="124" y="775"/>
                    <a:pt x="154" y="775"/>
                  </a:cubicBezTo>
                  <a:cubicBezTo>
                    <a:pt x="154" y="744"/>
                    <a:pt x="186" y="744"/>
                    <a:pt x="186" y="744"/>
                  </a:cubicBezTo>
                  <a:lnTo>
                    <a:pt x="186" y="744"/>
                  </a:lnTo>
                  <a:lnTo>
                    <a:pt x="186" y="744"/>
                  </a:lnTo>
                  <a:lnTo>
                    <a:pt x="186" y="744"/>
                  </a:lnTo>
                  <a:cubicBezTo>
                    <a:pt x="186" y="713"/>
                    <a:pt x="278" y="433"/>
                    <a:pt x="278" y="372"/>
                  </a:cubicBezTo>
                  <a:cubicBezTo>
                    <a:pt x="310" y="341"/>
                    <a:pt x="310" y="341"/>
                    <a:pt x="310" y="309"/>
                  </a:cubicBezTo>
                  <a:cubicBezTo>
                    <a:pt x="310" y="279"/>
                    <a:pt x="310" y="279"/>
                    <a:pt x="341" y="248"/>
                  </a:cubicBezTo>
                  <a:lnTo>
                    <a:pt x="341" y="248"/>
                  </a:lnTo>
                  <a:lnTo>
                    <a:pt x="310" y="217"/>
                  </a:lnTo>
                  <a:cubicBezTo>
                    <a:pt x="310" y="185"/>
                    <a:pt x="310" y="155"/>
                    <a:pt x="310" y="155"/>
                  </a:cubicBezTo>
                  <a:lnTo>
                    <a:pt x="310" y="155"/>
                  </a:lnTo>
                  <a:cubicBezTo>
                    <a:pt x="341" y="155"/>
                    <a:pt x="341" y="155"/>
                    <a:pt x="341" y="155"/>
                  </a:cubicBezTo>
                  <a:cubicBezTo>
                    <a:pt x="341" y="155"/>
                    <a:pt x="341" y="124"/>
                    <a:pt x="372" y="124"/>
                  </a:cubicBezTo>
                  <a:cubicBezTo>
                    <a:pt x="372" y="124"/>
                    <a:pt x="372" y="124"/>
                    <a:pt x="341" y="124"/>
                  </a:cubicBezTo>
                  <a:lnTo>
                    <a:pt x="341"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7" name="Freeform 49"/>
            <p:cNvSpPr>
              <a:spLocks noChangeArrowheads="1"/>
            </p:cNvSpPr>
            <p:nvPr/>
          </p:nvSpPr>
          <p:spPr bwMode="auto">
            <a:xfrm>
              <a:off x="3902075" y="3052763"/>
              <a:ext cx="168275" cy="257175"/>
            </a:xfrm>
            <a:custGeom>
              <a:avLst/>
              <a:gdLst>
                <a:gd name="T0" fmla="*/ 279 w 466"/>
                <a:gd name="T1" fmla="*/ 650 h 714"/>
                <a:gd name="T2" fmla="*/ 279 w 466"/>
                <a:gd name="T3" fmla="*/ 650 h 714"/>
                <a:gd name="T4" fmla="*/ 310 w 466"/>
                <a:gd name="T5" fmla="*/ 682 h 714"/>
                <a:gd name="T6" fmla="*/ 310 w 466"/>
                <a:gd name="T7" fmla="*/ 713 h 714"/>
                <a:gd name="T8" fmla="*/ 310 w 466"/>
                <a:gd name="T9" fmla="*/ 713 h 714"/>
                <a:gd name="T10" fmla="*/ 310 w 466"/>
                <a:gd name="T11" fmla="*/ 713 h 714"/>
                <a:gd name="T12" fmla="*/ 341 w 466"/>
                <a:gd name="T13" fmla="*/ 713 h 714"/>
                <a:gd name="T14" fmla="*/ 341 w 466"/>
                <a:gd name="T15" fmla="*/ 713 h 714"/>
                <a:gd name="T16" fmla="*/ 372 w 466"/>
                <a:gd name="T17" fmla="*/ 713 h 714"/>
                <a:gd name="T18" fmla="*/ 372 w 466"/>
                <a:gd name="T19" fmla="*/ 713 h 714"/>
                <a:gd name="T20" fmla="*/ 372 w 466"/>
                <a:gd name="T21" fmla="*/ 713 h 714"/>
                <a:gd name="T22" fmla="*/ 372 w 466"/>
                <a:gd name="T23" fmla="*/ 713 h 714"/>
                <a:gd name="T24" fmla="*/ 403 w 466"/>
                <a:gd name="T25" fmla="*/ 682 h 714"/>
                <a:gd name="T26" fmla="*/ 403 w 466"/>
                <a:gd name="T27" fmla="*/ 248 h 714"/>
                <a:gd name="T28" fmla="*/ 465 w 466"/>
                <a:gd name="T29" fmla="*/ 248 h 714"/>
                <a:gd name="T30" fmla="*/ 465 w 466"/>
                <a:gd name="T31" fmla="*/ 62 h 714"/>
                <a:gd name="T32" fmla="*/ 372 w 466"/>
                <a:gd name="T33" fmla="*/ 62 h 714"/>
                <a:gd name="T34" fmla="*/ 341 w 466"/>
                <a:gd name="T35" fmla="*/ 30 h 714"/>
                <a:gd name="T36" fmla="*/ 279 w 466"/>
                <a:gd name="T37" fmla="*/ 30 h 714"/>
                <a:gd name="T38" fmla="*/ 279 w 466"/>
                <a:gd name="T39" fmla="*/ 30 h 714"/>
                <a:gd name="T40" fmla="*/ 155 w 466"/>
                <a:gd name="T41" fmla="*/ 30 h 714"/>
                <a:gd name="T42" fmla="*/ 124 w 466"/>
                <a:gd name="T43" fmla="*/ 30 h 714"/>
                <a:gd name="T44" fmla="*/ 124 w 466"/>
                <a:gd name="T45" fmla="*/ 30 h 714"/>
                <a:gd name="T46" fmla="*/ 93 w 466"/>
                <a:gd name="T47" fmla="*/ 30 h 714"/>
                <a:gd name="T48" fmla="*/ 93 w 466"/>
                <a:gd name="T49" fmla="*/ 30 h 714"/>
                <a:gd name="T50" fmla="*/ 62 w 466"/>
                <a:gd name="T51" fmla="*/ 0 h 714"/>
                <a:gd name="T52" fmla="*/ 62 w 466"/>
                <a:gd name="T53" fmla="*/ 0 h 714"/>
                <a:gd name="T54" fmla="*/ 62 w 466"/>
                <a:gd name="T55" fmla="*/ 0 h 714"/>
                <a:gd name="T56" fmla="*/ 62 w 466"/>
                <a:gd name="T57" fmla="*/ 0 h 714"/>
                <a:gd name="T58" fmla="*/ 62 w 466"/>
                <a:gd name="T59" fmla="*/ 0 h 714"/>
                <a:gd name="T60" fmla="*/ 62 w 466"/>
                <a:gd name="T61" fmla="*/ 0 h 714"/>
                <a:gd name="T62" fmla="*/ 62 w 466"/>
                <a:gd name="T63" fmla="*/ 0 h 714"/>
                <a:gd name="T64" fmla="*/ 31 w 466"/>
                <a:gd name="T65" fmla="*/ 30 h 714"/>
                <a:gd name="T66" fmla="*/ 0 w 466"/>
                <a:gd name="T67" fmla="*/ 30 h 714"/>
                <a:gd name="T68" fmla="*/ 0 w 466"/>
                <a:gd name="T69" fmla="*/ 30 h 714"/>
                <a:gd name="T70" fmla="*/ 0 w 466"/>
                <a:gd name="T71" fmla="*/ 30 h 714"/>
                <a:gd name="T72" fmla="*/ 62 w 466"/>
                <a:gd name="T73" fmla="*/ 124 h 714"/>
                <a:gd name="T74" fmla="*/ 93 w 466"/>
                <a:gd name="T75" fmla="*/ 217 h 714"/>
                <a:gd name="T76" fmla="*/ 124 w 466"/>
                <a:gd name="T77" fmla="*/ 278 h 714"/>
                <a:gd name="T78" fmla="*/ 155 w 466"/>
                <a:gd name="T79" fmla="*/ 310 h 714"/>
                <a:gd name="T80" fmla="*/ 155 w 466"/>
                <a:gd name="T81" fmla="*/ 402 h 714"/>
                <a:gd name="T82" fmla="*/ 155 w 466"/>
                <a:gd name="T83" fmla="*/ 402 h 714"/>
                <a:gd name="T84" fmla="*/ 155 w 466"/>
                <a:gd name="T85" fmla="*/ 434 h 714"/>
                <a:gd name="T86" fmla="*/ 186 w 466"/>
                <a:gd name="T87" fmla="*/ 465 h 714"/>
                <a:gd name="T88" fmla="*/ 186 w 466"/>
                <a:gd name="T89" fmla="*/ 526 h 714"/>
                <a:gd name="T90" fmla="*/ 186 w 466"/>
                <a:gd name="T91" fmla="*/ 526 h 714"/>
                <a:gd name="T92" fmla="*/ 186 w 466"/>
                <a:gd name="T93" fmla="*/ 620 h 714"/>
                <a:gd name="T94" fmla="*/ 186 w 466"/>
                <a:gd name="T95" fmla="*/ 620 h 714"/>
                <a:gd name="T96" fmla="*/ 248 w 466"/>
                <a:gd name="T97" fmla="*/ 682 h 714"/>
                <a:gd name="T98" fmla="*/ 248 w 466"/>
                <a:gd name="T99" fmla="*/ 650 h 714"/>
                <a:gd name="T100" fmla="*/ 279 w 466"/>
                <a:gd name="T101" fmla="*/ 65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714">
                  <a:moveTo>
                    <a:pt x="279" y="650"/>
                  </a:moveTo>
                  <a:lnTo>
                    <a:pt x="279" y="650"/>
                  </a:lnTo>
                  <a:cubicBezTo>
                    <a:pt x="279" y="650"/>
                    <a:pt x="310" y="650"/>
                    <a:pt x="310" y="682"/>
                  </a:cubicBezTo>
                  <a:cubicBezTo>
                    <a:pt x="310" y="682"/>
                    <a:pt x="310" y="682"/>
                    <a:pt x="310" y="713"/>
                  </a:cubicBezTo>
                  <a:lnTo>
                    <a:pt x="310" y="713"/>
                  </a:lnTo>
                  <a:lnTo>
                    <a:pt x="310" y="713"/>
                  </a:lnTo>
                  <a:lnTo>
                    <a:pt x="341" y="713"/>
                  </a:lnTo>
                  <a:lnTo>
                    <a:pt x="341" y="713"/>
                  </a:lnTo>
                  <a:lnTo>
                    <a:pt x="372" y="713"/>
                  </a:lnTo>
                  <a:lnTo>
                    <a:pt x="372" y="713"/>
                  </a:lnTo>
                  <a:lnTo>
                    <a:pt x="372" y="713"/>
                  </a:lnTo>
                  <a:lnTo>
                    <a:pt x="372" y="713"/>
                  </a:lnTo>
                  <a:cubicBezTo>
                    <a:pt x="403" y="713"/>
                    <a:pt x="403" y="713"/>
                    <a:pt x="403" y="682"/>
                  </a:cubicBezTo>
                  <a:cubicBezTo>
                    <a:pt x="403" y="248"/>
                    <a:pt x="403" y="248"/>
                    <a:pt x="403" y="248"/>
                  </a:cubicBezTo>
                  <a:cubicBezTo>
                    <a:pt x="465" y="248"/>
                    <a:pt x="465" y="248"/>
                    <a:pt x="465" y="248"/>
                  </a:cubicBezTo>
                  <a:cubicBezTo>
                    <a:pt x="465" y="62"/>
                    <a:pt x="465" y="62"/>
                    <a:pt x="465" y="62"/>
                  </a:cubicBezTo>
                  <a:cubicBezTo>
                    <a:pt x="372" y="62"/>
                    <a:pt x="372" y="62"/>
                    <a:pt x="372" y="62"/>
                  </a:cubicBezTo>
                  <a:cubicBezTo>
                    <a:pt x="341" y="30"/>
                    <a:pt x="341" y="30"/>
                    <a:pt x="341" y="30"/>
                  </a:cubicBezTo>
                  <a:cubicBezTo>
                    <a:pt x="341" y="30"/>
                    <a:pt x="310" y="30"/>
                    <a:pt x="279" y="30"/>
                  </a:cubicBezTo>
                  <a:lnTo>
                    <a:pt x="279" y="30"/>
                  </a:lnTo>
                  <a:cubicBezTo>
                    <a:pt x="248" y="30"/>
                    <a:pt x="155" y="30"/>
                    <a:pt x="155" y="30"/>
                  </a:cubicBezTo>
                  <a:lnTo>
                    <a:pt x="124" y="30"/>
                  </a:lnTo>
                  <a:lnTo>
                    <a:pt x="124" y="30"/>
                  </a:lnTo>
                  <a:cubicBezTo>
                    <a:pt x="93" y="30"/>
                    <a:pt x="93" y="30"/>
                    <a:pt x="93" y="30"/>
                  </a:cubicBezTo>
                  <a:lnTo>
                    <a:pt x="93" y="30"/>
                  </a:lnTo>
                  <a:cubicBezTo>
                    <a:pt x="93" y="30"/>
                    <a:pt x="62" y="30"/>
                    <a:pt x="62" y="0"/>
                  </a:cubicBezTo>
                  <a:lnTo>
                    <a:pt x="62" y="0"/>
                  </a:lnTo>
                  <a:lnTo>
                    <a:pt x="62" y="0"/>
                  </a:lnTo>
                  <a:lnTo>
                    <a:pt x="62" y="0"/>
                  </a:lnTo>
                  <a:lnTo>
                    <a:pt x="62" y="0"/>
                  </a:lnTo>
                  <a:lnTo>
                    <a:pt x="62" y="0"/>
                  </a:lnTo>
                  <a:lnTo>
                    <a:pt x="62" y="0"/>
                  </a:lnTo>
                  <a:lnTo>
                    <a:pt x="31" y="30"/>
                  </a:lnTo>
                  <a:cubicBezTo>
                    <a:pt x="31" y="30"/>
                    <a:pt x="31" y="30"/>
                    <a:pt x="0" y="30"/>
                  </a:cubicBezTo>
                  <a:lnTo>
                    <a:pt x="0" y="30"/>
                  </a:lnTo>
                  <a:lnTo>
                    <a:pt x="0" y="30"/>
                  </a:lnTo>
                  <a:cubicBezTo>
                    <a:pt x="0" y="30"/>
                    <a:pt x="31" y="93"/>
                    <a:pt x="62" y="124"/>
                  </a:cubicBezTo>
                  <a:cubicBezTo>
                    <a:pt x="93" y="154"/>
                    <a:pt x="93" y="186"/>
                    <a:pt x="93" y="217"/>
                  </a:cubicBezTo>
                  <a:cubicBezTo>
                    <a:pt x="93" y="217"/>
                    <a:pt x="124" y="248"/>
                    <a:pt x="124" y="278"/>
                  </a:cubicBezTo>
                  <a:cubicBezTo>
                    <a:pt x="155" y="310"/>
                    <a:pt x="155" y="310"/>
                    <a:pt x="155" y="310"/>
                  </a:cubicBezTo>
                  <a:cubicBezTo>
                    <a:pt x="155" y="310"/>
                    <a:pt x="155" y="341"/>
                    <a:pt x="155" y="402"/>
                  </a:cubicBezTo>
                  <a:lnTo>
                    <a:pt x="155" y="402"/>
                  </a:lnTo>
                  <a:cubicBezTo>
                    <a:pt x="155" y="434"/>
                    <a:pt x="155" y="434"/>
                    <a:pt x="155" y="434"/>
                  </a:cubicBezTo>
                  <a:lnTo>
                    <a:pt x="186" y="465"/>
                  </a:lnTo>
                  <a:cubicBezTo>
                    <a:pt x="186" y="496"/>
                    <a:pt x="186" y="496"/>
                    <a:pt x="186" y="526"/>
                  </a:cubicBezTo>
                  <a:lnTo>
                    <a:pt x="186" y="526"/>
                  </a:lnTo>
                  <a:cubicBezTo>
                    <a:pt x="186" y="558"/>
                    <a:pt x="186" y="589"/>
                    <a:pt x="186" y="620"/>
                  </a:cubicBezTo>
                  <a:lnTo>
                    <a:pt x="186" y="620"/>
                  </a:lnTo>
                  <a:cubicBezTo>
                    <a:pt x="217" y="650"/>
                    <a:pt x="217" y="650"/>
                    <a:pt x="248" y="682"/>
                  </a:cubicBezTo>
                  <a:lnTo>
                    <a:pt x="248" y="650"/>
                  </a:lnTo>
                  <a:cubicBezTo>
                    <a:pt x="279" y="650"/>
                    <a:pt x="279" y="650"/>
                    <a:pt x="279" y="6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8" name="Freeform 50"/>
            <p:cNvSpPr>
              <a:spLocks noChangeArrowheads="1"/>
            </p:cNvSpPr>
            <p:nvPr/>
          </p:nvSpPr>
          <p:spPr bwMode="auto">
            <a:xfrm>
              <a:off x="3502025" y="2416175"/>
              <a:ext cx="100013" cy="123825"/>
            </a:xfrm>
            <a:custGeom>
              <a:avLst/>
              <a:gdLst>
                <a:gd name="T0" fmla="*/ 279 w 280"/>
                <a:gd name="T1" fmla="*/ 124 h 342"/>
                <a:gd name="T2" fmla="*/ 279 w 280"/>
                <a:gd name="T3" fmla="*/ 94 h 342"/>
                <a:gd name="T4" fmla="*/ 279 w 280"/>
                <a:gd name="T5" fmla="*/ 62 h 342"/>
                <a:gd name="T6" fmla="*/ 279 w 280"/>
                <a:gd name="T7" fmla="*/ 62 h 342"/>
                <a:gd name="T8" fmla="*/ 248 w 280"/>
                <a:gd name="T9" fmla="*/ 62 h 342"/>
                <a:gd name="T10" fmla="*/ 186 w 280"/>
                <a:gd name="T11" fmla="*/ 62 h 342"/>
                <a:gd name="T12" fmla="*/ 155 w 280"/>
                <a:gd name="T13" fmla="*/ 31 h 342"/>
                <a:gd name="T14" fmla="*/ 155 w 280"/>
                <a:gd name="T15" fmla="*/ 31 h 342"/>
                <a:gd name="T16" fmla="*/ 124 w 280"/>
                <a:gd name="T17" fmla="*/ 31 h 342"/>
                <a:gd name="T18" fmla="*/ 93 w 280"/>
                <a:gd name="T19" fmla="*/ 0 h 342"/>
                <a:gd name="T20" fmla="*/ 63 w 280"/>
                <a:gd name="T21" fmla="*/ 31 h 342"/>
                <a:gd name="T22" fmla="*/ 31 w 280"/>
                <a:gd name="T23" fmla="*/ 31 h 342"/>
                <a:gd name="T24" fmla="*/ 31 w 280"/>
                <a:gd name="T25" fmla="*/ 0 h 342"/>
                <a:gd name="T26" fmla="*/ 31 w 280"/>
                <a:gd name="T27" fmla="*/ 31 h 342"/>
                <a:gd name="T28" fmla="*/ 31 w 280"/>
                <a:gd name="T29" fmla="*/ 31 h 342"/>
                <a:gd name="T30" fmla="*/ 31 w 280"/>
                <a:gd name="T31" fmla="*/ 31 h 342"/>
                <a:gd name="T32" fmla="*/ 63 w 280"/>
                <a:gd name="T33" fmla="*/ 62 h 342"/>
                <a:gd name="T34" fmla="*/ 63 w 280"/>
                <a:gd name="T35" fmla="*/ 94 h 342"/>
                <a:gd name="T36" fmla="*/ 31 w 280"/>
                <a:gd name="T37" fmla="*/ 124 h 342"/>
                <a:gd name="T38" fmla="*/ 31 w 280"/>
                <a:gd name="T39" fmla="*/ 155 h 342"/>
                <a:gd name="T40" fmla="*/ 31 w 280"/>
                <a:gd name="T41" fmla="*/ 155 h 342"/>
                <a:gd name="T42" fmla="*/ 31 w 280"/>
                <a:gd name="T43" fmla="*/ 186 h 342"/>
                <a:gd name="T44" fmla="*/ 31 w 280"/>
                <a:gd name="T45" fmla="*/ 186 h 342"/>
                <a:gd name="T46" fmla="*/ 0 w 280"/>
                <a:gd name="T47" fmla="*/ 186 h 342"/>
                <a:gd name="T48" fmla="*/ 0 w 280"/>
                <a:gd name="T49" fmla="*/ 218 h 342"/>
                <a:gd name="T50" fmla="*/ 31 w 280"/>
                <a:gd name="T51" fmla="*/ 218 h 342"/>
                <a:gd name="T52" fmla="*/ 31 w 280"/>
                <a:gd name="T53" fmla="*/ 248 h 342"/>
                <a:gd name="T54" fmla="*/ 63 w 280"/>
                <a:gd name="T55" fmla="*/ 279 h 342"/>
                <a:gd name="T56" fmla="*/ 63 w 280"/>
                <a:gd name="T57" fmla="*/ 310 h 342"/>
                <a:gd name="T58" fmla="*/ 155 w 280"/>
                <a:gd name="T59" fmla="*/ 310 h 342"/>
                <a:gd name="T60" fmla="*/ 217 w 280"/>
                <a:gd name="T61" fmla="*/ 279 h 342"/>
                <a:gd name="T62" fmla="*/ 248 w 280"/>
                <a:gd name="T63" fmla="*/ 279 h 342"/>
                <a:gd name="T64" fmla="*/ 248 w 280"/>
                <a:gd name="T65" fmla="*/ 279 h 342"/>
                <a:gd name="T66" fmla="*/ 248 w 280"/>
                <a:gd name="T67" fmla="*/ 186 h 342"/>
                <a:gd name="T68" fmla="*/ 248 w 280"/>
                <a:gd name="T69" fmla="*/ 186 h 342"/>
                <a:gd name="T70" fmla="*/ 248 w 280"/>
                <a:gd name="T71" fmla="*/ 186 h 342"/>
                <a:gd name="T72" fmla="*/ 248 w 280"/>
                <a:gd name="T73" fmla="*/ 155 h 342"/>
                <a:gd name="T74" fmla="*/ 279 w 280"/>
                <a:gd name="T75"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342">
                  <a:moveTo>
                    <a:pt x="279" y="124"/>
                  </a:moveTo>
                  <a:lnTo>
                    <a:pt x="279" y="124"/>
                  </a:lnTo>
                  <a:lnTo>
                    <a:pt x="279" y="124"/>
                  </a:lnTo>
                  <a:cubicBezTo>
                    <a:pt x="279" y="124"/>
                    <a:pt x="279" y="124"/>
                    <a:pt x="279" y="94"/>
                  </a:cubicBezTo>
                  <a:cubicBezTo>
                    <a:pt x="279" y="94"/>
                    <a:pt x="279" y="94"/>
                    <a:pt x="279" y="62"/>
                  </a:cubicBezTo>
                  <a:lnTo>
                    <a:pt x="279" y="62"/>
                  </a:lnTo>
                  <a:lnTo>
                    <a:pt x="279" y="62"/>
                  </a:lnTo>
                  <a:lnTo>
                    <a:pt x="279" y="62"/>
                  </a:lnTo>
                  <a:lnTo>
                    <a:pt x="248" y="62"/>
                  </a:lnTo>
                  <a:lnTo>
                    <a:pt x="248" y="62"/>
                  </a:lnTo>
                  <a:cubicBezTo>
                    <a:pt x="248" y="62"/>
                    <a:pt x="248" y="62"/>
                    <a:pt x="217" y="62"/>
                  </a:cubicBezTo>
                  <a:cubicBezTo>
                    <a:pt x="217" y="62"/>
                    <a:pt x="217" y="62"/>
                    <a:pt x="186" y="62"/>
                  </a:cubicBezTo>
                  <a:cubicBezTo>
                    <a:pt x="186" y="62"/>
                    <a:pt x="155" y="62"/>
                    <a:pt x="155" y="31"/>
                  </a:cubicBezTo>
                  <a:lnTo>
                    <a:pt x="155" y="31"/>
                  </a:lnTo>
                  <a:lnTo>
                    <a:pt x="155" y="31"/>
                  </a:lnTo>
                  <a:lnTo>
                    <a:pt x="155" y="31"/>
                  </a:lnTo>
                  <a:cubicBezTo>
                    <a:pt x="124" y="31"/>
                    <a:pt x="124" y="31"/>
                    <a:pt x="124" y="31"/>
                  </a:cubicBezTo>
                  <a:lnTo>
                    <a:pt x="124" y="31"/>
                  </a:lnTo>
                  <a:lnTo>
                    <a:pt x="124" y="31"/>
                  </a:lnTo>
                  <a:cubicBezTo>
                    <a:pt x="124" y="31"/>
                    <a:pt x="93" y="31"/>
                    <a:pt x="93" y="0"/>
                  </a:cubicBezTo>
                  <a:lnTo>
                    <a:pt x="93" y="0"/>
                  </a:lnTo>
                  <a:cubicBezTo>
                    <a:pt x="93" y="31"/>
                    <a:pt x="63" y="31"/>
                    <a:pt x="63" y="31"/>
                  </a:cubicBezTo>
                  <a:lnTo>
                    <a:pt x="63" y="31"/>
                  </a:lnTo>
                  <a:lnTo>
                    <a:pt x="31" y="31"/>
                  </a:lnTo>
                  <a:lnTo>
                    <a:pt x="31" y="31"/>
                  </a:lnTo>
                  <a:lnTo>
                    <a:pt x="31" y="0"/>
                  </a:lnTo>
                  <a:lnTo>
                    <a:pt x="31" y="0"/>
                  </a:lnTo>
                  <a:cubicBezTo>
                    <a:pt x="31" y="31"/>
                    <a:pt x="31" y="31"/>
                    <a:pt x="31" y="31"/>
                  </a:cubicBezTo>
                  <a:lnTo>
                    <a:pt x="31" y="31"/>
                  </a:lnTo>
                  <a:lnTo>
                    <a:pt x="31" y="31"/>
                  </a:lnTo>
                  <a:lnTo>
                    <a:pt x="31" y="31"/>
                  </a:lnTo>
                  <a:lnTo>
                    <a:pt x="31" y="31"/>
                  </a:lnTo>
                  <a:cubicBezTo>
                    <a:pt x="31" y="62"/>
                    <a:pt x="63" y="62"/>
                    <a:pt x="63" y="62"/>
                  </a:cubicBezTo>
                  <a:lnTo>
                    <a:pt x="63" y="62"/>
                  </a:lnTo>
                  <a:cubicBezTo>
                    <a:pt x="63" y="94"/>
                    <a:pt x="63" y="94"/>
                    <a:pt x="31" y="94"/>
                  </a:cubicBezTo>
                  <a:cubicBezTo>
                    <a:pt x="63" y="94"/>
                    <a:pt x="63" y="94"/>
                    <a:pt x="63" y="94"/>
                  </a:cubicBezTo>
                  <a:cubicBezTo>
                    <a:pt x="93" y="124"/>
                    <a:pt x="93" y="124"/>
                    <a:pt x="93" y="124"/>
                  </a:cubicBezTo>
                  <a:cubicBezTo>
                    <a:pt x="31" y="124"/>
                    <a:pt x="31" y="124"/>
                    <a:pt x="31" y="124"/>
                  </a:cubicBezTo>
                  <a:lnTo>
                    <a:pt x="31" y="124"/>
                  </a:lnTo>
                  <a:lnTo>
                    <a:pt x="31" y="155"/>
                  </a:lnTo>
                  <a:lnTo>
                    <a:pt x="31" y="155"/>
                  </a:lnTo>
                  <a:lnTo>
                    <a:pt x="31" y="155"/>
                  </a:lnTo>
                  <a:lnTo>
                    <a:pt x="31" y="155"/>
                  </a:lnTo>
                  <a:cubicBezTo>
                    <a:pt x="31" y="155"/>
                    <a:pt x="31" y="155"/>
                    <a:pt x="31" y="186"/>
                  </a:cubicBezTo>
                  <a:lnTo>
                    <a:pt x="31" y="186"/>
                  </a:lnTo>
                  <a:lnTo>
                    <a:pt x="31" y="186"/>
                  </a:lnTo>
                  <a:lnTo>
                    <a:pt x="31" y="186"/>
                  </a:lnTo>
                  <a:cubicBezTo>
                    <a:pt x="0" y="186"/>
                    <a:pt x="0" y="186"/>
                    <a:pt x="0" y="186"/>
                  </a:cubicBezTo>
                  <a:cubicBezTo>
                    <a:pt x="0" y="186"/>
                    <a:pt x="0" y="186"/>
                    <a:pt x="0" y="218"/>
                  </a:cubicBezTo>
                  <a:lnTo>
                    <a:pt x="0" y="218"/>
                  </a:lnTo>
                  <a:lnTo>
                    <a:pt x="0" y="218"/>
                  </a:lnTo>
                  <a:cubicBezTo>
                    <a:pt x="31" y="218"/>
                    <a:pt x="31" y="218"/>
                    <a:pt x="31" y="218"/>
                  </a:cubicBezTo>
                  <a:lnTo>
                    <a:pt x="31" y="218"/>
                  </a:lnTo>
                  <a:cubicBezTo>
                    <a:pt x="31" y="248"/>
                    <a:pt x="31" y="248"/>
                    <a:pt x="31" y="248"/>
                  </a:cubicBezTo>
                  <a:cubicBezTo>
                    <a:pt x="63" y="248"/>
                    <a:pt x="63" y="248"/>
                    <a:pt x="63" y="248"/>
                  </a:cubicBezTo>
                  <a:cubicBezTo>
                    <a:pt x="63" y="279"/>
                    <a:pt x="63" y="279"/>
                    <a:pt x="63" y="279"/>
                  </a:cubicBezTo>
                  <a:cubicBezTo>
                    <a:pt x="63" y="279"/>
                    <a:pt x="63" y="279"/>
                    <a:pt x="63" y="310"/>
                  </a:cubicBezTo>
                  <a:lnTo>
                    <a:pt x="63" y="310"/>
                  </a:lnTo>
                  <a:lnTo>
                    <a:pt x="63" y="341"/>
                  </a:lnTo>
                  <a:cubicBezTo>
                    <a:pt x="93" y="341"/>
                    <a:pt x="124" y="310"/>
                    <a:pt x="155" y="310"/>
                  </a:cubicBezTo>
                  <a:cubicBezTo>
                    <a:pt x="155" y="279"/>
                    <a:pt x="155" y="279"/>
                    <a:pt x="186" y="279"/>
                  </a:cubicBezTo>
                  <a:lnTo>
                    <a:pt x="217" y="279"/>
                  </a:lnTo>
                  <a:lnTo>
                    <a:pt x="248" y="279"/>
                  </a:lnTo>
                  <a:lnTo>
                    <a:pt x="248" y="279"/>
                  </a:lnTo>
                  <a:lnTo>
                    <a:pt x="248" y="279"/>
                  </a:lnTo>
                  <a:lnTo>
                    <a:pt x="248" y="279"/>
                  </a:lnTo>
                  <a:cubicBezTo>
                    <a:pt x="248" y="248"/>
                    <a:pt x="248" y="248"/>
                    <a:pt x="248" y="248"/>
                  </a:cubicBezTo>
                  <a:cubicBezTo>
                    <a:pt x="248" y="218"/>
                    <a:pt x="248" y="218"/>
                    <a:pt x="248" y="186"/>
                  </a:cubicBezTo>
                  <a:lnTo>
                    <a:pt x="248" y="186"/>
                  </a:lnTo>
                  <a:lnTo>
                    <a:pt x="248" y="186"/>
                  </a:lnTo>
                  <a:lnTo>
                    <a:pt x="248" y="186"/>
                  </a:lnTo>
                  <a:lnTo>
                    <a:pt x="248" y="186"/>
                  </a:lnTo>
                  <a:cubicBezTo>
                    <a:pt x="248" y="186"/>
                    <a:pt x="248" y="186"/>
                    <a:pt x="248" y="155"/>
                  </a:cubicBezTo>
                  <a:lnTo>
                    <a:pt x="248" y="155"/>
                  </a:lnTo>
                  <a:cubicBezTo>
                    <a:pt x="279" y="155"/>
                    <a:pt x="279" y="155"/>
                    <a:pt x="279" y="155"/>
                  </a:cubicBezTo>
                  <a:lnTo>
                    <a:pt x="279"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9" name="Freeform 51"/>
            <p:cNvSpPr>
              <a:spLocks noChangeArrowheads="1"/>
            </p:cNvSpPr>
            <p:nvPr/>
          </p:nvSpPr>
          <p:spPr bwMode="auto">
            <a:xfrm>
              <a:off x="3444875" y="2460625"/>
              <a:ext cx="66675" cy="77788"/>
            </a:xfrm>
            <a:custGeom>
              <a:avLst/>
              <a:gdLst>
                <a:gd name="T0" fmla="*/ 155 w 187"/>
                <a:gd name="T1" fmla="*/ 155 h 218"/>
                <a:gd name="T2" fmla="*/ 155 w 187"/>
                <a:gd name="T3" fmla="*/ 155 h 218"/>
                <a:gd name="T4" fmla="*/ 155 w 187"/>
                <a:gd name="T5" fmla="*/ 155 h 218"/>
                <a:gd name="T6" fmla="*/ 155 w 187"/>
                <a:gd name="T7" fmla="*/ 155 h 218"/>
                <a:gd name="T8" fmla="*/ 155 w 187"/>
                <a:gd name="T9" fmla="*/ 155 h 218"/>
                <a:gd name="T10" fmla="*/ 124 w 187"/>
                <a:gd name="T11" fmla="*/ 155 h 218"/>
                <a:gd name="T12" fmla="*/ 124 w 187"/>
                <a:gd name="T13" fmla="*/ 124 h 218"/>
                <a:gd name="T14" fmla="*/ 124 w 187"/>
                <a:gd name="T15" fmla="*/ 124 h 218"/>
                <a:gd name="T16" fmla="*/ 124 w 187"/>
                <a:gd name="T17" fmla="*/ 124 h 218"/>
                <a:gd name="T18" fmla="*/ 124 w 187"/>
                <a:gd name="T19" fmla="*/ 94 h 218"/>
                <a:gd name="T20" fmla="*/ 94 w 187"/>
                <a:gd name="T21" fmla="*/ 94 h 218"/>
                <a:gd name="T22" fmla="*/ 62 w 187"/>
                <a:gd name="T23" fmla="*/ 62 h 218"/>
                <a:gd name="T24" fmla="*/ 62 w 187"/>
                <a:gd name="T25" fmla="*/ 31 h 218"/>
                <a:gd name="T26" fmla="*/ 62 w 187"/>
                <a:gd name="T27" fmla="*/ 31 h 218"/>
                <a:gd name="T28" fmla="*/ 62 w 187"/>
                <a:gd name="T29" fmla="*/ 0 h 218"/>
                <a:gd name="T30" fmla="*/ 62 w 187"/>
                <a:gd name="T31" fmla="*/ 0 h 218"/>
                <a:gd name="T32" fmla="*/ 62 w 187"/>
                <a:gd name="T33" fmla="*/ 31 h 218"/>
                <a:gd name="T34" fmla="*/ 31 w 187"/>
                <a:gd name="T35" fmla="*/ 31 h 218"/>
                <a:gd name="T36" fmla="*/ 0 w 187"/>
                <a:gd name="T37" fmla="*/ 62 h 218"/>
                <a:gd name="T38" fmla="*/ 0 w 187"/>
                <a:gd name="T39" fmla="*/ 94 h 218"/>
                <a:gd name="T40" fmla="*/ 0 w 187"/>
                <a:gd name="T41" fmla="*/ 94 h 218"/>
                <a:gd name="T42" fmla="*/ 62 w 187"/>
                <a:gd name="T43" fmla="*/ 124 h 218"/>
                <a:gd name="T44" fmla="*/ 124 w 187"/>
                <a:gd name="T45" fmla="*/ 186 h 218"/>
                <a:gd name="T46" fmla="*/ 155 w 187"/>
                <a:gd name="T47" fmla="*/ 217 h 218"/>
                <a:gd name="T48" fmla="*/ 155 w 187"/>
                <a:gd name="T49" fmla="*/ 186 h 218"/>
                <a:gd name="T50" fmla="*/ 186 w 187"/>
                <a:gd name="T51" fmla="*/ 186 h 218"/>
                <a:gd name="T52" fmla="*/ 155 w 187"/>
                <a:gd name="T53" fmla="*/ 15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7" h="218">
                  <a:moveTo>
                    <a:pt x="155" y="155"/>
                  </a:moveTo>
                  <a:lnTo>
                    <a:pt x="155" y="155"/>
                  </a:lnTo>
                  <a:lnTo>
                    <a:pt x="155" y="155"/>
                  </a:lnTo>
                  <a:lnTo>
                    <a:pt x="155" y="155"/>
                  </a:lnTo>
                  <a:lnTo>
                    <a:pt x="155" y="155"/>
                  </a:lnTo>
                  <a:lnTo>
                    <a:pt x="124" y="155"/>
                  </a:lnTo>
                  <a:cubicBezTo>
                    <a:pt x="124" y="124"/>
                    <a:pt x="124" y="124"/>
                    <a:pt x="124" y="124"/>
                  </a:cubicBezTo>
                  <a:lnTo>
                    <a:pt x="124" y="124"/>
                  </a:lnTo>
                  <a:lnTo>
                    <a:pt x="124" y="124"/>
                  </a:lnTo>
                  <a:cubicBezTo>
                    <a:pt x="124" y="94"/>
                    <a:pt x="124" y="94"/>
                    <a:pt x="124" y="94"/>
                  </a:cubicBezTo>
                  <a:cubicBezTo>
                    <a:pt x="124" y="94"/>
                    <a:pt x="124" y="94"/>
                    <a:pt x="94" y="94"/>
                  </a:cubicBezTo>
                  <a:lnTo>
                    <a:pt x="62" y="62"/>
                  </a:lnTo>
                  <a:cubicBezTo>
                    <a:pt x="62" y="31"/>
                    <a:pt x="62" y="31"/>
                    <a:pt x="62" y="31"/>
                  </a:cubicBezTo>
                  <a:lnTo>
                    <a:pt x="62" y="31"/>
                  </a:lnTo>
                  <a:cubicBezTo>
                    <a:pt x="62" y="0"/>
                    <a:pt x="62" y="0"/>
                    <a:pt x="62" y="0"/>
                  </a:cubicBezTo>
                  <a:lnTo>
                    <a:pt x="62" y="0"/>
                  </a:lnTo>
                  <a:cubicBezTo>
                    <a:pt x="62" y="0"/>
                    <a:pt x="62" y="0"/>
                    <a:pt x="62" y="31"/>
                  </a:cubicBezTo>
                  <a:cubicBezTo>
                    <a:pt x="31" y="31"/>
                    <a:pt x="31" y="31"/>
                    <a:pt x="31" y="31"/>
                  </a:cubicBezTo>
                  <a:cubicBezTo>
                    <a:pt x="31" y="62"/>
                    <a:pt x="31" y="62"/>
                    <a:pt x="0" y="62"/>
                  </a:cubicBezTo>
                  <a:cubicBezTo>
                    <a:pt x="0" y="62"/>
                    <a:pt x="0" y="62"/>
                    <a:pt x="0" y="94"/>
                  </a:cubicBezTo>
                  <a:lnTo>
                    <a:pt x="0" y="94"/>
                  </a:lnTo>
                  <a:cubicBezTo>
                    <a:pt x="0" y="94"/>
                    <a:pt x="31" y="124"/>
                    <a:pt x="62" y="124"/>
                  </a:cubicBezTo>
                  <a:cubicBezTo>
                    <a:pt x="94" y="155"/>
                    <a:pt x="94" y="186"/>
                    <a:pt x="124" y="186"/>
                  </a:cubicBezTo>
                  <a:lnTo>
                    <a:pt x="155" y="217"/>
                  </a:lnTo>
                  <a:lnTo>
                    <a:pt x="155" y="186"/>
                  </a:lnTo>
                  <a:cubicBezTo>
                    <a:pt x="155" y="186"/>
                    <a:pt x="155" y="186"/>
                    <a:pt x="186" y="186"/>
                  </a:cubicBezTo>
                  <a:cubicBezTo>
                    <a:pt x="155" y="155"/>
                    <a:pt x="155" y="155"/>
                    <a:pt x="155"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0" name="Freeform 52"/>
            <p:cNvSpPr>
              <a:spLocks noChangeArrowheads="1"/>
            </p:cNvSpPr>
            <p:nvPr/>
          </p:nvSpPr>
          <p:spPr bwMode="auto">
            <a:xfrm>
              <a:off x="3679825" y="2427288"/>
              <a:ext cx="11113" cy="68262"/>
            </a:xfrm>
            <a:custGeom>
              <a:avLst/>
              <a:gdLst>
                <a:gd name="T0" fmla="*/ 31 w 32"/>
                <a:gd name="T1" fmla="*/ 63 h 188"/>
                <a:gd name="T2" fmla="*/ 31 w 32"/>
                <a:gd name="T3" fmla="*/ 63 h 188"/>
                <a:gd name="T4" fmla="*/ 0 w 32"/>
                <a:gd name="T5" fmla="*/ 31 h 188"/>
                <a:gd name="T6" fmla="*/ 0 w 32"/>
                <a:gd name="T7" fmla="*/ 31 h 188"/>
                <a:gd name="T8" fmla="*/ 0 w 32"/>
                <a:gd name="T9" fmla="*/ 0 h 188"/>
                <a:gd name="T10" fmla="*/ 0 w 32"/>
                <a:gd name="T11" fmla="*/ 0 h 188"/>
                <a:gd name="T12" fmla="*/ 0 w 32"/>
                <a:gd name="T13" fmla="*/ 0 h 188"/>
                <a:gd name="T14" fmla="*/ 0 w 32"/>
                <a:gd name="T15" fmla="*/ 0 h 188"/>
                <a:gd name="T16" fmla="*/ 0 w 32"/>
                <a:gd name="T17" fmla="*/ 31 h 188"/>
                <a:gd name="T18" fmla="*/ 0 w 32"/>
                <a:gd name="T19" fmla="*/ 63 h 188"/>
                <a:gd name="T20" fmla="*/ 31 w 32"/>
                <a:gd name="T21" fmla="*/ 93 h 188"/>
                <a:gd name="T22" fmla="*/ 31 w 32"/>
                <a:gd name="T23" fmla="*/ 93 h 188"/>
                <a:gd name="T24" fmla="*/ 0 w 32"/>
                <a:gd name="T25" fmla="*/ 93 h 188"/>
                <a:gd name="T26" fmla="*/ 0 w 32"/>
                <a:gd name="T27" fmla="*/ 124 h 188"/>
                <a:gd name="T28" fmla="*/ 0 w 32"/>
                <a:gd name="T29" fmla="*/ 124 h 188"/>
                <a:gd name="T30" fmla="*/ 0 w 32"/>
                <a:gd name="T31" fmla="*/ 124 h 188"/>
                <a:gd name="T32" fmla="*/ 0 w 32"/>
                <a:gd name="T33" fmla="*/ 155 h 188"/>
                <a:gd name="T34" fmla="*/ 0 w 32"/>
                <a:gd name="T35" fmla="*/ 155 h 188"/>
                <a:gd name="T36" fmla="*/ 0 w 32"/>
                <a:gd name="T37" fmla="*/ 187 h 188"/>
                <a:gd name="T38" fmla="*/ 0 w 32"/>
                <a:gd name="T39" fmla="*/ 187 h 188"/>
                <a:gd name="T40" fmla="*/ 0 w 32"/>
                <a:gd name="T41" fmla="*/ 187 h 188"/>
                <a:gd name="T42" fmla="*/ 0 w 32"/>
                <a:gd name="T43" fmla="*/ 187 h 188"/>
                <a:gd name="T44" fmla="*/ 31 w 32"/>
                <a:gd name="T45" fmla="*/ 155 h 188"/>
                <a:gd name="T46" fmla="*/ 31 w 32"/>
                <a:gd name="T47" fmla="*/ 124 h 188"/>
                <a:gd name="T48" fmla="*/ 31 w 32"/>
                <a:gd name="T49" fmla="*/ 6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188">
                  <a:moveTo>
                    <a:pt x="31" y="63"/>
                  </a:moveTo>
                  <a:lnTo>
                    <a:pt x="31" y="63"/>
                  </a:lnTo>
                  <a:cubicBezTo>
                    <a:pt x="31" y="31"/>
                    <a:pt x="0" y="31"/>
                    <a:pt x="0" y="31"/>
                  </a:cubicBezTo>
                  <a:lnTo>
                    <a:pt x="0" y="31"/>
                  </a:lnTo>
                  <a:lnTo>
                    <a:pt x="0" y="0"/>
                  </a:lnTo>
                  <a:lnTo>
                    <a:pt x="0" y="0"/>
                  </a:lnTo>
                  <a:lnTo>
                    <a:pt x="0" y="0"/>
                  </a:lnTo>
                  <a:lnTo>
                    <a:pt x="0" y="0"/>
                  </a:lnTo>
                  <a:cubicBezTo>
                    <a:pt x="0" y="31"/>
                    <a:pt x="0" y="31"/>
                    <a:pt x="0" y="31"/>
                  </a:cubicBezTo>
                  <a:cubicBezTo>
                    <a:pt x="0" y="63"/>
                    <a:pt x="0" y="63"/>
                    <a:pt x="0" y="63"/>
                  </a:cubicBezTo>
                  <a:cubicBezTo>
                    <a:pt x="0" y="63"/>
                    <a:pt x="31" y="63"/>
                    <a:pt x="31" y="93"/>
                  </a:cubicBezTo>
                  <a:lnTo>
                    <a:pt x="31" y="93"/>
                  </a:lnTo>
                  <a:cubicBezTo>
                    <a:pt x="31" y="93"/>
                    <a:pt x="31" y="93"/>
                    <a:pt x="0" y="93"/>
                  </a:cubicBezTo>
                  <a:cubicBezTo>
                    <a:pt x="0" y="124"/>
                    <a:pt x="0" y="124"/>
                    <a:pt x="0" y="124"/>
                  </a:cubicBezTo>
                  <a:lnTo>
                    <a:pt x="0" y="124"/>
                  </a:lnTo>
                  <a:lnTo>
                    <a:pt x="0" y="124"/>
                  </a:lnTo>
                  <a:cubicBezTo>
                    <a:pt x="0" y="124"/>
                    <a:pt x="0" y="124"/>
                    <a:pt x="0" y="155"/>
                  </a:cubicBezTo>
                  <a:lnTo>
                    <a:pt x="0" y="155"/>
                  </a:lnTo>
                  <a:lnTo>
                    <a:pt x="0" y="187"/>
                  </a:lnTo>
                  <a:lnTo>
                    <a:pt x="0" y="187"/>
                  </a:lnTo>
                  <a:lnTo>
                    <a:pt x="0" y="187"/>
                  </a:lnTo>
                  <a:lnTo>
                    <a:pt x="0" y="187"/>
                  </a:lnTo>
                  <a:lnTo>
                    <a:pt x="31" y="155"/>
                  </a:lnTo>
                  <a:cubicBezTo>
                    <a:pt x="31" y="155"/>
                    <a:pt x="31" y="155"/>
                    <a:pt x="31" y="124"/>
                  </a:cubicBezTo>
                  <a:cubicBezTo>
                    <a:pt x="31" y="93"/>
                    <a:pt x="31" y="63"/>
                    <a:pt x="31"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1" name="Freeform 53"/>
            <p:cNvSpPr>
              <a:spLocks noChangeArrowheads="1"/>
            </p:cNvSpPr>
            <p:nvPr/>
          </p:nvSpPr>
          <p:spPr bwMode="auto">
            <a:xfrm>
              <a:off x="3724275" y="2338388"/>
              <a:ext cx="223838" cy="201612"/>
            </a:xfrm>
            <a:custGeom>
              <a:avLst/>
              <a:gdLst>
                <a:gd name="T0" fmla="*/ 372 w 620"/>
                <a:gd name="T1" fmla="*/ 403 h 559"/>
                <a:gd name="T2" fmla="*/ 435 w 620"/>
                <a:gd name="T3" fmla="*/ 403 h 559"/>
                <a:gd name="T4" fmla="*/ 464 w 620"/>
                <a:gd name="T5" fmla="*/ 403 h 559"/>
                <a:gd name="T6" fmla="*/ 464 w 620"/>
                <a:gd name="T7" fmla="*/ 403 h 559"/>
                <a:gd name="T8" fmla="*/ 464 w 620"/>
                <a:gd name="T9" fmla="*/ 372 h 559"/>
                <a:gd name="T10" fmla="*/ 526 w 620"/>
                <a:gd name="T11" fmla="*/ 279 h 559"/>
                <a:gd name="T12" fmla="*/ 526 w 620"/>
                <a:gd name="T13" fmla="*/ 279 h 559"/>
                <a:gd name="T14" fmla="*/ 526 w 620"/>
                <a:gd name="T15" fmla="*/ 217 h 559"/>
                <a:gd name="T16" fmla="*/ 557 w 620"/>
                <a:gd name="T17" fmla="*/ 187 h 559"/>
                <a:gd name="T18" fmla="*/ 557 w 620"/>
                <a:gd name="T19" fmla="*/ 124 h 559"/>
                <a:gd name="T20" fmla="*/ 619 w 620"/>
                <a:gd name="T21" fmla="*/ 124 h 559"/>
                <a:gd name="T22" fmla="*/ 619 w 620"/>
                <a:gd name="T23" fmla="*/ 124 h 559"/>
                <a:gd name="T24" fmla="*/ 619 w 620"/>
                <a:gd name="T25" fmla="*/ 124 h 559"/>
                <a:gd name="T26" fmla="*/ 588 w 620"/>
                <a:gd name="T27" fmla="*/ 63 h 559"/>
                <a:gd name="T28" fmla="*/ 588 w 620"/>
                <a:gd name="T29" fmla="*/ 63 h 559"/>
                <a:gd name="T30" fmla="*/ 557 w 620"/>
                <a:gd name="T31" fmla="*/ 31 h 559"/>
                <a:gd name="T32" fmla="*/ 495 w 620"/>
                <a:gd name="T33" fmla="*/ 63 h 559"/>
                <a:gd name="T34" fmla="*/ 464 w 620"/>
                <a:gd name="T35" fmla="*/ 31 h 559"/>
                <a:gd name="T36" fmla="*/ 403 w 620"/>
                <a:gd name="T37" fmla="*/ 31 h 559"/>
                <a:gd name="T38" fmla="*/ 403 w 620"/>
                <a:gd name="T39" fmla="*/ 63 h 559"/>
                <a:gd name="T40" fmla="*/ 341 w 620"/>
                <a:gd name="T41" fmla="*/ 93 h 559"/>
                <a:gd name="T42" fmla="*/ 279 w 620"/>
                <a:gd name="T43" fmla="*/ 63 h 559"/>
                <a:gd name="T44" fmla="*/ 279 w 620"/>
                <a:gd name="T45" fmla="*/ 31 h 559"/>
                <a:gd name="T46" fmla="*/ 217 w 620"/>
                <a:gd name="T47" fmla="*/ 63 h 559"/>
                <a:gd name="T48" fmla="*/ 187 w 620"/>
                <a:gd name="T49" fmla="*/ 63 h 559"/>
                <a:gd name="T50" fmla="*/ 155 w 620"/>
                <a:gd name="T51" fmla="*/ 31 h 559"/>
                <a:gd name="T52" fmla="*/ 124 w 620"/>
                <a:gd name="T53" fmla="*/ 0 h 559"/>
                <a:gd name="T54" fmla="*/ 124 w 620"/>
                <a:gd name="T55" fmla="*/ 31 h 559"/>
                <a:gd name="T56" fmla="*/ 93 w 620"/>
                <a:gd name="T57" fmla="*/ 31 h 559"/>
                <a:gd name="T58" fmla="*/ 63 w 620"/>
                <a:gd name="T59" fmla="*/ 93 h 559"/>
                <a:gd name="T60" fmla="*/ 63 w 620"/>
                <a:gd name="T61" fmla="*/ 93 h 559"/>
                <a:gd name="T62" fmla="*/ 63 w 620"/>
                <a:gd name="T63" fmla="*/ 124 h 559"/>
                <a:gd name="T64" fmla="*/ 63 w 620"/>
                <a:gd name="T65" fmla="*/ 155 h 559"/>
                <a:gd name="T66" fmla="*/ 63 w 620"/>
                <a:gd name="T67" fmla="*/ 217 h 559"/>
                <a:gd name="T68" fmla="*/ 63 w 620"/>
                <a:gd name="T69" fmla="*/ 248 h 559"/>
                <a:gd name="T70" fmla="*/ 31 w 620"/>
                <a:gd name="T71" fmla="*/ 279 h 559"/>
                <a:gd name="T72" fmla="*/ 31 w 620"/>
                <a:gd name="T73" fmla="*/ 279 h 559"/>
                <a:gd name="T74" fmla="*/ 0 w 620"/>
                <a:gd name="T75" fmla="*/ 341 h 559"/>
                <a:gd name="T76" fmla="*/ 0 w 620"/>
                <a:gd name="T77" fmla="*/ 435 h 559"/>
                <a:gd name="T78" fmla="*/ 31 w 620"/>
                <a:gd name="T79" fmla="*/ 435 h 559"/>
                <a:gd name="T80" fmla="*/ 124 w 620"/>
                <a:gd name="T81" fmla="*/ 465 h 559"/>
                <a:gd name="T82" fmla="*/ 155 w 620"/>
                <a:gd name="T83" fmla="*/ 558 h 559"/>
                <a:gd name="T84" fmla="*/ 187 w 620"/>
                <a:gd name="T85" fmla="*/ 558 h 559"/>
                <a:gd name="T86" fmla="*/ 279 w 620"/>
                <a:gd name="T87" fmla="*/ 558 h 559"/>
                <a:gd name="T88" fmla="*/ 279 w 620"/>
                <a:gd name="T89" fmla="*/ 527 h 559"/>
                <a:gd name="T90" fmla="*/ 311 w 620"/>
                <a:gd name="T91" fmla="*/ 46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0" h="559">
                  <a:moveTo>
                    <a:pt x="372" y="403"/>
                  </a:moveTo>
                  <a:lnTo>
                    <a:pt x="372" y="403"/>
                  </a:lnTo>
                  <a:cubicBezTo>
                    <a:pt x="372" y="403"/>
                    <a:pt x="403" y="403"/>
                    <a:pt x="435" y="403"/>
                  </a:cubicBezTo>
                  <a:lnTo>
                    <a:pt x="435" y="403"/>
                  </a:lnTo>
                  <a:cubicBezTo>
                    <a:pt x="435" y="403"/>
                    <a:pt x="434" y="403"/>
                    <a:pt x="464" y="403"/>
                  </a:cubicBezTo>
                  <a:lnTo>
                    <a:pt x="464" y="403"/>
                  </a:lnTo>
                  <a:lnTo>
                    <a:pt x="464" y="403"/>
                  </a:lnTo>
                  <a:lnTo>
                    <a:pt x="464" y="403"/>
                  </a:lnTo>
                  <a:cubicBezTo>
                    <a:pt x="464" y="403"/>
                    <a:pt x="464" y="403"/>
                    <a:pt x="464" y="372"/>
                  </a:cubicBezTo>
                  <a:lnTo>
                    <a:pt x="464" y="372"/>
                  </a:lnTo>
                  <a:cubicBezTo>
                    <a:pt x="464" y="372"/>
                    <a:pt x="495" y="341"/>
                    <a:pt x="495" y="311"/>
                  </a:cubicBezTo>
                  <a:cubicBezTo>
                    <a:pt x="495" y="279"/>
                    <a:pt x="495" y="279"/>
                    <a:pt x="526" y="279"/>
                  </a:cubicBezTo>
                  <a:lnTo>
                    <a:pt x="526" y="279"/>
                  </a:lnTo>
                  <a:lnTo>
                    <a:pt x="526" y="279"/>
                  </a:lnTo>
                  <a:cubicBezTo>
                    <a:pt x="526" y="248"/>
                    <a:pt x="526" y="248"/>
                    <a:pt x="526" y="217"/>
                  </a:cubicBezTo>
                  <a:lnTo>
                    <a:pt x="526" y="217"/>
                  </a:lnTo>
                  <a:lnTo>
                    <a:pt x="557" y="217"/>
                  </a:lnTo>
                  <a:cubicBezTo>
                    <a:pt x="557" y="187"/>
                    <a:pt x="557" y="187"/>
                    <a:pt x="557" y="187"/>
                  </a:cubicBezTo>
                  <a:lnTo>
                    <a:pt x="557" y="187"/>
                  </a:lnTo>
                  <a:cubicBezTo>
                    <a:pt x="557" y="155"/>
                    <a:pt x="557" y="155"/>
                    <a:pt x="557" y="124"/>
                  </a:cubicBezTo>
                  <a:lnTo>
                    <a:pt x="557" y="124"/>
                  </a:lnTo>
                  <a:cubicBezTo>
                    <a:pt x="588" y="124"/>
                    <a:pt x="588" y="124"/>
                    <a:pt x="619" y="124"/>
                  </a:cubicBezTo>
                  <a:lnTo>
                    <a:pt x="619" y="124"/>
                  </a:lnTo>
                  <a:lnTo>
                    <a:pt x="619" y="124"/>
                  </a:lnTo>
                  <a:lnTo>
                    <a:pt x="619" y="124"/>
                  </a:lnTo>
                  <a:lnTo>
                    <a:pt x="619" y="124"/>
                  </a:lnTo>
                  <a:cubicBezTo>
                    <a:pt x="619" y="93"/>
                    <a:pt x="619" y="93"/>
                    <a:pt x="619" y="93"/>
                  </a:cubicBezTo>
                  <a:cubicBezTo>
                    <a:pt x="588" y="93"/>
                    <a:pt x="588" y="63"/>
                    <a:pt x="588" y="63"/>
                  </a:cubicBezTo>
                  <a:lnTo>
                    <a:pt x="588" y="63"/>
                  </a:lnTo>
                  <a:lnTo>
                    <a:pt x="588" y="63"/>
                  </a:lnTo>
                  <a:cubicBezTo>
                    <a:pt x="588" y="31"/>
                    <a:pt x="588" y="31"/>
                    <a:pt x="557" y="31"/>
                  </a:cubicBezTo>
                  <a:lnTo>
                    <a:pt x="557" y="31"/>
                  </a:lnTo>
                  <a:cubicBezTo>
                    <a:pt x="557" y="63"/>
                    <a:pt x="526" y="63"/>
                    <a:pt x="495" y="63"/>
                  </a:cubicBezTo>
                  <a:lnTo>
                    <a:pt x="495" y="63"/>
                  </a:lnTo>
                  <a:lnTo>
                    <a:pt x="495" y="63"/>
                  </a:lnTo>
                  <a:cubicBezTo>
                    <a:pt x="495" y="63"/>
                    <a:pt x="464" y="63"/>
                    <a:pt x="464" y="31"/>
                  </a:cubicBezTo>
                  <a:cubicBezTo>
                    <a:pt x="434" y="31"/>
                    <a:pt x="435" y="31"/>
                    <a:pt x="435" y="31"/>
                  </a:cubicBezTo>
                  <a:lnTo>
                    <a:pt x="403" y="31"/>
                  </a:lnTo>
                  <a:lnTo>
                    <a:pt x="403" y="63"/>
                  </a:lnTo>
                  <a:lnTo>
                    <a:pt x="403" y="63"/>
                  </a:lnTo>
                  <a:cubicBezTo>
                    <a:pt x="372" y="63"/>
                    <a:pt x="372" y="63"/>
                    <a:pt x="372" y="93"/>
                  </a:cubicBezTo>
                  <a:lnTo>
                    <a:pt x="341" y="93"/>
                  </a:lnTo>
                  <a:cubicBezTo>
                    <a:pt x="311" y="93"/>
                    <a:pt x="279" y="63"/>
                    <a:pt x="279" y="63"/>
                  </a:cubicBezTo>
                  <a:lnTo>
                    <a:pt x="279" y="63"/>
                  </a:lnTo>
                  <a:lnTo>
                    <a:pt x="279" y="63"/>
                  </a:lnTo>
                  <a:lnTo>
                    <a:pt x="279" y="31"/>
                  </a:lnTo>
                  <a:lnTo>
                    <a:pt x="248" y="63"/>
                  </a:lnTo>
                  <a:cubicBezTo>
                    <a:pt x="248" y="63"/>
                    <a:pt x="248" y="63"/>
                    <a:pt x="217" y="63"/>
                  </a:cubicBezTo>
                  <a:lnTo>
                    <a:pt x="187" y="63"/>
                  </a:lnTo>
                  <a:lnTo>
                    <a:pt x="187" y="63"/>
                  </a:lnTo>
                  <a:cubicBezTo>
                    <a:pt x="187" y="63"/>
                    <a:pt x="187" y="31"/>
                    <a:pt x="155" y="31"/>
                  </a:cubicBezTo>
                  <a:lnTo>
                    <a:pt x="155" y="31"/>
                  </a:lnTo>
                  <a:lnTo>
                    <a:pt x="155" y="31"/>
                  </a:lnTo>
                  <a:cubicBezTo>
                    <a:pt x="155" y="31"/>
                    <a:pt x="155" y="31"/>
                    <a:pt x="124" y="0"/>
                  </a:cubicBezTo>
                  <a:lnTo>
                    <a:pt x="124" y="0"/>
                  </a:lnTo>
                  <a:cubicBezTo>
                    <a:pt x="124" y="0"/>
                    <a:pt x="124" y="0"/>
                    <a:pt x="124" y="31"/>
                  </a:cubicBezTo>
                  <a:lnTo>
                    <a:pt x="93" y="31"/>
                  </a:lnTo>
                  <a:lnTo>
                    <a:pt x="93" y="31"/>
                  </a:lnTo>
                  <a:cubicBezTo>
                    <a:pt x="93" y="63"/>
                    <a:pt x="63" y="63"/>
                    <a:pt x="63" y="93"/>
                  </a:cubicBezTo>
                  <a:lnTo>
                    <a:pt x="63" y="93"/>
                  </a:lnTo>
                  <a:lnTo>
                    <a:pt x="63" y="93"/>
                  </a:lnTo>
                  <a:lnTo>
                    <a:pt x="63" y="93"/>
                  </a:lnTo>
                  <a:cubicBezTo>
                    <a:pt x="63" y="124"/>
                    <a:pt x="63" y="124"/>
                    <a:pt x="63" y="124"/>
                  </a:cubicBezTo>
                  <a:lnTo>
                    <a:pt x="63" y="124"/>
                  </a:lnTo>
                  <a:lnTo>
                    <a:pt x="63" y="155"/>
                  </a:lnTo>
                  <a:lnTo>
                    <a:pt x="63" y="155"/>
                  </a:lnTo>
                  <a:lnTo>
                    <a:pt x="63" y="187"/>
                  </a:lnTo>
                  <a:cubicBezTo>
                    <a:pt x="63" y="217"/>
                    <a:pt x="63" y="217"/>
                    <a:pt x="63" y="217"/>
                  </a:cubicBezTo>
                  <a:lnTo>
                    <a:pt x="63" y="217"/>
                  </a:lnTo>
                  <a:cubicBezTo>
                    <a:pt x="63" y="248"/>
                    <a:pt x="63" y="248"/>
                    <a:pt x="63" y="248"/>
                  </a:cubicBezTo>
                  <a:lnTo>
                    <a:pt x="31" y="279"/>
                  </a:lnTo>
                  <a:lnTo>
                    <a:pt x="31" y="279"/>
                  </a:lnTo>
                  <a:lnTo>
                    <a:pt x="31" y="279"/>
                  </a:lnTo>
                  <a:lnTo>
                    <a:pt x="31" y="279"/>
                  </a:lnTo>
                  <a:cubicBezTo>
                    <a:pt x="31" y="311"/>
                    <a:pt x="0" y="311"/>
                    <a:pt x="0" y="311"/>
                  </a:cubicBezTo>
                  <a:lnTo>
                    <a:pt x="0" y="341"/>
                  </a:lnTo>
                  <a:cubicBezTo>
                    <a:pt x="0" y="372"/>
                    <a:pt x="0" y="372"/>
                    <a:pt x="0" y="403"/>
                  </a:cubicBezTo>
                  <a:cubicBezTo>
                    <a:pt x="0" y="403"/>
                    <a:pt x="0" y="403"/>
                    <a:pt x="0" y="435"/>
                  </a:cubicBezTo>
                  <a:lnTo>
                    <a:pt x="0" y="435"/>
                  </a:lnTo>
                  <a:cubicBezTo>
                    <a:pt x="31" y="435"/>
                    <a:pt x="31" y="435"/>
                    <a:pt x="31" y="435"/>
                  </a:cubicBezTo>
                  <a:cubicBezTo>
                    <a:pt x="31" y="435"/>
                    <a:pt x="31" y="435"/>
                    <a:pt x="63" y="435"/>
                  </a:cubicBezTo>
                  <a:cubicBezTo>
                    <a:pt x="93" y="435"/>
                    <a:pt x="93" y="465"/>
                    <a:pt x="124" y="465"/>
                  </a:cubicBezTo>
                  <a:lnTo>
                    <a:pt x="124" y="465"/>
                  </a:lnTo>
                  <a:cubicBezTo>
                    <a:pt x="155" y="496"/>
                    <a:pt x="155" y="527"/>
                    <a:pt x="155" y="558"/>
                  </a:cubicBezTo>
                  <a:lnTo>
                    <a:pt x="155" y="558"/>
                  </a:lnTo>
                  <a:cubicBezTo>
                    <a:pt x="155" y="558"/>
                    <a:pt x="155" y="558"/>
                    <a:pt x="187" y="558"/>
                  </a:cubicBezTo>
                  <a:lnTo>
                    <a:pt x="187" y="558"/>
                  </a:lnTo>
                  <a:cubicBezTo>
                    <a:pt x="187" y="558"/>
                    <a:pt x="248" y="558"/>
                    <a:pt x="279" y="558"/>
                  </a:cubicBezTo>
                  <a:cubicBezTo>
                    <a:pt x="279" y="527"/>
                    <a:pt x="279" y="527"/>
                    <a:pt x="279" y="527"/>
                  </a:cubicBezTo>
                  <a:lnTo>
                    <a:pt x="279" y="527"/>
                  </a:lnTo>
                  <a:cubicBezTo>
                    <a:pt x="279" y="527"/>
                    <a:pt x="279" y="496"/>
                    <a:pt x="311" y="465"/>
                  </a:cubicBezTo>
                  <a:lnTo>
                    <a:pt x="311" y="465"/>
                  </a:lnTo>
                  <a:lnTo>
                    <a:pt x="372" y="40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2" name="Freeform 54"/>
            <p:cNvSpPr>
              <a:spLocks noChangeArrowheads="1"/>
            </p:cNvSpPr>
            <p:nvPr/>
          </p:nvSpPr>
          <p:spPr bwMode="auto">
            <a:xfrm>
              <a:off x="3848100" y="2605088"/>
              <a:ext cx="100013" cy="123825"/>
            </a:xfrm>
            <a:custGeom>
              <a:avLst/>
              <a:gdLst>
                <a:gd name="T0" fmla="*/ 94 w 279"/>
                <a:gd name="T1" fmla="*/ 248 h 342"/>
                <a:gd name="T2" fmla="*/ 94 w 279"/>
                <a:gd name="T3" fmla="*/ 248 h 342"/>
                <a:gd name="T4" fmla="*/ 154 w 279"/>
                <a:gd name="T5" fmla="*/ 248 h 342"/>
                <a:gd name="T6" fmla="*/ 154 w 279"/>
                <a:gd name="T7" fmla="*/ 217 h 342"/>
                <a:gd name="T8" fmla="*/ 216 w 279"/>
                <a:gd name="T9" fmla="*/ 217 h 342"/>
                <a:gd name="T10" fmla="*/ 216 w 279"/>
                <a:gd name="T11" fmla="*/ 248 h 342"/>
                <a:gd name="T12" fmla="*/ 216 w 279"/>
                <a:gd name="T13" fmla="*/ 248 h 342"/>
                <a:gd name="T14" fmla="*/ 216 w 279"/>
                <a:gd name="T15" fmla="*/ 248 h 342"/>
                <a:gd name="T16" fmla="*/ 247 w 279"/>
                <a:gd name="T17" fmla="*/ 217 h 342"/>
                <a:gd name="T18" fmla="*/ 247 w 279"/>
                <a:gd name="T19" fmla="*/ 248 h 342"/>
                <a:gd name="T20" fmla="*/ 278 w 279"/>
                <a:gd name="T21" fmla="*/ 248 h 342"/>
                <a:gd name="T22" fmla="*/ 278 w 279"/>
                <a:gd name="T23" fmla="*/ 217 h 342"/>
                <a:gd name="T24" fmla="*/ 247 w 279"/>
                <a:gd name="T25" fmla="*/ 186 h 342"/>
                <a:gd name="T26" fmla="*/ 247 w 279"/>
                <a:gd name="T27" fmla="*/ 155 h 342"/>
                <a:gd name="T28" fmla="*/ 247 w 279"/>
                <a:gd name="T29" fmla="*/ 155 h 342"/>
                <a:gd name="T30" fmla="*/ 247 w 279"/>
                <a:gd name="T31" fmla="*/ 155 h 342"/>
                <a:gd name="T32" fmla="*/ 247 w 279"/>
                <a:gd name="T33" fmla="*/ 155 h 342"/>
                <a:gd name="T34" fmla="*/ 216 w 279"/>
                <a:gd name="T35" fmla="*/ 124 h 342"/>
                <a:gd name="T36" fmla="*/ 247 w 279"/>
                <a:gd name="T37" fmla="*/ 93 h 342"/>
                <a:gd name="T38" fmla="*/ 247 w 279"/>
                <a:gd name="T39" fmla="*/ 93 h 342"/>
                <a:gd name="T40" fmla="*/ 247 w 279"/>
                <a:gd name="T41" fmla="*/ 62 h 342"/>
                <a:gd name="T42" fmla="*/ 247 w 279"/>
                <a:gd name="T43" fmla="*/ 62 h 342"/>
                <a:gd name="T44" fmla="*/ 247 w 279"/>
                <a:gd name="T45" fmla="*/ 62 h 342"/>
                <a:gd name="T46" fmla="*/ 216 w 279"/>
                <a:gd name="T47" fmla="*/ 62 h 342"/>
                <a:gd name="T48" fmla="*/ 216 w 279"/>
                <a:gd name="T49" fmla="*/ 62 h 342"/>
                <a:gd name="T50" fmla="*/ 216 w 279"/>
                <a:gd name="T51" fmla="*/ 93 h 342"/>
                <a:gd name="T52" fmla="*/ 185 w 279"/>
                <a:gd name="T53" fmla="*/ 62 h 342"/>
                <a:gd name="T54" fmla="*/ 185 w 279"/>
                <a:gd name="T55" fmla="*/ 62 h 342"/>
                <a:gd name="T56" fmla="*/ 185 w 279"/>
                <a:gd name="T57" fmla="*/ 31 h 342"/>
                <a:gd name="T58" fmla="*/ 185 w 279"/>
                <a:gd name="T59" fmla="*/ 31 h 342"/>
                <a:gd name="T60" fmla="*/ 185 w 279"/>
                <a:gd name="T61" fmla="*/ 0 h 342"/>
                <a:gd name="T62" fmla="*/ 154 w 279"/>
                <a:gd name="T63" fmla="*/ 0 h 342"/>
                <a:gd name="T64" fmla="*/ 154 w 279"/>
                <a:gd name="T65" fmla="*/ 0 h 342"/>
                <a:gd name="T66" fmla="*/ 154 w 279"/>
                <a:gd name="T67" fmla="*/ 0 h 342"/>
                <a:gd name="T68" fmla="*/ 154 w 279"/>
                <a:gd name="T69" fmla="*/ 93 h 342"/>
                <a:gd name="T70" fmla="*/ 31 w 279"/>
                <a:gd name="T71" fmla="*/ 93 h 342"/>
                <a:gd name="T72" fmla="*/ 0 w 279"/>
                <a:gd name="T73" fmla="*/ 155 h 342"/>
                <a:gd name="T74" fmla="*/ 0 w 279"/>
                <a:gd name="T75" fmla="*/ 155 h 342"/>
                <a:gd name="T76" fmla="*/ 0 w 279"/>
                <a:gd name="T77" fmla="*/ 186 h 342"/>
                <a:gd name="T78" fmla="*/ 0 w 279"/>
                <a:gd name="T79" fmla="*/ 186 h 342"/>
                <a:gd name="T80" fmla="*/ 0 w 279"/>
                <a:gd name="T81" fmla="*/ 217 h 342"/>
                <a:gd name="T82" fmla="*/ 31 w 279"/>
                <a:gd name="T83" fmla="*/ 217 h 342"/>
                <a:gd name="T84" fmla="*/ 31 w 279"/>
                <a:gd name="T85" fmla="*/ 248 h 342"/>
                <a:gd name="T86" fmla="*/ 94 w 279"/>
                <a:gd name="T87" fmla="*/ 341 h 342"/>
                <a:gd name="T88" fmla="*/ 123 w 279"/>
                <a:gd name="T89" fmla="*/ 341 h 342"/>
                <a:gd name="T90" fmla="*/ 94 w 279"/>
                <a:gd name="T91" fmla="*/ 310 h 342"/>
                <a:gd name="T92" fmla="*/ 94 w 279"/>
                <a:gd name="T93" fmla="*/ 24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342">
                  <a:moveTo>
                    <a:pt x="94" y="248"/>
                  </a:moveTo>
                  <a:lnTo>
                    <a:pt x="94" y="248"/>
                  </a:lnTo>
                  <a:cubicBezTo>
                    <a:pt x="154" y="248"/>
                    <a:pt x="154" y="248"/>
                    <a:pt x="154" y="248"/>
                  </a:cubicBezTo>
                  <a:cubicBezTo>
                    <a:pt x="154" y="217"/>
                    <a:pt x="154" y="217"/>
                    <a:pt x="154" y="217"/>
                  </a:cubicBezTo>
                  <a:cubicBezTo>
                    <a:pt x="216" y="217"/>
                    <a:pt x="216" y="217"/>
                    <a:pt x="216" y="217"/>
                  </a:cubicBezTo>
                  <a:cubicBezTo>
                    <a:pt x="216" y="248"/>
                    <a:pt x="216" y="248"/>
                    <a:pt x="216" y="248"/>
                  </a:cubicBezTo>
                  <a:lnTo>
                    <a:pt x="216" y="248"/>
                  </a:lnTo>
                  <a:lnTo>
                    <a:pt x="216" y="248"/>
                  </a:lnTo>
                  <a:cubicBezTo>
                    <a:pt x="247" y="217"/>
                    <a:pt x="247" y="217"/>
                    <a:pt x="247" y="217"/>
                  </a:cubicBezTo>
                  <a:cubicBezTo>
                    <a:pt x="247" y="248"/>
                    <a:pt x="247" y="248"/>
                    <a:pt x="247" y="248"/>
                  </a:cubicBezTo>
                  <a:lnTo>
                    <a:pt x="278" y="248"/>
                  </a:lnTo>
                  <a:lnTo>
                    <a:pt x="278" y="217"/>
                  </a:lnTo>
                  <a:cubicBezTo>
                    <a:pt x="278" y="217"/>
                    <a:pt x="278" y="186"/>
                    <a:pt x="247" y="186"/>
                  </a:cubicBezTo>
                  <a:cubicBezTo>
                    <a:pt x="247" y="186"/>
                    <a:pt x="247" y="186"/>
                    <a:pt x="247" y="155"/>
                  </a:cubicBezTo>
                  <a:lnTo>
                    <a:pt x="247" y="155"/>
                  </a:lnTo>
                  <a:lnTo>
                    <a:pt x="247" y="155"/>
                  </a:lnTo>
                  <a:lnTo>
                    <a:pt x="247" y="155"/>
                  </a:lnTo>
                  <a:lnTo>
                    <a:pt x="216" y="124"/>
                  </a:lnTo>
                  <a:lnTo>
                    <a:pt x="247" y="93"/>
                  </a:lnTo>
                  <a:lnTo>
                    <a:pt x="247" y="93"/>
                  </a:lnTo>
                  <a:cubicBezTo>
                    <a:pt x="247" y="62"/>
                    <a:pt x="247" y="62"/>
                    <a:pt x="247" y="62"/>
                  </a:cubicBezTo>
                  <a:lnTo>
                    <a:pt x="247" y="62"/>
                  </a:lnTo>
                  <a:lnTo>
                    <a:pt x="247" y="62"/>
                  </a:lnTo>
                  <a:cubicBezTo>
                    <a:pt x="247" y="62"/>
                    <a:pt x="247" y="62"/>
                    <a:pt x="216" y="62"/>
                  </a:cubicBezTo>
                  <a:lnTo>
                    <a:pt x="216" y="62"/>
                  </a:lnTo>
                  <a:cubicBezTo>
                    <a:pt x="216" y="93"/>
                    <a:pt x="216" y="93"/>
                    <a:pt x="216" y="93"/>
                  </a:cubicBezTo>
                  <a:lnTo>
                    <a:pt x="185" y="62"/>
                  </a:lnTo>
                  <a:lnTo>
                    <a:pt x="185" y="62"/>
                  </a:lnTo>
                  <a:cubicBezTo>
                    <a:pt x="185" y="31"/>
                    <a:pt x="185" y="31"/>
                    <a:pt x="185" y="31"/>
                  </a:cubicBezTo>
                  <a:lnTo>
                    <a:pt x="185" y="31"/>
                  </a:lnTo>
                  <a:cubicBezTo>
                    <a:pt x="185" y="31"/>
                    <a:pt x="185" y="31"/>
                    <a:pt x="185" y="0"/>
                  </a:cubicBezTo>
                  <a:lnTo>
                    <a:pt x="154" y="0"/>
                  </a:lnTo>
                  <a:lnTo>
                    <a:pt x="154" y="0"/>
                  </a:lnTo>
                  <a:lnTo>
                    <a:pt x="154" y="0"/>
                  </a:lnTo>
                  <a:cubicBezTo>
                    <a:pt x="154" y="93"/>
                    <a:pt x="154" y="93"/>
                    <a:pt x="154" y="93"/>
                  </a:cubicBezTo>
                  <a:cubicBezTo>
                    <a:pt x="31" y="93"/>
                    <a:pt x="31" y="93"/>
                    <a:pt x="31" y="93"/>
                  </a:cubicBezTo>
                  <a:cubicBezTo>
                    <a:pt x="31" y="124"/>
                    <a:pt x="0" y="155"/>
                    <a:pt x="0" y="155"/>
                  </a:cubicBezTo>
                  <a:lnTo>
                    <a:pt x="0" y="155"/>
                  </a:lnTo>
                  <a:lnTo>
                    <a:pt x="0" y="186"/>
                  </a:lnTo>
                  <a:lnTo>
                    <a:pt x="0" y="186"/>
                  </a:lnTo>
                  <a:cubicBezTo>
                    <a:pt x="0" y="186"/>
                    <a:pt x="0" y="186"/>
                    <a:pt x="0" y="217"/>
                  </a:cubicBezTo>
                  <a:cubicBezTo>
                    <a:pt x="31" y="217"/>
                    <a:pt x="31" y="217"/>
                    <a:pt x="31" y="217"/>
                  </a:cubicBezTo>
                  <a:cubicBezTo>
                    <a:pt x="31" y="248"/>
                    <a:pt x="31" y="248"/>
                    <a:pt x="31" y="248"/>
                  </a:cubicBezTo>
                  <a:cubicBezTo>
                    <a:pt x="31" y="248"/>
                    <a:pt x="62" y="279"/>
                    <a:pt x="94" y="341"/>
                  </a:cubicBezTo>
                  <a:cubicBezTo>
                    <a:pt x="123" y="341"/>
                    <a:pt x="123" y="341"/>
                    <a:pt x="123" y="341"/>
                  </a:cubicBezTo>
                  <a:cubicBezTo>
                    <a:pt x="93" y="310"/>
                    <a:pt x="94" y="310"/>
                    <a:pt x="94" y="310"/>
                  </a:cubicBezTo>
                  <a:lnTo>
                    <a:pt x="94"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3" name="Freeform 55"/>
            <p:cNvSpPr>
              <a:spLocks noChangeArrowheads="1"/>
            </p:cNvSpPr>
            <p:nvPr/>
          </p:nvSpPr>
          <p:spPr bwMode="auto">
            <a:xfrm>
              <a:off x="3444875" y="1836738"/>
              <a:ext cx="179388" cy="168275"/>
            </a:xfrm>
            <a:custGeom>
              <a:avLst/>
              <a:gdLst>
                <a:gd name="T0" fmla="*/ 155 w 497"/>
                <a:gd name="T1" fmla="*/ 372 h 466"/>
                <a:gd name="T2" fmla="*/ 218 w 497"/>
                <a:gd name="T3" fmla="*/ 341 h 466"/>
                <a:gd name="T4" fmla="*/ 218 w 497"/>
                <a:gd name="T5" fmla="*/ 341 h 466"/>
                <a:gd name="T6" fmla="*/ 218 w 497"/>
                <a:gd name="T7" fmla="*/ 341 h 466"/>
                <a:gd name="T8" fmla="*/ 279 w 497"/>
                <a:gd name="T9" fmla="*/ 309 h 466"/>
                <a:gd name="T10" fmla="*/ 310 w 497"/>
                <a:gd name="T11" fmla="*/ 309 h 466"/>
                <a:gd name="T12" fmla="*/ 310 w 497"/>
                <a:gd name="T13" fmla="*/ 309 h 466"/>
                <a:gd name="T14" fmla="*/ 310 w 497"/>
                <a:gd name="T15" fmla="*/ 309 h 466"/>
                <a:gd name="T16" fmla="*/ 341 w 497"/>
                <a:gd name="T17" fmla="*/ 278 h 466"/>
                <a:gd name="T18" fmla="*/ 372 w 497"/>
                <a:gd name="T19" fmla="*/ 278 h 466"/>
                <a:gd name="T20" fmla="*/ 372 w 497"/>
                <a:gd name="T21" fmla="*/ 248 h 466"/>
                <a:gd name="T22" fmla="*/ 372 w 497"/>
                <a:gd name="T23" fmla="*/ 248 h 466"/>
                <a:gd name="T24" fmla="*/ 372 w 497"/>
                <a:gd name="T25" fmla="*/ 217 h 466"/>
                <a:gd name="T26" fmla="*/ 403 w 497"/>
                <a:gd name="T27" fmla="*/ 185 h 466"/>
                <a:gd name="T28" fmla="*/ 434 w 497"/>
                <a:gd name="T29" fmla="*/ 217 h 466"/>
                <a:gd name="T30" fmla="*/ 434 w 497"/>
                <a:gd name="T31" fmla="*/ 217 h 466"/>
                <a:gd name="T32" fmla="*/ 434 w 497"/>
                <a:gd name="T33" fmla="*/ 185 h 466"/>
                <a:gd name="T34" fmla="*/ 466 w 497"/>
                <a:gd name="T35" fmla="*/ 185 h 466"/>
                <a:gd name="T36" fmla="*/ 496 w 497"/>
                <a:gd name="T37" fmla="*/ 185 h 466"/>
                <a:gd name="T38" fmla="*/ 496 w 497"/>
                <a:gd name="T39" fmla="*/ 93 h 466"/>
                <a:gd name="T40" fmla="*/ 466 w 497"/>
                <a:gd name="T41" fmla="*/ 30 h 466"/>
                <a:gd name="T42" fmla="*/ 466 w 497"/>
                <a:gd name="T43" fmla="*/ 30 h 466"/>
                <a:gd name="T44" fmla="*/ 434 w 497"/>
                <a:gd name="T45" fmla="*/ 30 h 466"/>
                <a:gd name="T46" fmla="*/ 403 w 497"/>
                <a:gd name="T47" fmla="*/ 30 h 466"/>
                <a:gd name="T48" fmla="*/ 310 w 497"/>
                <a:gd name="T49" fmla="*/ 0 h 466"/>
                <a:gd name="T50" fmla="*/ 279 w 497"/>
                <a:gd name="T51" fmla="*/ 0 h 466"/>
                <a:gd name="T52" fmla="*/ 279 w 497"/>
                <a:gd name="T53" fmla="*/ 30 h 466"/>
                <a:gd name="T54" fmla="*/ 155 w 497"/>
                <a:gd name="T55" fmla="*/ 154 h 466"/>
                <a:gd name="T56" fmla="*/ 94 w 497"/>
                <a:gd name="T57" fmla="*/ 248 h 466"/>
                <a:gd name="T58" fmla="*/ 94 w 497"/>
                <a:gd name="T59" fmla="*/ 278 h 466"/>
                <a:gd name="T60" fmla="*/ 94 w 497"/>
                <a:gd name="T61" fmla="*/ 341 h 466"/>
                <a:gd name="T62" fmla="*/ 0 w 497"/>
                <a:gd name="T63" fmla="*/ 465 h 466"/>
                <a:gd name="T64" fmla="*/ 94 w 497"/>
                <a:gd name="T65" fmla="*/ 402 h 466"/>
                <a:gd name="T66" fmla="*/ 155 w 497"/>
                <a:gd name="T67" fmla="*/ 37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66">
                  <a:moveTo>
                    <a:pt x="155" y="372"/>
                  </a:moveTo>
                  <a:lnTo>
                    <a:pt x="155" y="372"/>
                  </a:lnTo>
                  <a:lnTo>
                    <a:pt x="186" y="341"/>
                  </a:lnTo>
                  <a:lnTo>
                    <a:pt x="218" y="341"/>
                  </a:lnTo>
                  <a:lnTo>
                    <a:pt x="218" y="341"/>
                  </a:lnTo>
                  <a:lnTo>
                    <a:pt x="218" y="341"/>
                  </a:lnTo>
                  <a:lnTo>
                    <a:pt x="218" y="341"/>
                  </a:lnTo>
                  <a:lnTo>
                    <a:pt x="218" y="341"/>
                  </a:lnTo>
                  <a:cubicBezTo>
                    <a:pt x="218" y="341"/>
                    <a:pt x="218" y="341"/>
                    <a:pt x="248" y="341"/>
                  </a:cubicBezTo>
                  <a:cubicBezTo>
                    <a:pt x="248" y="309"/>
                    <a:pt x="248" y="309"/>
                    <a:pt x="279" y="309"/>
                  </a:cubicBezTo>
                  <a:lnTo>
                    <a:pt x="279" y="309"/>
                  </a:lnTo>
                  <a:cubicBezTo>
                    <a:pt x="279" y="309"/>
                    <a:pt x="279" y="309"/>
                    <a:pt x="310" y="309"/>
                  </a:cubicBezTo>
                  <a:lnTo>
                    <a:pt x="310" y="309"/>
                  </a:lnTo>
                  <a:lnTo>
                    <a:pt x="310" y="309"/>
                  </a:lnTo>
                  <a:lnTo>
                    <a:pt x="310" y="309"/>
                  </a:lnTo>
                  <a:lnTo>
                    <a:pt x="310" y="309"/>
                  </a:lnTo>
                  <a:lnTo>
                    <a:pt x="310" y="309"/>
                  </a:lnTo>
                  <a:cubicBezTo>
                    <a:pt x="310" y="278"/>
                    <a:pt x="341" y="278"/>
                    <a:pt x="341" y="278"/>
                  </a:cubicBezTo>
                  <a:lnTo>
                    <a:pt x="341" y="278"/>
                  </a:lnTo>
                  <a:lnTo>
                    <a:pt x="372" y="278"/>
                  </a:lnTo>
                  <a:lnTo>
                    <a:pt x="372" y="278"/>
                  </a:lnTo>
                  <a:cubicBezTo>
                    <a:pt x="372" y="278"/>
                    <a:pt x="372" y="278"/>
                    <a:pt x="372" y="248"/>
                  </a:cubicBezTo>
                  <a:lnTo>
                    <a:pt x="372" y="248"/>
                  </a:lnTo>
                  <a:lnTo>
                    <a:pt x="372" y="248"/>
                  </a:lnTo>
                  <a:cubicBezTo>
                    <a:pt x="372" y="248"/>
                    <a:pt x="372" y="248"/>
                    <a:pt x="372" y="217"/>
                  </a:cubicBezTo>
                  <a:lnTo>
                    <a:pt x="372" y="217"/>
                  </a:lnTo>
                  <a:cubicBezTo>
                    <a:pt x="372" y="185"/>
                    <a:pt x="403" y="185"/>
                    <a:pt x="403" y="185"/>
                  </a:cubicBezTo>
                  <a:lnTo>
                    <a:pt x="403" y="185"/>
                  </a:lnTo>
                  <a:cubicBezTo>
                    <a:pt x="403" y="185"/>
                    <a:pt x="403" y="217"/>
                    <a:pt x="434" y="217"/>
                  </a:cubicBezTo>
                  <a:lnTo>
                    <a:pt x="434" y="217"/>
                  </a:lnTo>
                  <a:lnTo>
                    <a:pt x="434" y="217"/>
                  </a:lnTo>
                  <a:lnTo>
                    <a:pt x="434" y="217"/>
                  </a:lnTo>
                  <a:cubicBezTo>
                    <a:pt x="434" y="185"/>
                    <a:pt x="434" y="185"/>
                    <a:pt x="434" y="185"/>
                  </a:cubicBezTo>
                  <a:lnTo>
                    <a:pt x="434" y="185"/>
                  </a:lnTo>
                  <a:cubicBezTo>
                    <a:pt x="466" y="185"/>
                    <a:pt x="466" y="185"/>
                    <a:pt x="466" y="185"/>
                  </a:cubicBezTo>
                  <a:lnTo>
                    <a:pt x="466" y="185"/>
                  </a:lnTo>
                  <a:lnTo>
                    <a:pt x="496" y="185"/>
                  </a:lnTo>
                  <a:lnTo>
                    <a:pt x="496" y="185"/>
                  </a:lnTo>
                  <a:lnTo>
                    <a:pt x="496" y="185"/>
                  </a:lnTo>
                  <a:cubicBezTo>
                    <a:pt x="496" y="154"/>
                    <a:pt x="496" y="124"/>
                    <a:pt x="496" y="93"/>
                  </a:cubicBezTo>
                  <a:lnTo>
                    <a:pt x="496" y="93"/>
                  </a:lnTo>
                  <a:cubicBezTo>
                    <a:pt x="496" y="61"/>
                    <a:pt x="496" y="61"/>
                    <a:pt x="466" y="30"/>
                  </a:cubicBezTo>
                  <a:lnTo>
                    <a:pt x="466" y="30"/>
                  </a:lnTo>
                  <a:lnTo>
                    <a:pt x="466" y="30"/>
                  </a:lnTo>
                  <a:lnTo>
                    <a:pt x="434" y="30"/>
                  </a:lnTo>
                  <a:lnTo>
                    <a:pt x="434" y="30"/>
                  </a:lnTo>
                  <a:lnTo>
                    <a:pt x="434" y="30"/>
                  </a:lnTo>
                  <a:cubicBezTo>
                    <a:pt x="403" y="30"/>
                    <a:pt x="403" y="30"/>
                    <a:pt x="403" y="30"/>
                  </a:cubicBezTo>
                  <a:cubicBezTo>
                    <a:pt x="403" y="30"/>
                    <a:pt x="372" y="30"/>
                    <a:pt x="341" y="30"/>
                  </a:cubicBezTo>
                  <a:lnTo>
                    <a:pt x="310" y="0"/>
                  </a:lnTo>
                  <a:lnTo>
                    <a:pt x="310" y="0"/>
                  </a:lnTo>
                  <a:cubicBezTo>
                    <a:pt x="279" y="0"/>
                    <a:pt x="279" y="0"/>
                    <a:pt x="279" y="0"/>
                  </a:cubicBezTo>
                  <a:cubicBezTo>
                    <a:pt x="279" y="0"/>
                    <a:pt x="279" y="0"/>
                    <a:pt x="279" y="30"/>
                  </a:cubicBezTo>
                  <a:lnTo>
                    <a:pt x="279" y="30"/>
                  </a:lnTo>
                  <a:cubicBezTo>
                    <a:pt x="279" y="61"/>
                    <a:pt x="248" y="93"/>
                    <a:pt x="248" y="93"/>
                  </a:cubicBezTo>
                  <a:cubicBezTo>
                    <a:pt x="218" y="124"/>
                    <a:pt x="155" y="154"/>
                    <a:pt x="155" y="154"/>
                  </a:cubicBezTo>
                  <a:cubicBezTo>
                    <a:pt x="155" y="154"/>
                    <a:pt x="124" y="185"/>
                    <a:pt x="94" y="185"/>
                  </a:cubicBezTo>
                  <a:cubicBezTo>
                    <a:pt x="94" y="217"/>
                    <a:pt x="124" y="217"/>
                    <a:pt x="94" y="248"/>
                  </a:cubicBezTo>
                  <a:lnTo>
                    <a:pt x="94" y="248"/>
                  </a:lnTo>
                  <a:lnTo>
                    <a:pt x="94" y="278"/>
                  </a:lnTo>
                  <a:cubicBezTo>
                    <a:pt x="94" y="309"/>
                    <a:pt x="94" y="341"/>
                    <a:pt x="94" y="341"/>
                  </a:cubicBezTo>
                  <a:lnTo>
                    <a:pt x="94" y="341"/>
                  </a:lnTo>
                  <a:cubicBezTo>
                    <a:pt x="94" y="372"/>
                    <a:pt x="94" y="372"/>
                    <a:pt x="62" y="402"/>
                  </a:cubicBezTo>
                  <a:cubicBezTo>
                    <a:pt x="31" y="433"/>
                    <a:pt x="0" y="433"/>
                    <a:pt x="0" y="465"/>
                  </a:cubicBezTo>
                  <a:cubicBezTo>
                    <a:pt x="94" y="465"/>
                    <a:pt x="94" y="465"/>
                    <a:pt x="94" y="465"/>
                  </a:cubicBezTo>
                  <a:cubicBezTo>
                    <a:pt x="94" y="402"/>
                    <a:pt x="94" y="402"/>
                    <a:pt x="94" y="402"/>
                  </a:cubicBezTo>
                  <a:lnTo>
                    <a:pt x="94" y="402"/>
                  </a:lnTo>
                  <a:cubicBezTo>
                    <a:pt x="124" y="402"/>
                    <a:pt x="124" y="372"/>
                    <a:pt x="155" y="3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4" name="Freeform 56"/>
            <p:cNvSpPr>
              <a:spLocks noChangeArrowheads="1"/>
            </p:cNvSpPr>
            <p:nvPr/>
          </p:nvSpPr>
          <p:spPr bwMode="auto">
            <a:xfrm>
              <a:off x="3824288" y="1333500"/>
              <a:ext cx="33337" cy="44450"/>
            </a:xfrm>
            <a:custGeom>
              <a:avLst/>
              <a:gdLst>
                <a:gd name="T0" fmla="*/ 32 w 94"/>
                <a:gd name="T1" fmla="*/ 92 h 124"/>
                <a:gd name="T2" fmla="*/ 32 w 94"/>
                <a:gd name="T3" fmla="*/ 92 h 124"/>
                <a:gd name="T4" fmla="*/ 32 w 94"/>
                <a:gd name="T5" fmla="*/ 92 h 124"/>
                <a:gd name="T6" fmla="*/ 62 w 94"/>
                <a:gd name="T7" fmla="*/ 123 h 124"/>
                <a:gd name="T8" fmla="*/ 62 w 94"/>
                <a:gd name="T9" fmla="*/ 92 h 124"/>
                <a:gd name="T10" fmla="*/ 62 w 94"/>
                <a:gd name="T11" fmla="*/ 92 h 124"/>
                <a:gd name="T12" fmla="*/ 93 w 94"/>
                <a:gd name="T13" fmla="*/ 31 h 124"/>
                <a:gd name="T14" fmla="*/ 93 w 94"/>
                <a:gd name="T15" fmla="*/ 31 h 124"/>
                <a:gd name="T16" fmla="*/ 93 w 94"/>
                <a:gd name="T17" fmla="*/ 0 h 124"/>
                <a:gd name="T18" fmla="*/ 93 w 94"/>
                <a:gd name="T19" fmla="*/ 0 h 124"/>
                <a:gd name="T20" fmla="*/ 62 w 94"/>
                <a:gd name="T21" fmla="*/ 31 h 124"/>
                <a:gd name="T22" fmla="*/ 62 w 94"/>
                <a:gd name="T23" fmla="*/ 0 h 124"/>
                <a:gd name="T24" fmla="*/ 32 w 94"/>
                <a:gd name="T25" fmla="*/ 0 h 124"/>
                <a:gd name="T26" fmla="*/ 32 w 94"/>
                <a:gd name="T27" fmla="*/ 0 h 124"/>
                <a:gd name="T28" fmla="*/ 32 w 94"/>
                <a:gd name="T29" fmla="*/ 31 h 124"/>
                <a:gd name="T30" fmla="*/ 32 w 94"/>
                <a:gd name="T31" fmla="*/ 62 h 124"/>
                <a:gd name="T32" fmla="*/ 0 w 94"/>
                <a:gd name="T33" fmla="*/ 62 h 124"/>
                <a:gd name="T34" fmla="*/ 0 w 94"/>
                <a:gd name="T35" fmla="*/ 62 h 124"/>
                <a:gd name="T36" fmla="*/ 32 w 94"/>
                <a:gd name="T37" fmla="*/ 62 h 124"/>
                <a:gd name="T38" fmla="*/ 32 w 94"/>
                <a:gd name="T39" fmla="*/ 9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24">
                  <a:moveTo>
                    <a:pt x="32" y="92"/>
                  </a:moveTo>
                  <a:lnTo>
                    <a:pt x="32" y="92"/>
                  </a:lnTo>
                  <a:lnTo>
                    <a:pt x="32" y="92"/>
                  </a:lnTo>
                  <a:cubicBezTo>
                    <a:pt x="62" y="123"/>
                    <a:pt x="62" y="123"/>
                    <a:pt x="62" y="123"/>
                  </a:cubicBezTo>
                  <a:lnTo>
                    <a:pt x="62" y="92"/>
                  </a:lnTo>
                  <a:lnTo>
                    <a:pt x="62" y="92"/>
                  </a:lnTo>
                  <a:cubicBezTo>
                    <a:pt x="62" y="62"/>
                    <a:pt x="93" y="31"/>
                    <a:pt x="93" y="31"/>
                  </a:cubicBezTo>
                  <a:lnTo>
                    <a:pt x="93" y="31"/>
                  </a:lnTo>
                  <a:lnTo>
                    <a:pt x="93" y="0"/>
                  </a:lnTo>
                  <a:lnTo>
                    <a:pt x="93" y="0"/>
                  </a:lnTo>
                  <a:cubicBezTo>
                    <a:pt x="93" y="0"/>
                    <a:pt x="93" y="31"/>
                    <a:pt x="62" y="31"/>
                  </a:cubicBezTo>
                  <a:lnTo>
                    <a:pt x="62" y="0"/>
                  </a:lnTo>
                  <a:lnTo>
                    <a:pt x="32" y="0"/>
                  </a:lnTo>
                  <a:lnTo>
                    <a:pt x="32" y="0"/>
                  </a:lnTo>
                  <a:cubicBezTo>
                    <a:pt x="32" y="31"/>
                    <a:pt x="32" y="31"/>
                    <a:pt x="32" y="31"/>
                  </a:cubicBezTo>
                  <a:cubicBezTo>
                    <a:pt x="32" y="62"/>
                    <a:pt x="32" y="62"/>
                    <a:pt x="32" y="62"/>
                  </a:cubicBezTo>
                  <a:cubicBezTo>
                    <a:pt x="0" y="62"/>
                    <a:pt x="0" y="62"/>
                    <a:pt x="0" y="62"/>
                  </a:cubicBezTo>
                  <a:lnTo>
                    <a:pt x="0" y="62"/>
                  </a:lnTo>
                  <a:lnTo>
                    <a:pt x="32" y="62"/>
                  </a:lnTo>
                  <a:cubicBezTo>
                    <a:pt x="32" y="62"/>
                    <a:pt x="32" y="62"/>
                    <a:pt x="32" y="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5" name="Freeform 57"/>
            <p:cNvSpPr>
              <a:spLocks noChangeArrowheads="1"/>
            </p:cNvSpPr>
            <p:nvPr/>
          </p:nvSpPr>
          <p:spPr bwMode="auto">
            <a:xfrm>
              <a:off x="3902075" y="1066800"/>
              <a:ext cx="223838" cy="301625"/>
            </a:xfrm>
            <a:custGeom>
              <a:avLst/>
              <a:gdLst>
                <a:gd name="T0" fmla="*/ 62 w 621"/>
                <a:gd name="T1" fmla="*/ 806 h 837"/>
                <a:gd name="T2" fmla="*/ 93 w 621"/>
                <a:gd name="T3" fmla="*/ 836 h 837"/>
                <a:gd name="T4" fmla="*/ 124 w 621"/>
                <a:gd name="T5" fmla="*/ 836 h 837"/>
                <a:gd name="T6" fmla="*/ 155 w 621"/>
                <a:gd name="T7" fmla="*/ 775 h 837"/>
                <a:gd name="T8" fmla="*/ 217 w 621"/>
                <a:gd name="T9" fmla="*/ 744 h 837"/>
                <a:gd name="T10" fmla="*/ 248 w 621"/>
                <a:gd name="T11" fmla="*/ 682 h 837"/>
                <a:gd name="T12" fmla="*/ 279 w 621"/>
                <a:gd name="T13" fmla="*/ 620 h 837"/>
                <a:gd name="T14" fmla="*/ 310 w 621"/>
                <a:gd name="T15" fmla="*/ 588 h 837"/>
                <a:gd name="T16" fmla="*/ 341 w 621"/>
                <a:gd name="T17" fmla="*/ 558 h 837"/>
                <a:gd name="T18" fmla="*/ 279 w 621"/>
                <a:gd name="T19" fmla="*/ 527 h 837"/>
                <a:gd name="T20" fmla="*/ 248 w 621"/>
                <a:gd name="T21" fmla="*/ 434 h 837"/>
                <a:gd name="T22" fmla="*/ 279 w 621"/>
                <a:gd name="T23" fmla="*/ 403 h 837"/>
                <a:gd name="T24" fmla="*/ 434 w 621"/>
                <a:gd name="T25" fmla="*/ 310 h 837"/>
                <a:gd name="T26" fmla="*/ 496 w 621"/>
                <a:gd name="T27" fmla="*/ 217 h 837"/>
                <a:gd name="T28" fmla="*/ 527 w 621"/>
                <a:gd name="T29" fmla="*/ 186 h 837"/>
                <a:gd name="T30" fmla="*/ 589 w 621"/>
                <a:gd name="T31" fmla="*/ 155 h 837"/>
                <a:gd name="T32" fmla="*/ 620 w 621"/>
                <a:gd name="T33" fmla="*/ 155 h 837"/>
                <a:gd name="T34" fmla="*/ 620 w 621"/>
                <a:gd name="T35" fmla="*/ 93 h 837"/>
                <a:gd name="T36" fmla="*/ 620 w 621"/>
                <a:gd name="T37" fmla="*/ 62 h 837"/>
                <a:gd name="T38" fmla="*/ 589 w 621"/>
                <a:gd name="T39" fmla="*/ 31 h 837"/>
                <a:gd name="T40" fmla="*/ 558 w 621"/>
                <a:gd name="T41" fmla="*/ 31 h 837"/>
                <a:gd name="T42" fmla="*/ 496 w 621"/>
                <a:gd name="T43" fmla="*/ 0 h 837"/>
                <a:gd name="T44" fmla="*/ 496 w 621"/>
                <a:gd name="T45" fmla="*/ 0 h 837"/>
                <a:gd name="T46" fmla="*/ 434 w 621"/>
                <a:gd name="T47" fmla="*/ 62 h 837"/>
                <a:gd name="T48" fmla="*/ 403 w 621"/>
                <a:gd name="T49" fmla="*/ 31 h 837"/>
                <a:gd name="T50" fmla="*/ 310 w 621"/>
                <a:gd name="T51" fmla="*/ 62 h 837"/>
                <a:gd name="T52" fmla="*/ 279 w 621"/>
                <a:gd name="T53" fmla="*/ 62 h 837"/>
                <a:gd name="T54" fmla="*/ 279 w 621"/>
                <a:gd name="T55" fmla="*/ 93 h 837"/>
                <a:gd name="T56" fmla="*/ 217 w 621"/>
                <a:gd name="T57" fmla="*/ 124 h 837"/>
                <a:gd name="T58" fmla="*/ 186 w 621"/>
                <a:gd name="T59" fmla="*/ 186 h 837"/>
                <a:gd name="T60" fmla="*/ 155 w 621"/>
                <a:gd name="T61" fmla="*/ 217 h 837"/>
                <a:gd name="T62" fmla="*/ 124 w 621"/>
                <a:gd name="T63" fmla="*/ 248 h 837"/>
                <a:gd name="T64" fmla="*/ 93 w 621"/>
                <a:gd name="T65" fmla="*/ 340 h 837"/>
                <a:gd name="T66" fmla="*/ 31 w 621"/>
                <a:gd name="T67" fmla="*/ 340 h 837"/>
                <a:gd name="T68" fmla="*/ 31 w 621"/>
                <a:gd name="T69" fmla="*/ 372 h 837"/>
                <a:gd name="T70" fmla="*/ 31 w 621"/>
                <a:gd name="T71" fmla="*/ 403 h 837"/>
                <a:gd name="T72" fmla="*/ 62 w 621"/>
                <a:gd name="T73" fmla="*/ 434 h 837"/>
                <a:gd name="T74" fmla="*/ 62 w 621"/>
                <a:gd name="T75" fmla="*/ 464 h 837"/>
                <a:gd name="T76" fmla="*/ 62 w 621"/>
                <a:gd name="T77" fmla="*/ 464 h 837"/>
                <a:gd name="T78" fmla="*/ 62 w 621"/>
                <a:gd name="T79" fmla="*/ 496 h 837"/>
                <a:gd name="T80" fmla="*/ 62 w 621"/>
                <a:gd name="T81" fmla="*/ 527 h 837"/>
                <a:gd name="T82" fmla="*/ 62 w 621"/>
                <a:gd name="T83" fmla="*/ 558 h 837"/>
                <a:gd name="T84" fmla="*/ 0 w 621"/>
                <a:gd name="T85" fmla="*/ 620 h 837"/>
                <a:gd name="T86" fmla="*/ 0 w 621"/>
                <a:gd name="T87" fmla="*/ 620 h 837"/>
                <a:gd name="T88" fmla="*/ 0 w 621"/>
                <a:gd name="T89" fmla="*/ 682 h 837"/>
                <a:gd name="T90" fmla="*/ 62 w 621"/>
                <a:gd name="T91" fmla="*/ 80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1" h="837">
                  <a:moveTo>
                    <a:pt x="62" y="806"/>
                  </a:moveTo>
                  <a:lnTo>
                    <a:pt x="62" y="806"/>
                  </a:lnTo>
                  <a:lnTo>
                    <a:pt x="62" y="806"/>
                  </a:lnTo>
                  <a:cubicBezTo>
                    <a:pt x="62" y="806"/>
                    <a:pt x="62" y="806"/>
                    <a:pt x="62" y="836"/>
                  </a:cubicBezTo>
                  <a:lnTo>
                    <a:pt x="62" y="836"/>
                  </a:lnTo>
                  <a:lnTo>
                    <a:pt x="93" y="836"/>
                  </a:lnTo>
                  <a:lnTo>
                    <a:pt x="93" y="836"/>
                  </a:lnTo>
                  <a:lnTo>
                    <a:pt x="93" y="836"/>
                  </a:lnTo>
                  <a:cubicBezTo>
                    <a:pt x="93" y="836"/>
                    <a:pt x="93" y="836"/>
                    <a:pt x="124" y="836"/>
                  </a:cubicBezTo>
                  <a:cubicBezTo>
                    <a:pt x="124" y="806"/>
                    <a:pt x="124" y="775"/>
                    <a:pt x="155" y="775"/>
                  </a:cubicBezTo>
                  <a:lnTo>
                    <a:pt x="155" y="775"/>
                  </a:lnTo>
                  <a:lnTo>
                    <a:pt x="155" y="775"/>
                  </a:lnTo>
                  <a:cubicBezTo>
                    <a:pt x="155" y="775"/>
                    <a:pt x="155" y="775"/>
                    <a:pt x="186" y="775"/>
                  </a:cubicBezTo>
                  <a:lnTo>
                    <a:pt x="186" y="775"/>
                  </a:lnTo>
                  <a:cubicBezTo>
                    <a:pt x="217" y="775"/>
                    <a:pt x="217" y="775"/>
                    <a:pt x="217" y="744"/>
                  </a:cubicBezTo>
                  <a:cubicBezTo>
                    <a:pt x="217" y="712"/>
                    <a:pt x="217" y="712"/>
                    <a:pt x="217" y="712"/>
                  </a:cubicBezTo>
                  <a:cubicBezTo>
                    <a:pt x="217" y="682"/>
                    <a:pt x="248" y="682"/>
                    <a:pt x="248" y="682"/>
                  </a:cubicBezTo>
                  <a:lnTo>
                    <a:pt x="248" y="682"/>
                  </a:lnTo>
                  <a:cubicBezTo>
                    <a:pt x="217" y="620"/>
                    <a:pt x="217" y="620"/>
                    <a:pt x="217" y="620"/>
                  </a:cubicBezTo>
                  <a:cubicBezTo>
                    <a:pt x="279" y="620"/>
                    <a:pt x="279" y="620"/>
                    <a:pt x="279" y="620"/>
                  </a:cubicBezTo>
                  <a:lnTo>
                    <a:pt x="279" y="620"/>
                  </a:lnTo>
                  <a:lnTo>
                    <a:pt x="279" y="588"/>
                  </a:lnTo>
                  <a:cubicBezTo>
                    <a:pt x="310" y="588"/>
                    <a:pt x="310" y="588"/>
                    <a:pt x="310" y="588"/>
                  </a:cubicBezTo>
                  <a:lnTo>
                    <a:pt x="310" y="588"/>
                  </a:lnTo>
                  <a:cubicBezTo>
                    <a:pt x="310" y="558"/>
                    <a:pt x="310" y="558"/>
                    <a:pt x="310" y="558"/>
                  </a:cubicBezTo>
                  <a:cubicBezTo>
                    <a:pt x="341" y="558"/>
                    <a:pt x="341" y="558"/>
                    <a:pt x="341" y="558"/>
                  </a:cubicBezTo>
                  <a:lnTo>
                    <a:pt x="341" y="558"/>
                  </a:lnTo>
                  <a:cubicBezTo>
                    <a:pt x="341" y="558"/>
                    <a:pt x="341" y="558"/>
                    <a:pt x="310" y="527"/>
                  </a:cubicBezTo>
                  <a:lnTo>
                    <a:pt x="310" y="527"/>
                  </a:lnTo>
                  <a:cubicBezTo>
                    <a:pt x="279" y="527"/>
                    <a:pt x="279" y="527"/>
                    <a:pt x="279" y="527"/>
                  </a:cubicBezTo>
                  <a:cubicBezTo>
                    <a:pt x="279" y="527"/>
                    <a:pt x="248" y="496"/>
                    <a:pt x="248" y="464"/>
                  </a:cubicBezTo>
                  <a:lnTo>
                    <a:pt x="248" y="464"/>
                  </a:lnTo>
                  <a:cubicBezTo>
                    <a:pt x="248" y="434"/>
                    <a:pt x="248" y="434"/>
                    <a:pt x="248" y="434"/>
                  </a:cubicBezTo>
                  <a:lnTo>
                    <a:pt x="279" y="434"/>
                  </a:lnTo>
                  <a:lnTo>
                    <a:pt x="279" y="434"/>
                  </a:lnTo>
                  <a:lnTo>
                    <a:pt x="279" y="403"/>
                  </a:lnTo>
                  <a:cubicBezTo>
                    <a:pt x="279" y="372"/>
                    <a:pt x="310" y="372"/>
                    <a:pt x="310" y="372"/>
                  </a:cubicBezTo>
                  <a:cubicBezTo>
                    <a:pt x="310" y="372"/>
                    <a:pt x="310" y="372"/>
                    <a:pt x="341" y="340"/>
                  </a:cubicBezTo>
                  <a:cubicBezTo>
                    <a:pt x="341" y="340"/>
                    <a:pt x="372" y="310"/>
                    <a:pt x="434" y="310"/>
                  </a:cubicBezTo>
                  <a:cubicBezTo>
                    <a:pt x="434" y="310"/>
                    <a:pt x="465" y="279"/>
                    <a:pt x="496" y="248"/>
                  </a:cubicBezTo>
                  <a:lnTo>
                    <a:pt x="496" y="248"/>
                  </a:lnTo>
                  <a:cubicBezTo>
                    <a:pt x="496" y="217"/>
                    <a:pt x="496" y="217"/>
                    <a:pt x="496" y="217"/>
                  </a:cubicBezTo>
                  <a:lnTo>
                    <a:pt x="496" y="217"/>
                  </a:lnTo>
                  <a:cubicBezTo>
                    <a:pt x="465" y="124"/>
                    <a:pt x="465" y="124"/>
                    <a:pt x="465" y="124"/>
                  </a:cubicBezTo>
                  <a:cubicBezTo>
                    <a:pt x="527" y="186"/>
                    <a:pt x="527" y="186"/>
                    <a:pt x="527" y="186"/>
                  </a:cubicBezTo>
                  <a:cubicBezTo>
                    <a:pt x="558" y="155"/>
                    <a:pt x="589" y="155"/>
                    <a:pt x="589" y="155"/>
                  </a:cubicBezTo>
                  <a:lnTo>
                    <a:pt x="589" y="155"/>
                  </a:lnTo>
                  <a:lnTo>
                    <a:pt x="589" y="155"/>
                  </a:lnTo>
                  <a:lnTo>
                    <a:pt x="620" y="155"/>
                  </a:lnTo>
                  <a:lnTo>
                    <a:pt x="620" y="155"/>
                  </a:lnTo>
                  <a:lnTo>
                    <a:pt x="620" y="155"/>
                  </a:lnTo>
                  <a:cubicBezTo>
                    <a:pt x="620" y="155"/>
                    <a:pt x="620" y="155"/>
                    <a:pt x="620" y="124"/>
                  </a:cubicBezTo>
                  <a:lnTo>
                    <a:pt x="620" y="124"/>
                  </a:lnTo>
                  <a:lnTo>
                    <a:pt x="620" y="93"/>
                  </a:lnTo>
                  <a:lnTo>
                    <a:pt x="620" y="93"/>
                  </a:lnTo>
                  <a:lnTo>
                    <a:pt x="620" y="93"/>
                  </a:lnTo>
                  <a:cubicBezTo>
                    <a:pt x="620" y="93"/>
                    <a:pt x="620" y="93"/>
                    <a:pt x="620" y="62"/>
                  </a:cubicBezTo>
                  <a:lnTo>
                    <a:pt x="620" y="62"/>
                  </a:lnTo>
                  <a:lnTo>
                    <a:pt x="620" y="62"/>
                  </a:lnTo>
                  <a:lnTo>
                    <a:pt x="589" y="31"/>
                  </a:lnTo>
                  <a:lnTo>
                    <a:pt x="589" y="31"/>
                  </a:lnTo>
                  <a:lnTo>
                    <a:pt x="589" y="31"/>
                  </a:lnTo>
                  <a:cubicBezTo>
                    <a:pt x="558" y="31"/>
                    <a:pt x="558" y="31"/>
                    <a:pt x="558" y="31"/>
                  </a:cubicBezTo>
                  <a:cubicBezTo>
                    <a:pt x="558" y="31"/>
                    <a:pt x="527" y="31"/>
                    <a:pt x="527" y="0"/>
                  </a:cubicBezTo>
                  <a:lnTo>
                    <a:pt x="527" y="0"/>
                  </a:lnTo>
                  <a:lnTo>
                    <a:pt x="496" y="0"/>
                  </a:lnTo>
                  <a:lnTo>
                    <a:pt x="496" y="0"/>
                  </a:lnTo>
                  <a:lnTo>
                    <a:pt x="496" y="0"/>
                  </a:lnTo>
                  <a:lnTo>
                    <a:pt x="496" y="0"/>
                  </a:lnTo>
                  <a:lnTo>
                    <a:pt x="496" y="31"/>
                  </a:lnTo>
                  <a:cubicBezTo>
                    <a:pt x="496" y="31"/>
                    <a:pt x="496" y="31"/>
                    <a:pt x="465" y="31"/>
                  </a:cubicBezTo>
                  <a:cubicBezTo>
                    <a:pt x="465" y="62"/>
                    <a:pt x="465" y="62"/>
                    <a:pt x="434" y="62"/>
                  </a:cubicBezTo>
                  <a:lnTo>
                    <a:pt x="434" y="62"/>
                  </a:lnTo>
                  <a:cubicBezTo>
                    <a:pt x="434" y="62"/>
                    <a:pt x="434" y="62"/>
                    <a:pt x="403" y="62"/>
                  </a:cubicBezTo>
                  <a:cubicBezTo>
                    <a:pt x="403" y="31"/>
                    <a:pt x="403" y="31"/>
                    <a:pt x="403" y="31"/>
                  </a:cubicBezTo>
                  <a:cubicBezTo>
                    <a:pt x="372" y="31"/>
                    <a:pt x="372" y="31"/>
                    <a:pt x="372" y="31"/>
                  </a:cubicBezTo>
                  <a:cubicBezTo>
                    <a:pt x="372" y="62"/>
                    <a:pt x="372" y="62"/>
                    <a:pt x="341" y="62"/>
                  </a:cubicBezTo>
                  <a:cubicBezTo>
                    <a:pt x="341" y="62"/>
                    <a:pt x="341" y="62"/>
                    <a:pt x="310" y="62"/>
                  </a:cubicBezTo>
                  <a:lnTo>
                    <a:pt x="310" y="62"/>
                  </a:lnTo>
                  <a:cubicBezTo>
                    <a:pt x="310" y="62"/>
                    <a:pt x="310" y="62"/>
                    <a:pt x="279" y="62"/>
                  </a:cubicBezTo>
                  <a:lnTo>
                    <a:pt x="279" y="62"/>
                  </a:lnTo>
                  <a:lnTo>
                    <a:pt x="279" y="62"/>
                  </a:lnTo>
                  <a:cubicBezTo>
                    <a:pt x="279" y="93"/>
                    <a:pt x="279" y="93"/>
                    <a:pt x="279" y="93"/>
                  </a:cubicBezTo>
                  <a:lnTo>
                    <a:pt x="279" y="93"/>
                  </a:lnTo>
                  <a:lnTo>
                    <a:pt x="279" y="93"/>
                  </a:lnTo>
                  <a:cubicBezTo>
                    <a:pt x="279" y="124"/>
                    <a:pt x="248" y="124"/>
                    <a:pt x="248" y="124"/>
                  </a:cubicBezTo>
                  <a:cubicBezTo>
                    <a:pt x="248" y="124"/>
                    <a:pt x="248" y="124"/>
                    <a:pt x="217" y="124"/>
                  </a:cubicBezTo>
                  <a:cubicBezTo>
                    <a:pt x="217" y="155"/>
                    <a:pt x="217" y="155"/>
                    <a:pt x="217" y="155"/>
                  </a:cubicBezTo>
                  <a:lnTo>
                    <a:pt x="217" y="155"/>
                  </a:lnTo>
                  <a:lnTo>
                    <a:pt x="186" y="186"/>
                  </a:lnTo>
                  <a:cubicBezTo>
                    <a:pt x="155" y="186"/>
                    <a:pt x="155" y="186"/>
                    <a:pt x="155" y="186"/>
                  </a:cubicBezTo>
                  <a:lnTo>
                    <a:pt x="155" y="186"/>
                  </a:lnTo>
                  <a:lnTo>
                    <a:pt x="155" y="217"/>
                  </a:lnTo>
                  <a:lnTo>
                    <a:pt x="155" y="217"/>
                  </a:lnTo>
                  <a:lnTo>
                    <a:pt x="155" y="217"/>
                  </a:lnTo>
                  <a:cubicBezTo>
                    <a:pt x="155" y="248"/>
                    <a:pt x="155" y="248"/>
                    <a:pt x="124" y="248"/>
                  </a:cubicBezTo>
                  <a:cubicBezTo>
                    <a:pt x="124" y="279"/>
                    <a:pt x="155" y="279"/>
                    <a:pt x="155" y="279"/>
                  </a:cubicBezTo>
                  <a:cubicBezTo>
                    <a:pt x="155" y="310"/>
                    <a:pt x="124" y="310"/>
                    <a:pt x="124" y="340"/>
                  </a:cubicBezTo>
                  <a:lnTo>
                    <a:pt x="93" y="340"/>
                  </a:lnTo>
                  <a:cubicBezTo>
                    <a:pt x="62" y="340"/>
                    <a:pt x="62" y="340"/>
                    <a:pt x="62" y="340"/>
                  </a:cubicBezTo>
                  <a:lnTo>
                    <a:pt x="62" y="340"/>
                  </a:lnTo>
                  <a:lnTo>
                    <a:pt x="31" y="340"/>
                  </a:lnTo>
                  <a:lnTo>
                    <a:pt x="31" y="340"/>
                  </a:lnTo>
                  <a:lnTo>
                    <a:pt x="31" y="340"/>
                  </a:lnTo>
                  <a:cubicBezTo>
                    <a:pt x="31" y="340"/>
                    <a:pt x="31" y="340"/>
                    <a:pt x="31" y="372"/>
                  </a:cubicBezTo>
                  <a:lnTo>
                    <a:pt x="31" y="372"/>
                  </a:lnTo>
                  <a:lnTo>
                    <a:pt x="31" y="372"/>
                  </a:lnTo>
                  <a:cubicBezTo>
                    <a:pt x="31" y="403"/>
                    <a:pt x="31" y="403"/>
                    <a:pt x="31" y="403"/>
                  </a:cubicBezTo>
                  <a:lnTo>
                    <a:pt x="31" y="403"/>
                  </a:lnTo>
                  <a:lnTo>
                    <a:pt x="31" y="434"/>
                  </a:lnTo>
                  <a:cubicBezTo>
                    <a:pt x="62" y="434"/>
                    <a:pt x="62" y="434"/>
                    <a:pt x="62" y="434"/>
                  </a:cubicBezTo>
                  <a:lnTo>
                    <a:pt x="62" y="434"/>
                  </a:lnTo>
                  <a:lnTo>
                    <a:pt x="62" y="464"/>
                  </a:lnTo>
                  <a:lnTo>
                    <a:pt x="62" y="464"/>
                  </a:lnTo>
                  <a:lnTo>
                    <a:pt x="62" y="464"/>
                  </a:lnTo>
                  <a:lnTo>
                    <a:pt x="62" y="464"/>
                  </a:lnTo>
                  <a:lnTo>
                    <a:pt x="62" y="464"/>
                  </a:lnTo>
                  <a:lnTo>
                    <a:pt x="62" y="496"/>
                  </a:lnTo>
                  <a:lnTo>
                    <a:pt x="62" y="496"/>
                  </a:lnTo>
                  <a:lnTo>
                    <a:pt x="62" y="496"/>
                  </a:lnTo>
                  <a:lnTo>
                    <a:pt x="62" y="496"/>
                  </a:lnTo>
                  <a:cubicBezTo>
                    <a:pt x="62" y="496"/>
                    <a:pt x="62" y="496"/>
                    <a:pt x="62" y="527"/>
                  </a:cubicBezTo>
                  <a:lnTo>
                    <a:pt x="62" y="527"/>
                  </a:lnTo>
                  <a:cubicBezTo>
                    <a:pt x="62" y="527"/>
                    <a:pt x="62" y="527"/>
                    <a:pt x="62" y="558"/>
                  </a:cubicBezTo>
                  <a:lnTo>
                    <a:pt x="62" y="558"/>
                  </a:lnTo>
                  <a:lnTo>
                    <a:pt x="62" y="558"/>
                  </a:lnTo>
                  <a:cubicBezTo>
                    <a:pt x="31" y="558"/>
                    <a:pt x="31" y="588"/>
                    <a:pt x="31" y="588"/>
                  </a:cubicBezTo>
                  <a:lnTo>
                    <a:pt x="0" y="588"/>
                  </a:lnTo>
                  <a:lnTo>
                    <a:pt x="0" y="620"/>
                  </a:lnTo>
                  <a:lnTo>
                    <a:pt x="0" y="620"/>
                  </a:lnTo>
                  <a:lnTo>
                    <a:pt x="0" y="620"/>
                  </a:lnTo>
                  <a:lnTo>
                    <a:pt x="0" y="620"/>
                  </a:lnTo>
                  <a:lnTo>
                    <a:pt x="0" y="620"/>
                  </a:lnTo>
                  <a:cubicBezTo>
                    <a:pt x="0" y="651"/>
                    <a:pt x="0" y="651"/>
                    <a:pt x="0" y="651"/>
                  </a:cubicBezTo>
                  <a:lnTo>
                    <a:pt x="0" y="682"/>
                  </a:lnTo>
                  <a:cubicBezTo>
                    <a:pt x="0" y="712"/>
                    <a:pt x="0" y="712"/>
                    <a:pt x="31" y="744"/>
                  </a:cubicBezTo>
                  <a:lnTo>
                    <a:pt x="31" y="744"/>
                  </a:lnTo>
                  <a:cubicBezTo>
                    <a:pt x="62" y="744"/>
                    <a:pt x="62" y="775"/>
                    <a:pt x="62" y="8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6" name="Freeform 58"/>
            <p:cNvSpPr>
              <a:spLocks noChangeArrowheads="1"/>
            </p:cNvSpPr>
            <p:nvPr/>
          </p:nvSpPr>
          <p:spPr bwMode="auto">
            <a:xfrm>
              <a:off x="3792538" y="1390650"/>
              <a:ext cx="155575" cy="155575"/>
            </a:xfrm>
            <a:custGeom>
              <a:avLst/>
              <a:gdLst>
                <a:gd name="T0" fmla="*/ 61 w 433"/>
                <a:gd name="T1" fmla="*/ 155 h 434"/>
                <a:gd name="T2" fmla="*/ 30 w 433"/>
                <a:gd name="T3" fmla="*/ 185 h 434"/>
                <a:gd name="T4" fmla="*/ 0 w 433"/>
                <a:gd name="T5" fmla="*/ 217 h 434"/>
                <a:gd name="T6" fmla="*/ 0 w 433"/>
                <a:gd name="T7" fmla="*/ 248 h 434"/>
                <a:gd name="T8" fmla="*/ 30 w 433"/>
                <a:gd name="T9" fmla="*/ 248 h 434"/>
                <a:gd name="T10" fmla="*/ 30 w 433"/>
                <a:gd name="T11" fmla="*/ 279 h 434"/>
                <a:gd name="T12" fmla="*/ 30 w 433"/>
                <a:gd name="T13" fmla="*/ 309 h 434"/>
                <a:gd name="T14" fmla="*/ 30 w 433"/>
                <a:gd name="T15" fmla="*/ 341 h 434"/>
                <a:gd name="T16" fmla="*/ 92 w 433"/>
                <a:gd name="T17" fmla="*/ 309 h 434"/>
                <a:gd name="T18" fmla="*/ 124 w 433"/>
                <a:gd name="T19" fmla="*/ 372 h 434"/>
                <a:gd name="T20" fmla="*/ 92 w 433"/>
                <a:gd name="T21" fmla="*/ 403 h 434"/>
                <a:gd name="T22" fmla="*/ 92 w 433"/>
                <a:gd name="T23" fmla="*/ 433 h 434"/>
                <a:gd name="T24" fmla="*/ 92 w 433"/>
                <a:gd name="T25" fmla="*/ 433 h 434"/>
                <a:gd name="T26" fmla="*/ 124 w 433"/>
                <a:gd name="T27" fmla="*/ 403 h 434"/>
                <a:gd name="T28" fmla="*/ 124 w 433"/>
                <a:gd name="T29" fmla="*/ 403 h 434"/>
                <a:gd name="T30" fmla="*/ 154 w 433"/>
                <a:gd name="T31" fmla="*/ 433 h 434"/>
                <a:gd name="T32" fmla="*/ 154 w 433"/>
                <a:gd name="T33" fmla="*/ 433 h 434"/>
                <a:gd name="T34" fmla="*/ 154 w 433"/>
                <a:gd name="T35" fmla="*/ 433 h 434"/>
                <a:gd name="T36" fmla="*/ 185 w 433"/>
                <a:gd name="T37" fmla="*/ 433 h 434"/>
                <a:gd name="T38" fmla="*/ 185 w 433"/>
                <a:gd name="T39" fmla="*/ 433 h 434"/>
                <a:gd name="T40" fmla="*/ 185 w 433"/>
                <a:gd name="T41" fmla="*/ 433 h 434"/>
                <a:gd name="T42" fmla="*/ 185 w 433"/>
                <a:gd name="T43" fmla="*/ 433 h 434"/>
                <a:gd name="T44" fmla="*/ 248 w 433"/>
                <a:gd name="T45" fmla="*/ 433 h 434"/>
                <a:gd name="T46" fmla="*/ 277 w 433"/>
                <a:gd name="T47" fmla="*/ 433 h 434"/>
                <a:gd name="T48" fmla="*/ 308 w 433"/>
                <a:gd name="T49" fmla="*/ 433 h 434"/>
                <a:gd name="T50" fmla="*/ 339 w 433"/>
                <a:gd name="T51" fmla="*/ 403 h 434"/>
                <a:gd name="T52" fmla="*/ 370 w 433"/>
                <a:gd name="T53" fmla="*/ 372 h 434"/>
                <a:gd name="T54" fmla="*/ 339 w 433"/>
                <a:gd name="T55" fmla="*/ 372 h 434"/>
                <a:gd name="T56" fmla="*/ 308 w 433"/>
                <a:gd name="T57" fmla="*/ 341 h 434"/>
                <a:gd name="T58" fmla="*/ 308 w 433"/>
                <a:gd name="T59" fmla="*/ 309 h 434"/>
                <a:gd name="T60" fmla="*/ 308 w 433"/>
                <a:gd name="T61" fmla="*/ 279 h 434"/>
                <a:gd name="T62" fmla="*/ 308 w 433"/>
                <a:gd name="T63" fmla="*/ 248 h 434"/>
                <a:gd name="T64" fmla="*/ 339 w 433"/>
                <a:gd name="T65" fmla="*/ 248 h 434"/>
                <a:gd name="T66" fmla="*/ 339 w 433"/>
                <a:gd name="T67" fmla="*/ 248 h 434"/>
                <a:gd name="T68" fmla="*/ 401 w 433"/>
                <a:gd name="T69" fmla="*/ 217 h 434"/>
                <a:gd name="T70" fmla="*/ 432 w 433"/>
                <a:gd name="T71" fmla="*/ 217 h 434"/>
                <a:gd name="T72" fmla="*/ 432 w 433"/>
                <a:gd name="T73" fmla="*/ 185 h 434"/>
                <a:gd name="T74" fmla="*/ 432 w 433"/>
                <a:gd name="T75" fmla="*/ 155 h 434"/>
                <a:gd name="T76" fmla="*/ 401 w 433"/>
                <a:gd name="T77" fmla="*/ 124 h 434"/>
                <a:gd name="T78" fmla="*/ 401 w 433"/>
                <a:gd name="T79" fmla="*/ 93 h 434"/>
                <a:gd name="T80" fmla="*/ 401 w 433"/>
                <a:gd name="T81" fmla="*/ 61 h 434"/>
                <a:gd name="T82" fmla="*/ 370 w 433"/>
                <a:gd name="T83" fmla="*/ 31 h 434"/>
                <a:gd name="T84" fmla="*/ 339 w 433"/>
                <a:gd name="T85" fmla="*/ 31 h 434"/>
                <a:gd name="T86" fmla="*/ 308 w 433"/>
                <a:gd name="T87" fmla="*/ 61 h 434"/>
                <a:gd name="T88" fmla="*/ 248 w 433"/>
                <a:gd name="T89" fmla="*/ 31 h 434"/>
                <a:gd name="T90" fmla="*/ 185 w 433"/>
                <a:gd name="T91" fmla="*/ 0 h 434"/>
                <a:gd name="T92" fmla="*/ 154 w 433"/>
                <a:gd name="T93" fmla="*/ 0 h 434"/>
                <a:gd name="T94" fmla="*/ 154 w 433"/>
                <a:gd name="T95" fmla="*/ 61 h 434"/>
                <a:gd name="T96" fmla="*/ 124 w 433"/>
                <a:gd name="T97" fmla="*/ 61 h 434"/>
                <a:gd name="T98" fmla="*/ 61 w 433"/>
                <a:gd name="T99" fmla="*/ 61 h 434"/>
                <a:gd name="T100" fmla="*/ 61 w 433"/>
                <a:gd name="T101" fmla="*/ 93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434">
                  <a:moveTo>
                    <a:pt x="61" y="155"/>
                  </a:moveTo>
                  <a:lnTo>
                    <a:pt x="61" y="155"/>
                  </a:lnTo>
                  <a:lnTo>
                    <a:pt x="30" y="185"/>
                  </a:lnTo>
                  <a:lnTo>
                    <a:pt x="30" y="185"/>
                  </a:lnTo>
                  <a:cubicBezTo>
                    <a:pt x="30" y="185"/>
                    <a:pt x="30" y="185"/>
                    <a:pt x="0" y="185"/>
                  </a:cubicBezTo>
                  <a:cubicBezTo>
                    <a:pt x="0" y="217"/>
                    <a:pt x="0" y="217"/>
                    <a:pt x="0" y="217"/>
                  </a:cubicBezTo>
                  <a:lnTo>
                    <a:pt x="0" y="217"/>
                  </a:lnTo>
                  <a:cubicBezTo>
                    <a:pt x="0" y="217"/>
                    <a:pt x="0" y="217"/>
                    <a:pt x="0" y="248"/>
                  </a:cubicBezTo>
                  <a:lnTo>
                    <a:pt x="30" y="248"/>
                  </a:lnTo>
                  <a:lnTo>
                    <a:pt x="30" y="248"/>
                  </a:lnTo>
                  <a:lnTo>
                    <a:pt x="30" y="279"/>
                  </a:lnTo>
                  <a:lnTo>
                    <a:pt x="30" y="279"/>
                  </a:lnTo>
                  <a:cubicBezTo>
                    <a:pt x="30" y="279"/>
                    <a:pt x="30" y="279"/>
                    <a:pt x="30" y="309"/>
                  </a:cubicBezTo>
                  <a:lnTo>
                    <a:pt x="30" y="309"/>
                  </a:lnTo>
                  <a:lnTo>
                    <a:pt x="30" y="309"/>
                  </a:lnTo>
                  <a:cubicBezTo>
                    <a:pt x="30" y="309"/>
                    <a:pt x="30" y="309"/>
                    <a:pt x="30" y="341"/>
                  </a:cubicBezTo>
                  <a:lnTo>
                    <a:pt x="61" y="309"/>
                  </a:lnTo>
                  <a:cubicBezTo>
                    <a:pt x="61" y="309"/>
                    <a:pt x="61" y="309"/>
                    <a:pt x="92" y="309"/>
                  </a:cubicBezTo>
                  <a:lnTo>
                    <a:pt x="92" y="309"/>
                  </a:lnTo>
                  <a:cubicBezTo>
                    <a:pt x="124" y="341"/>
                    <a:pt x="124" y="341"/>
                    <a:pt x="124" y="372"/>
                  </a:cubicBezTo>
                  <a:cubicBezTo>
                    <a:pt x="124" y="372"/>
                    <a:pt x="124" y="372"/>
                    <a:pt x="92" y="403"/>
                  </a:cubicBezTo>
                  <a:lnTo>
                    <a:pt x="92" y="403"/>
                  </a:lnTo>
                  <a:cubicBezTo>
                    <a:pt x="92" y="403"/>
                    <a:pt x="92" y="403"/>
                    <a:pt x="92" y="433"/>
                  </a:cubicBezTo>
                  <a:lnTo>
                    <a:pt x="92" y="433"/>
                  </a:lnTo>
                  <a:lnTo>
                    <a:pt x="92" y="433"/>
                  </a:lnTo>
                  <a:lnTo>
                    <a:pt x="92" y="433"/>
                  </a:lnTo>
                  <a:lnTo>
                    <a:pt x="92" y="433"/>
                  </a:lnTo>
                  <a:cubicBezTo>
                    <a:pt x="92" y="403"/>
                    <a:pt x="124" y="403"/>
                    <a:pt x="124" y="403"/>
                  </a:cubicBezTo>
                  <a:lnTo>
                    <a:pt x="124" y="403"/>
                  </a:lnTo>
                  <a:lnTo>
                    <a:pt x="124" y="403"/>
                  </a:lnTo>
                  <a:cubicBezTo>
                    <a:pt x="154" y="403"/>
                    <a:pt x="154" y="403"/>
                    <a:pt x="154" y="433"/>
                  </a:cubicBezTo>
                  <a:lnTo>
                    <a:pt x="154" y="433"/>
                  </a:lnTo>
                  <a:lnTo>
                    <a:pt x="154" y="433"/>
                  </a:lnTo>
                  <a:lnTo>
                    <a:pt x="154" y="433"/>
                  </a:lnTo>
                  <a:lnTo>
                    <a:pt x="154" y="433"/>
                  </a:lnTo>
                  <a:lnTo>
                    <a:pt x="154" y="433"/>
                  </a:lnTo>
                  <a:lnTo>
                    <a:pt x="154" y="433"/>
                  </a:lnTo>
                  <a:cubicBezTo>
                    <a:pt x="185" y="433"/>
                    <a:pt x="185" y="433"/>
                    <a:pt x="185" y="433"/>
                  </a:cubicBezTo>
                  <a:lnTo>
                    <a:pt x="185" y="433"/>
                  </a:lnTo>
                  <a:lnTo>
                    <a:pt x="185" y="433"/>
                  </a:lnTo>
                  <a:lnTo>
                    <a:pt x="185" y="433"/>
                  </a:lnTo>
                  <a:lnTo>
                    <a:pt x="185" y="433"/>
                  </a:lnTo>
                  <a:lnTo>
                    <a:pt x="185" y="433"/>
                  </a:lnTo>
                  <a:lnTo>
                    <a:pt x="185" y="433"/>
                  </a:lnTo>
                  <a:cubicBezTo>
                    <a:pt x="185" y="433"/>
                    <a:pt x="185" y="433"/>
                    <a:pt x="216" y="433"/>
                  </a:cubicBezTo>
                  <a:lnTo>
                    <a:pt x="248" y="433"/>
                  </a:lnTo>
                  <a:cubicBezTo>
                    <a:pt x="248" y="433"/>
                    <a:pt x="247" y="433"/>
                    <a:pt x="277" y="433"/>
                  </a:cubicBezTo>
                  <a:lnTo>
                    <a:pt x="277" y="433"/>
                  </a:lnTo>
                  <a:cubicBezTo>
                    <a:pt x="308" y="433"/>
                    <a:pt x="308" y="433"/>
                    <a:pt x="308" y="433"/>
                  </a:cubicBezTo>
                  <a:lnTo>
                    <a:pt x="308" y="433"/>
                  </a:lnTo>
                  <a:lnTo>
                    <a:pt x="339" y="403"/>
                  </a:lnTo>
                  <a:lnTo>
                    <a:pt x="339" y="403"/>
                  </a:lnTo>
                  <a:lnTo>
                    <a:pt x="339" y="403"/>
                  </a:lnTo>
                  <a:cubicBezTo>
                    <a:pt x="339" y="403"/>
                    <a:pt x="339" y="372"/>
                    <a:pt x="370" y="372"/>
                  </a:cubicBezTo>
                  <a:lnTo>
                    <a:pt x="370" y="372"/>
                  </a:lnTo>
                  <a:cubicBezTo>
                    <a:pt x="339" y="372"/>
                    <a:pt x="339" y="372"/>
                    <a:pt x="339" y="372"/>
                  </a:cubicBezTo>
                  <a:lnTo>
                    <a:pt x="339" y="372"/>
                  </a:lnTo>
                  <a:cubicBezTo>
                    <a:pt x="308" y="341"/>
                    <a:pt x="308" y="341"/>
                    <a:pt x="308" y="341"/>
                  </a:cubicBezTo>
                  <a:lnTo>
                    <a:pt x="308" y="309"/>
                  </a:lnTo>
                  <a:lnTo>
                    <a:pt x="308" y="309"/>
                  </a:lnTo>
                  <a:lnTo>
                    <a:pt x="308" y="309"/>
                  </a:lnTo>
                  <a:lnTo>
                    <a:pt x="308" y="279"/>
                  </a:lnTo>
                  <a:lnTo>
                    <a:pt x="308" y="279"/>
                  </a:lnTo>
                  <a:lnTo>
                    <a:pt x="308" y="248"/>
                  </a:lnTo>
                  <a:lnTo>
                    <a:pt x="308" y="248"/>
                  </a:lnTo>
                  <a:lnTo>
                    <a:pt x="339" y="248"/>
                  </a:lnTo>
                  <a:lnTo>
                    <a:pt x="339" y="248"/>
                  </a:lnTo>
                  <a:lnTo>
                    <a:pt x="339" y="248"/>
                  </a:lnTo>
                  <a:cubicBezTo>
                    <a:pt x="370" y="217"/>
                    <a:pt x="370" y="217"/>
                    <a:pt x="401" y="217"/>
                  </a:cubicBezTo>
                  <a:lnTo>
                    <a:pt x="401" y="217"/>
                  </a:lnTo>
                  <a:cubicBezTo>
                    <a:pt x="401" y="217"/>
                    <a:pt x="401" y="217"/>
                    <a:pt x="432" y="217"/>
                  </a:cubicBezTo>
                  <a:lnTo>
                    <a:pt x="432" y="217"/>
                  </a:lnTo>
                  <a:cubicBezTo>
                    <a:pt x="432" y="185"/>
                    <a:pt x="432" y="185"/>
                    <a:pt x="432" y="185"/>
                  </a:cubicBezTo>
                  <a:lnTo>
                    <a:pt x="432" y="185"/>
                  </a:lnTo>
                  <a:lnTo>
                    <a:pt x="432" y="155"/>
                  </a:lnTo>
                  <a:lnTo>
                    <a:pt x="432" y="155"/>
                  </a:lnTo>
                  <a:lnTo>
                    <a:pt x="432" y="155"/>
                  </a:lnTo>
                  <a:cubicBezTo>
                    <a:pt x="401" y="155"/>
                    <a:pt x="401" y="124"/>
                    <a:pt x="401" y="124"/>
                  </a:cubicBezTo>
                  <a:lnTo>
                    <a:pt x="401" y="124"/>
                  </a:lnTo>
                  <a:cubicBezTo>
                    <a:pt x="401" y="93"/>
                    <a:pt x="401" y="93"/>
                    <a:pt x="401" y="93"/>
                  </a:cubicBezTo>
                  <a:lnTo>
                    <a:pt x="401" y="93"/>
                  </a:lnTo>
                  <a:lnTo>
                    <a:pt x="401" y="61"/>
                  </a:lnTo>
                  <a:lnTo>
                    <a:pt x="401" y="61"/>
                  </a:lnTo>
                  <a:cubicBezTo>
                    <a:pt x="401" y="61"/>
                    <a:pt x="370" y="61"/>
                    <a:pt x="370" y="31"/>
                  </a:cubicBezTo>
                  <a:lnTo>
                    <a:pt x="370" y="31"/>
                  </a:lnTo>
                  <a:lnTo>
                    <a:pt x="339" y="31"/>
                  </a:lnTo>
                  <a:lnTo>
                    <a:pt x="339" y="31"/>
                  </a:lnTo>
                  <a:cubicBezTo>
                    <a:pt x="339" y="31"/>
                    <a:pt x="339" y="31"/>
                    <a:pt x="308" y="61"/>
                  </a:cubicBezTo>
                  <a:cubicBezTo>
                    <a:pt x="277" y="61"/>
                    <a:pt x="277" y="61"/>
                    <a:pt x="248" y="61"/>
                  </a:cubicBezTo>
                  <a:cubicBezTo>
                    <a:pt x="248" y="61"/>
                    <a:pt x="248" y="61"/>
                    <a:pt x="248" y="31"/>
                  </a:cubicBezTo>
                  <a:cubicBezTo>
                    <a:pt x="216" y="31"/>
                    <a:pt x="216" y="31"/>
                    <a:pt x="216" y="31"/>
                  </a:cubicBezTo>
                  <a:cubicBezTo>
                    <a:pt x="216" y="31"/>
                    <a:pt x="185" y="31"/>
                    <a:pt x="185" y="0"/>
                  </a:cubicBezTo>
                  <a:cubicBezTo>
                    <a:pt x="185" y="0"/>
                    <a:pt x="185" y="0"/>
                    <a:pt x="154" y="0"/>
                  </a:cubicBezTo>
                  <a:lnTo>
                    <a:pt x="154" y="0"/>
                  </a:lnTo>
                  <a:cubicBezTo>
                    <a:pt x="154" y="31"/>
                    <a:pt x="154" y="31"/>
                    <a:pt x="154" y="61"/>
                  </a:cubicBezTo>
                  <a:lnTo>
                    <a:pt x="154" y="61"/>
                  </a:lnTo>
                  <a:cubicBezTo>
                    <a:pt x="124" y="61"/>
                    <a:pt x="124" y="61"/>
                    <a:pt x="124" y="61"/>
                  </a:cubicBezTo>
                  <a:lnTo>
                    <a:pt x="124" y="61"/>
                  </a:lnTo>
                  <a:cubicBezTo>
                    <a:pt x="124" y="93"/>
                    <a:pt x="124" y="93"/>
                    <a:pt x="92" y="93"/>
                  </a:cubicBezTo>
                  <a:cubicBezTo>
                    <a:pt x="92" y="93"/>
                    <a:pt x="92" y="93"/>
                    <a:pt x="61" y="61"/>
                  </a:cubicBezTo>
                  <a:lnTo>
                    <a:pt x="61" y="61"/>
                  </a:lnTo>
                  <a:cubicBezTo>
                    <a:pt x="61" y="93"/>
                    <a:pt x="61" y="93"/>
                    <a:pt x="61" y="93"/>
                  </a:cubicBezTo>
                  <a:cubicBezTo>
                    <a:pt x="61" y="124"/>
                    <a:pt x="61" y="124"/>
                    <a:pt x="61"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7" name="Freeform 59"/>
            <p:cNvSpPr>
              <a:spLocks noChangeArrowheads="1"/>
            </p:cNvSpPr>
            <p:nvPr/>
          </p:nvSpPr>
          <p:spPr bwMode="auto">
            <a:xfrm>
              <a:off x="3959225" y="1390650"/>
              <a:ext cx="179388" cy="111125"/>
            </a:xfrm>
            <a:custGeom>
              <a:avLst/>
              <a:gdLst>
                <a:gd name="T0" fmla="*/ 0 w 497"/>
                <a:gd name="T1" fmla="*/ 124 h 310"/>
                <a:gd name="T2" fmla="*/ 31 w 497"/>
                <a:gd name="T3" fmla="*/ 155 h 310"/>
                <a:gd name="T4" fmla="*/ 31 w 497"/>
                <a:gd name="T5" fmla="*/ 185 h 310"/>
                <a:gd name="T6" fmla="*/ 31 w 497"/>
                <a:gd name="T7" fmla="*/ 185 h 310"/>
                <a:gd name="T8" fmla="*/ 31 w 497"/>
                <a:gd name="T9" fmla="*/ 185 h 310"/>
                <a:gd name="T10" fmla="*/ 31 w 497"/>
                <a:gd name="T11" fmla="*/ 217 h 310"/>
                <a:gd name="T12" fmla="*/ 31 w 497"/>
                <a:gd name="T13" fmla="*/ 217 h 310"/>
                <a:gd name="T14" fmla="*/ 62 w 497"/>
                <a:gd name="T15" fmla="*/ 217 h 310"/>
                <a:gd name="T16" fmla="*/ 93 w 497"/>
                <a:gd name="T17" fmla="*/ 217 h 310"/>
                <a:gd name="T18" fmla="*/ 124 w 497"/>
                <a:gd name="T19" fmla="*/ 248 h 310"/>
                <a:gd name="T20" fmla="*/ 155 w 497"/>
                <a:gd name="T21" fmla="*/ 248 h 310"/>
                <a:gd name="T22" fmla="*/ 155 w 497"/>
                <a:gd name="T23" fmla="*/ 248 h 310"/>
                <a:gd name="T24" fmla="*/ 217 w 497"/>
                <a:gd name="T25" fmla="*/ 279 h 310"/>
                <a:gd name="T26" fmla="*/ 248 w 497"/>
                <a:gd name="T27" fmla="*/ 309 h 310"/>
                <a:gd name="T28" fmla="*/ 248 w 497"/>
                <a:gd name="T29" fmla="*/ 309 h 310"/>
                <a:gd name="T30" fmla="*/ 279 w 497"/>
                <a:gd name="T31" fmla="*/ 309 h 310"/>
                <a:gd name="T32" fmla="*/ 310 w 497"/>
                <a:gd name="T33" fmla="*/ 309 h 310"/>
                <a:gd name="T34" fmla="*/ 372 w 497"/>
                <a:gd name="T35" fmla="*/ 309 h 310"/>
                <a:gd name="T36" fmla="*/ 403 w 497"/>
                <a:gd name="T37" fmla="*/ 309 h 310"/>
                <a:gd name="T38" fmla="*/ 434 w 497"/>
                <a:gd name="T39" fmla="*/ 279 h 310"/>
                <a:gd name="T40" fmla="*/ 465 w 497"/>
                <a:gd name="T41" fmla="*/ 248 h 310"/>
                <a:gd name="T42" fmla="*/ 465 w 497"/>
                <a:gd name="T43" fmla="*/ 248 h 310"/>
                <a:gd name="T44" fmla="*/ 465 w 497"/>
                <a:gd name="T45" fmla="*/ 217 h 310"/>
                <a:gd name="T46" fmla="*/ 465 w 497"/>
                <a:gd name="T47" fmla="*/ 185 h 310"/>
                <a:gd name="T48" fmla="*/ 465 w 497"/>
                <a:gd name="T49" fmla="*/ 185 h 310"/>
                <a:gd name="T50" fmla="*/ 465 w 497"/>
                <a:gd name="T51" fmla="*/ 185 h 310"/>
                <a:gd name="T52" fmla="*/ 465 w 497"/>
                <a:gd name="T53" fmla="*/ 155 h 310"/>
                <a:gd name="T54" fmla="*/ 434 w 497"/>
                <a:gd name="T55" fmla="*/ 155 h 310"/>
                <a:gd name="T56" fmla="*/ 465 w 497"/>
                <a:gd name="T57" fmla="*/ 124 h 310"/>
                <a:gd name="T58" fmla="*/ 465 w 497"/>
                <a:gd name="T59" fmla="*/ 93 h 310"/>
                <a:gd name="T60" fmla="*/ 465 w 497"/>
                <a:gd name="T61" fmla="*/ 93 h 310"/>
                <a:gd name="T62" fmla="*/ 465 w 497"/>
                <a:gd name="T63" fmla="*/ 61 h 310"/>
                <a:gd name="T64" fmla="*/ 434 w 497"/>
                <a:gd name="T65" fmla="*/ 31 h 310"/>
                <a:gd name="T66" fmla="*/ 341 w 497"/>
                <a:gd name="T67" fmla="*/ 31 h 310"/>
                <a:gd name="T68" fmla="*/ 279 w 497"/>
                <a:gd name="T69" fmla="*/ 31 h 310"/>
                <a:gd name="T70" fmla="*/ 279 w 497"/>
                <a:gd name="T71" fmla="*/ 31 h 310"/>
                <a:gd name="T72" fmla="*/ 217 w 497"/>
                <a:gd name="T73" fmla="*/ 0 h 310"/>
                <a:gd name="T74" fmla="*/ 124 w 497"/>
                <a:gd name="T75" fmla="*/ 31 h 310"/>
                <a:gd name="T76" fmla="*/ 124 w 497"/>
                <a:gd name="T77" fmla="*/ 0 h 310"/>
                <a:gd name="T78" fmla="*/ 62 w 497"/>
                <a:gd name="T79" fmla="*/ 61 h 310"/>
                <a:gd name="T80" fmla="*/ 0 w 497"/>
                <a:gd name="T81" fmla="*/ 61 h 310"/>
                <a:gd name="T82" fmla="*/ 0 w 497"/>
                <a:gd name="T83" fmla="*/ 93 h 310"/>
                <a:gd name="T84" fmla="*/ 0 w 497"/>
                <a:gd name="T85" fmla="*/ 12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7" h="310">
                  <a:moveTo>
                    <a:pt x="0" y="124"/>
                  </a:moveTo>
                  <a:lnTo>
                    <a:pt x="0" y="124"/>
                  </a:lnTo>
                  <a:lnTo>
                    <a:pt x="0" y="124"/>
                  </a:lnTo>
                  <a:lnTo>
                    <a:pt x="31" y="155"/>
                  </a:lnTo>
                  <a:lnTo>
                    <a:pt x="31" y="185"/>
                  </a:lnTo>
                  <a:lnTo>
                    <a:pt x="31" y="185"/>
                  </a:lnTo>
                  <a:lnTo>
                    <a:pt x="31" y="185"/>
                  </a:lnTo>
                  <a:lnTo>
                    <a:pt x="31" y="185"/>
                  </a:lnTo>
                  <a:lnTo>
                    <a:pt x="31" y="185"/>
                  </a:lnTo>
                  <a:lnTo>
                    <a:pt x="31" y="185"/>
                  </a:lnTo>
                  <a:lnTo>
                    <a:pt x="31" y="185"/>
                  </a:lnTo>
                  <a:cubicBezTo>
                    <a:pt x="31" y="217"/>
                    <a:pt x="31" y="217"/>
                    <a:pt x="31" y="217"/>
                  </a:cubicBezTo>
                  <a:lnTo>
                    <a:pt x="31" y="217"/>
                  </a:lnTo>
                  <a:lnTo>
                    <a:pt x="31" y="217"/>
                  </a:lnTo>
                  <a:lnTo>
                    <a:pt x="31" y="217"/>
                  </a:lnTo>
                  <a:cubicBezTo>
                    <a:pt x="31" y="217"/>
                    <a:pt x="31" y="217"/>
                    <a:pt x="62" y="217"/>
                  </a:cubicBezTo>
                  <a:lnTo>
                    <a:pt x="62" y="217"/>
                  </a:lnTo>
                  <a:lnTo>
                    <a:pt x="93" y="217"/>
                  </a:lnTo>
                  <a:lnTo>
                    <a:pt x="93" y="248"/>
                  </a:lnTo>
                  <a:cubicBezTo>
                    <a:pt x="124" y="248"/>
                    <a:pt x="124" y="248"/>
                    <a:pt x="124" y="248"/>
                  </a:cubicBezTo>
                  <a:lnTo>
                    <a:pt x="124" y="248"/>
                  </a:lnTo>
                  <a:lnTo>
                    <a:pt x="155" y="248"/>
                  </a:lnTo>
                  <a:lnTo>
                    <a:pt x="155" y="248"/>
                  </a:lnTo>
                  <a:lnTo>
                    <a:pt x="155" y="248"/>
                  </a:lnTo>
                  <a:cubicBezTo>
                    <a:pt x="186" y="248"/>
                    <a:pt x="186" y="248"/>
                    <a:pt x="186" y="248"/>
                  </a:cubicBezTo>
                  <a:lnTo>
                    <a:pt x="217" y="279"/>
                  </a:lnTo>
                  <a:cubicBezTo>
                    <a:pt x="217" y="309"/>
                    <a:pt x="217" y="309"/>
                    <a:pt x="217" y="309"/>
                  </a:cubicBezTo>
                  <a:cubicBezTo>
                    <a:pt x="248" y="309"/>
                    <a:pt x="248" y="309"/>
                    <a:pt x="248" y="309"/>
                  </a:cubicBezTo>
                  <a:lnTo>
                    <a:pt x="248" y="309"/>
                  </a:lnTo>
                  <a:lnTo>
                    <a:pt x="248" y="309"/>
                  </a:lnTo>
                  <a:lnTo>
                    <a:pt x="279" y="309"/>
                  </a:lnTo>
                  <a:lnTo>
                    <a:pt x="279" y="309"/>
                  </a:lnTo>
                  <a:cubicBezTo>
                    <a:pt x="279" y="309"/>
                    <a:pt x="279" y="309"/>
                    <a:pt x="310" y="309"/>
                  </a:cubicBezTo>
                  <a:lnTo>
                    <a:pt x="310" y="309"/>
                  </a:lnTo>
                  <a:cubicBezTo>
                    <a:pt x="341" y="309"/>
                    <a:pt x="341" y="309"/>
                    <a:pt x="341" y="309"/>
                  </a:cubicBezTo>
                  <a:lnTo>
                    <a:pt x="372" y="309"/>
                  </a:lnTo>
                  <a:lnTo>
                    <a:pt x="372" y="309"/>
                  </a:lnTo>
                  <a:cubicBezTo>
                    <a:pt x="403" y="309"/>
                    <a:pt x="403" y="309"/>
                    <a:pt x="403" y="309"/>
                  </a:cubicBezTo>
                  <a:lnTo>
                    <a:pt x="403" y="309"/>
                  </a:lnTo>
                  <a:lnTo>
                    <a:pt x="434" y="279"/>
                  </a:lnTo>
                  <a:cubicBezTo>
                    <a:pt x="465" y="248"/>
                    <a:pt x="465" y="248"/>
                    <a:pt x="465" y="248"/>
                  </a:cubicBezTo>
                  <a:lnTo>
                    <a:pt x="465" y="248"/>
                  </a:lnTo>
                  <a:lnTo>
                    <a:pt x="496" y="248"/>
                  </a:lnTo>
                  <a:cubicBezTo>
                    <a:pt x="465" y="248"/>
                    <a:pt x="465" y="248"/>
                    <a:pt x="465" y="248"/>
                  </a:cubicBezTo>
                  <a:cubicBezTo>
                    <a:pt x="465" y="217"/>
                    <a:pt x="465" y="217"/>
                    <a:pt x="465" y="217"/>
                  </a:cubicBezTo>
                  <a:lnTo>
                    <a:pt x="465" y="217"/>
                  </a:lnTo>
                  <a:lnTo>
                    <a:pt x="465" y="217"/>
                  </a:lnTo>
                  <a:lnTo>
                    <a:pt x="465" y="185"/>
                  </a:lnTo>
                  <a:lnTo>
                    <a:pt x="465" y="185"/>
                  </a:lnTo>
                  <a:lnTo>
                    <a:pt x="465" y="185"/>
                  </a:lnTo>
                  <a:lnTo>
                    <a:pt x="465" y="185"/>
                  </a:lnTo>
                  <a:lnTo>
                    <a:pt x="465" y="185"/>
                  </a:lnTo>
                  <a:lnTo>
                    <a:pt x="465" y="185"/>
                  </a:lnTo>
                  <a:cubicBezTo>
                    <a:pt x="465" y="185"/>
                    <a:pt x="465" y="185"/>
                    <a:pt x="465" y="155"/>
                  </a:cubicBezTo>
                  <a:cubicBezTo>
                    <a:pt x="434" y="155"/>
                    <a:pt x="434" y="155"/>
                    <a:pt x="434" y="155"/>
                  </a:cubicBezTo>
                  <a:lnTo>
                    <a:pt x="434" y="155"/>
                  </a:lnTo>
                  <a:cubicBezTo>
                    <a:pt x="434" y="124"/>
                    <a:pt x="434" y="124"/>
                    <a:pt x="465" y="124"/>
                  </a:cubicBezTo>
                  <a:lnTo>
                    <a:pt x="465" y="124"/>
                  </a:lnTo>
                  <a:lnTo>
                    <a:pt x="465" y="124"/>
                  </a:lnTo>
                  <a:cubicBezTo>
                    <a:pt x="465" y="93"/>
                    <a:pt x="465" y="93"/>
                    <a:pt x="465" y="93"/>
                  </a:cubicBezTo>
                  <a:lnTo>
                    <a:pt x="465" y="93"/>
                  </a:lnTo>
                  <a:lnTo>
                    <a:pt x="465" y="93"/>
                  </a:lnTo>
                  <a:lnTo>
                    <a:pt x="465" y="93"/>
                  </a:lnTo>
                  <a:cubicBezTo>
                    <a:pt x="465" y="61"/>
                    <a:pt x="465" y="61"/>
                    <a:pt x="465" y="61"/>
                  </a:cubicBezTo>
                  <a:cubicBezTo>
                    <a:pt x="465" y="61"/>
                    <a:pt x="465" y="61"/>
                    <a:pt x="434" y="61"/>
                  </a:cubicBezTo>
                  <a:lnTo>
                    <a:pt x="434" y="31"/>
                  </a:lnTo>
                  <a:cubicBezTo>
                    <a:pt x="403" y="31"/>
                    <a:pt x="403" y="31"/>
                    <a:pt x="372" y="31"/>
                  </a:cubicBezTo>
                  <a:cubicBezTo>
                    <a:pt x="372" y="31"/>
                    <a:pt x="372" y="31"/>
                    <a:pt x="341" y="31"/>
                  </a:cubicBezTo>
                  <a:lnTo>
                    <a:pt x="310" y="31"/>
                  </a:lnTo>
                  <a:lnTo>
                    <a:pt x="279" y="31"/>
                  </a:lnTo>
                  <a:lnTo>
                    <a:pt x="279" y="31"/>
                  </a:lnTo>
                  <a:lnTo>
                    <a:pt x="279" y="31"/>
                  </a:lnTo>
                  <a:cubicBezTo>
                    <a:pt x="248" y="31"/>
                    <a:pt x="248" y="31"/>
                    <a:pt x="217" y="0"/>
                  </a:cubicBezTo>
                  <a:lnTo>
                    <a:pt x="217" y="0"/>
                  </a:lnTo>
                  <a:cubicBezTo>
                    <a:pt x="217" y="0"/>
                    <a:pt x="217" y="0"/>
                    <a:pt x="186" y="0"/>
                  </a:cubicBezTo>
                  <a:cubicBezTo>
                    <a:pt x="186" y="0"/>
                    <a:pt x="155" y="31"/>
                    <a:pt x="124" y="31"/>
                  </a:cubicBezTo>
                  <a:cubicBezTo>
                    <a:pt x="124" y="31"/>
                    <a:pt x="124" y="31"/>
                    <a:pt x="124" y="0"/>
                  </a:cubicBezTo>
                  <a:lnTo>
                    <a:pt x="124" y="0"/>
                  </a:lnTo>
                  <a:cubicBezTo>
                    <a:pt x="93" y="0"/>
                    <a:pt x="93" y="0"/>
                    <a:pt x="93" y="31"/>
                  </a:cubicBezTo>
                  <a:cubicBezTo>
                    <a:pt x="93" y="61"/>
                    <a:pt x="62" y="61"/>
                    <a:pt x="62" y="61"/>
                  </a:cubicBezTo>
                  <a:cubicBezTo>
                    <a:pt x="31" y="61"/>
                    <a:pt x="31" y="61"/>
                    <a:pt x="31" y="61"/>
                  </a:cubicBezTo>
                  <a:lnTo>
                    <a:pt x="0" y="61"/>
                  </a:lnTo>
                  <a:lnTo>
                    <a:pt x="0" y="61"/>
                  </a:lnTo>
                  <a:cubicBezTo>
                    <a:pt x="0" y="61"/>
                    <a:pt x="0" y="61"/>
                    <a:pt x="0" y="93"/>
                  </a:cubicBezTo>
                  <a:lnTo>
                    <a:pt x="0" y="93"/>
                  </a:lnTo>
                  <a:lnTo>
                    <a:pt x="0"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8" name="Freeform 60"/>
            <p:cNvSpPr>
              <a:spLocks noChangeArrowheads="1"/>
            </p:cNvSpPr>
            <p:nvPr/>
          </p:nvSpPr>
          <p:spPr bwMode="auto">
            <a:xfrm>
              <a:off x="4081463" y="1546225"/>
              <a:ext cx="157162" cy="88900"/>
            </a:xfrm>
            <a:custGeom>
              <a:avLst/>
              <a:gdLst>
                <a:gd name="T0" fmla="*/ 310 w 435"/>
                <a:gd name="T1" fmla="*/ 0 h 249"/>
                <a:gd name="T2" fmla="*/ 248 w 435"/>
                <a:gd name="T3" fmla="*/ 32 h 249"/>
                <a:gd name="T4" fmla="*/ 248 w 435"/>
                <a:gd name="T5" fmla="*/ 32 h 249"/>
                <a:gd name="T6" fmla="*/ 217 w 435"/>
                <a:gd name="T7" fmla="*/ 32 h 249"/>
                <a:gd name="T8" fmla="*/ 185 w 435"/>
                <a:gd name="T9" fmla="*/ 32 h 249"/>
                <a:gd name="T10" fmla="*/ 155 w 435"/>
                <a:gd name="T11" fmla="*/ 32 h 249"/>
                <a:gd name="T12" fmla="*/ 124 w 435"/>
                <a:gd name="T13" fmla="*/ 0 h 249"/>
                <a:gd name="T14" fmla="*/ 93 w 435"/>
                <a:gd name="T15" fmla="*/ 32 h 249"/>
                <a:gd name="T16" fmla="*/ 62 w 435"/>
                <a:gd name="T17" fmla="*/ 63 h 249"/>
                <a:gd name="T18" fmla="*/ 0 w 435"/>
                <a:gd name="T19" fmla="*/ 124 h 249"/>
                <a:gd name="T20" fmla="*/ 62 w 435"/>
                <a:gd name="T21" fmla="*/ 187 h 249"/>
                <a:gd name="T22" fmla="*/ 62 w 435"/>
                <a:gd name="T23" fmla="*/ 187 h 249"/>
                <a:gd name="T24" fmla="*/ 93 w 435"/>
                <a:gd name="T25" fmla="*/ 187 h 249"/>
                <a:gd name="T26" fmla="*/ 93 w 435"/>
                <a:gd name="T27" fmla="*/ 187 h 249"/>
                <a:gd name="T28" fmla="*/ 124 w 435"/>
                <a:gd name="T29" fmla="*/ 187 h 249"/>
                <a:gd name="T30" fmla="*/ 124 w 435"/>
                <a:gd name="T31" fmla="*/ 218 h 249"/>
                <a:gd name="T32" fmla="*/ 124 w 435"/>
                <a:gd name="T33" fmla="*/ 248 h 249"/>
                <a:gd name="T34" fmla="*/ 185 w 435"/>
                <a:gd name="T35" fmla="*/ 248 h 249"/>
                <a:gd name="T36" fmla="*/ 185 w 435"/>
                <a:gd name="T37" fmla="*/ 248 h 249"/>
                <a:gd name="T38" fmla="*/ 217 w 435"/>
                <a:gd name="T39" fmla="*/ 248 h 249"/>
                <a:gd name="T40" fmla="*/ 248 w 435"/>
                <a:gd name="T41" fmla="*/ 248 h 249"/>
                <a:gd name="T42" fmla="*/ 248 w 435"/>
                <a:gd name="T43" fmla="*/ 248 h 249"/>
                <a:gd name="T44" fmla="*/ 279 w 435"/>
                <a:gd name="T45" fmla="*/ 218 h 249"/>
                <a:gd name="T46" fmla="*/ 341 w 435"/>
                <a:gd name="T47" fmla="*/ 218 h 249"/>
                <a:gd name="T48" fmla="*/ 403 w 435"/>
                <a:gd name="T49" fmla="*/ 248 h 249"/>
                <a:gd name="T50" fmla="*/ 434 w 435"/>
                <a:gd name="T51" fmla="*/ 187 h 249"/>
                <a:gd name="T52" fmla="*/ 372 w 435"/>
                <a:gd name="T53" fmla="*/ 156 h 249"/>
                <a:gd name="T54" fmla="*/ 372 w 435"/>
                <a:gd name="T55" fmla="*/ 124 h 249"/>
                <a:gd name="T56" fmla="*/ 372 w 435"/>
                <a:gd name="T57" fmla="*/ 94 h 249"/>
                <a:gd name="T58" fmla="*/ 372 w 435"/>
                <a:gd name="T59" fmla="*/ 63 h 249"/>
                <a:gd name="T60" fmla="*/ 372 w 435"/>
                <a:gd name="T61" fmla="*/ 63 h 249"/>
                <a:gd name="T62" fmla="*/ 310 w 435"/>
                <a:gd name="T6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5" h="249">
                  <a:moveTo>
                    <a:pt x="310" y="0"/>
                  </a:moveTo>
                  <a:lnTo>
                    <a:pt x="310" y="0"/>
                  </a:lnTo>
                  <a:cubicBezTo>
                    <a:pt x="310" y="32"/>
                    <a:pt x="279" y="32"/>
                    <a:pt x="279" y="32"/>
                  </a:cubicBezTo>
                  <a:cubicBezTo>
                    <a:pt x="248" y="32"/>
                    <a:pt x="248" y="32"/>
                    <a:pt x="248" y="32"/>
                  </a:cubicBezTo>
                  <a:lnTo>
                    <a:pt x="248" y="32"/>
                  </a:lnTo>
                  <a:lnTo>
                    <a:pt x="248" y="32"/>
                  </a:lnTo>
                  <a:lnTo>
                    <a:pt x="217" y="32"/>
                  </a:lnTo>
                  <a:lnTo>
                    <a:pt x="217" y="32"/>
                  </a:lnTo>
                  <a:cubicBezTo>
                    <a:pt x="217" y="32"/>
                    <a:pt x="217" y="32"/>
                    <a:pt x="185" y="32"/>
                  </a:cubicBezTo>
                  <a:lnTo>
                    <a:pt x="185" y="32"/>
                  </a:lnTo>
                  <a:lnTo>
                    <a:pt x="185" y="32"/>
                  </a:lnTo>
                  <a:cubicBezTo>
                    <a:pt x="155" y="32"/>
                    <a:pt x="155" y="32"/>
                    <a:pt x="155" y="32"/>
                  </a:cubicBezTo>
                  <a:cubicBezTo>
                    <a:pt x="124" y="32"/>
                    <a:pt x="124" y="0"/>
                    <a:pt x="124" y="0"/>
                  </a:cubicBezTo>
                  <a:lnTo>
                    <a:pt x="124" y="0"/>
                  </a:lnTo>
                  <a:cubicBezTo>
                    <a:pt x="93" y="32"/>
                    <a:pt x="93" y="32"/>
                    <a:pt x="93" y="32"/>
                  </a:cubicBezTo>
                  <a:lnTo>
                    <a:pt x="93" y="32"/>
                  </a:lnTo>
                  <a:lnTo>
                    <a:pt x="62" y="63"/>
                  </a:lnTo>
                  <a:lnTo>
                    <a:pt x="62" y="63"/>
                  </a:lnTo>
                  <a:cubicBezTo>
                    <a:pt x="31" y="94"/>
                    <a:pt x="31" y="124"/>
                    <a:pt x="0" y="124"/>
                  </a:cubicBezTo>
                  <a:lnTo>
                    <a:pt x="0" y="124"/>
                  </a:lnTo>
                  <a:cubicBezTo>
                    <a:pt x="31" y="124"/>
                    <a:pt x="31" y="156"/>
                    <a:pt x="31" y="156"/>
                  </a:cubicBezTo>
                  <a:lnTo>
                    <a:pt x="62" y="187"/>
                  </a:lnTo>
                  <a:lnTo>
                    <a:pt x="62" y="187"/>
                  </a:lnTo>
                  <a:lnTo>
                    <a:pt x="62" y="187"/>
                  </a:lnTo>
                  <a:cubicBezTo>
                    <a:pt x="62" y="124"/>
                    <a:pt x="62" y="124"/>
                    <a:pt x="62" y="124"/>
                  </a:cubicBezTo>
                  <a:cubicBezTo>
                    <a:pt x="93" y="187"/>
                    <a:pt x="93" y="187"/>
                    <a:pt x="93" y="187"/>
                  </a:cubicBezTo>
                  <a:lnTo>
                    <a:pt x="93" y="187"/>
                  </a:lnTo>
                  <a:lnTo>
                    <a:pt x="93" y="187"/>
                  </a:lnTo>
                  <a:cubicBezTo>
                    <a:pt x="93" y="187"/>
                    <a:pt x="93" y="187"/>
                    <a:pt x="124" y="187"/>
                  </a:cubicBezTo>
                  <a:lnTo>
                    <a:pt x="124" y="187"/>
                  </a:lnTo>
                  <a:lnTo>
                    <a:pt x="124" y="218"/>
                  </a:lnTo>
                  <a:lnTo>
                    <a:pt x="124" y="218"/>
                  </a:lnTo>
                  <a:cubicBezTo>
                    <a:pt x="124" y="218"/>
                    <a:pt x="124" y="218"/>
                    <a:pt x="124" y="248"/>
                  </a:cubicBezTo>
                  <a:lnTo>
                    <a:pt x="124" y="248"/>
                  </a:lnTo>
                  <a:lnTo>
                    <a:pt x="155" y="248"/>
                  </a:lnTo>
                  <a:lnTo>
                    <a:pt x="185" y="248"/>
                  </a:lnTo>
                  <a:lnTo>
                    <a:pt x="185" y="248"/>
                  </a:lnTo>
                  <a:lnTo>
                    <a:pt x="185" y="248"/>
                  </a:lnTo>
                  <a:lnTo>
                    <a:pt x="185" y="248"/>
                  </a:lnTo>
                  <a:lnTo>
                    <a:pt x="217" y="248"/>
                  </a:lnTo>
                  <a:cubicBezTo>
                    <a:pt x="217" y="248"/>
                    <a:pt x="217" y="248"/>
                    <a:pt x="248" y="248"/>
                  </a:cubicBezTo>
                  <a:lnTo>
                    <a:pt x="248" y="248"/>
                  </a:lnTo>
                  <a:lnTo>
                    <a:pt x="248" y="248"/>
                  </a:lnTo>
                  <a:lnTo>
                    <a:pt x="248" y="248"/>
                  </a:lnTo>
                  <a:cubicBezTo>
                    <a:pt x="248" y="248"/>
                    <a:pt x="248" y="248"/>
                    <a:pt x="248" y="218"/>
                  </a:cubicBezTo>
                  <a:cubicBezTo>
                    <a:pt x="279" y="218"/>
                    <a:pt x="279" y="218"/>
                    <a:pt x="279" y="218"/>
                  </a:cubicBezTo>
                  <a:lnTo>
                    <a:pt x="279" y="218"/>
                  </a:lnTo>
                  <a:cubicBezTo>
                    <a:pt x="279" y="218"/>
                    <a:pt x="310" y="218"/>
                    <a:pt x="341" y="218"/>
                  </a:cubicBezTo>
                  <a:cubicBezTo>
                    <a:pt x="372" y="218"/>
                    <a:pt x="372" y="218"/>
                    <a:pt x="403" y="218"/>
                  </a:cubicBezTo>
                  <a:cubicBezTo>
                    <a:pt x="403" y="248"/>
                    <a:pt x="403" y="248"/>
                    <a:pt x="403" y="248"/>
                  </a:cubicBezTo>
                  <a:cubicBezTo>
                    <a:pt x="403" y="218"/>
                    <a:pt x="403" y="218"/>
                    <a:pt x="434" y="218"/>
                  </a:cubicBezTo>
                  <a:cubicBezTo>
                    <a:pt x="434" y="187"/>
                    <a:pt x="434" y="187"/>
                    <a:pt x="434" y="187"/>
                  </a:cubicBezTo>
                  <a:cubicBezTo>
                    <a:pt x="403" y="187"/>
                    <a:pt x="403" y="187"/>
                    <a:pt x="403" y="187"/>
                  </a:cubicBezTo>
                  <a:cubicBezTo>
                    <a:pt x="372" y="187"/>
                    <a:pt x="372" y="187"/>
                    <a:pt x="372" y="156"/>
                  </a:cubicBezTo>
                  <a:lnTo>
                    <a:pt x="372" y="124"/>
                  </a:lnTo>
                  <a:lnTo>
                    <a:pt x="372" y="124"/>
                  </a:lnTo>
                  <a:lnTo>
                    <a:pt x="372" y="94"/>
                  </a:lnTo>
                  <a:lnTo>
                    <a:pt x="372" y="94"/>
                  </a:lnTo>
                  <a:lnTo>
                    <a:pt x="372" y="63"/>
                  </a:lnTo>
                  <a:lnTo>
                    <a:pt x="372" y="63"/>
                  </a:lnTo>
                  <a:lnTo>
                    <a:pt x="372" y="63"/>
                  </a:lnTo>
                  <a:lnTo>
                    <a:pt x="372" y="63"/>
                  </a:lnTo>
                  <a:cubicBezTo>
                    <a:pt x="341" y="63"/>
                    <a:pt x="341" y="63"/>
                    <a:pt x="341" y="32"/>
                  </a:cubicBezTo>
                  <a:cubicBezTo>
                    <a:pt x="341" y="32"/>
                    <a:pt x="341" y="32"/>
                    <a:pt x="3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9" name="Freeform 61"/>
            <p:cNvSpPr>
              <a:spLocks noChangeArrowheads="1"/>
            </p:cNvSpPr>
            <p:nvPr/>
          </p:nvSpPr>
          <p:spPr bwMode="auto">
            <a:xfrm>
              <a:off x="3490913" y="1646238"/>
              <a:ext cx="223837" cy="155575"/>
            </a:xfrm>
            <a:custGeom>
              <a:avLst/>
              <a:gdLst>
                <a:gd name="T0" fmla="*/ 217 w 621"/>
                <a:gd name="T1" fmla="*/ 403 h 434"/>
                <a:gd name="T2" fmla="*/ 342 w 621"/>
                <a:gd name="T3" fmla="*/ 403 h 434"/>
                <a:gd name="T4" fmla="*/ 342 w 621"/>
                <a:gd name="T5" fmla="*/ 403 h 434"/>
                <a:gd name="T6" fmla="*/ 403 w 621"/>
                <a:gd name="T7" fmla="*/ 372 h 434"/>
                <a:gd name="T8" fmla="*/ 466 w 621"/>
                <a:gd name="T9" fmla="*/ 309 h 434"/>
                <a:gd name="T10" fmla="*/ 466 w 621"/>
                <a:gd name="T11" fmla="*/ 216 h 434"/>
                <a:gd name="T12" fmla="*/ 558 w 621"/>
                <a:gd name="T13" fmla="*/ 124 h 434"/>
                <a:gd name="T14" fmla="*/ 620 w 621"/>
                <a:gd name="T15" fmla="*/ 92 h 434"/>
                <a:gd name="T16" fmla="*/ 590 w 621"/>
                <a:gd name="T17" fmla="*/ 92 h 434"/>
                <a:gd name="T18" fmla="*/ 590 w 621"/>
                <a:gd name="T19" fmla="*/ 92 h 434"/>
                <a:gd name="T20" fmla="*/ 558 w 621"/>
                <a:gd name="T21" fmla="*/ 61 h 434"/>
                <a:gd name="T22" fmla="*/ 466 w 621"/>
                <a:gd name="T23" fmla="*/ 61 h 434"/>
                <a:gd name="T24" fmla="*/ 434 w 621"/>
                <a:gd name="T25" fmla="*/ 61 h 434"/>
                <a:gd name="T26" fmla="*/ 403 w 621"/>
                <a:gd name="T27" fmla="*/ 61 h 434"/>
                <a:gd name="T28" fmla="*/ 403 w 621"/>
                <a:gd name="T29" fmla="*/ 31 h 434"/>
                <a:gd name="T30" fmla="*/ 342 w 621"/>
                <a:gd name="T31" fmla="*/ 31 h 434"/>
                <a:gd name="T32" fmla="*/ 279 w 621"/>
                <a:gd name="T33" fmla="*/ 31 h 434"/>
                <a:gd name="T34" fmla="*/ 248 w 621"/>
                <a:gd name="T35" fmla="*/ 31 h 434"/>
                <a:gd name="T36" fmla="*/ 186 w 621"/>
                <a:gd name="T37" fmla="*/ 31 h 434"/>
                <a:gd name="T38" fmla="*/ 186 w 621"/>
                <a:gd name="T39" fmla="*/ 0 h 434"/>
                <a:gd name="T40" fmla="*/ 94 w 621"/>
                <a:gd name="T41" fmla="*/ 31 h 434"/>
                <a:gd name="T42" fmla="*/ 31 w 621"/>
                <a:gd name="T43" fmla="*/ 0 h 434"/>
                <a:gd name="T44" fmla="*/ 0 w 621"/>
                <a:gd name="T45" fmla="*/ 31 h 434"/>
                <a:gd name="T46" fmla="*/ 31 w 621"/>
                <a:gd name="T47" fmla="*/ 61 h 434"/>
                <a:gd name="T48" fmla="*/ 31 w 621"/>
                <a:gd name="T49" fmla="*/ 61 h 434"/>
                <a:gd name="T50" fmla="*/ 62 w 621"/>
                <a:gd name="T51" fmla="*/ 61 h 434"/>
                <a:gd name="T52" fmla="*/ 94 w 621"/>
                <a:gd name="T53" fmla="*/ 61 h 434"/>
                <a:gd name="T54" fmla="*/ 124 w 621"/>
                <a:gd name="T55" fmla="*/ 61 h 434"/>
                <a:gd name="T56" fmla="*/ 124 w 621"/>
                <a:gd name="T57" fmla="*/ 61 h 434"/>
                <a:gd name="T58" fmla="*/ 124 w 621"/>
                <a:gd name="T59" fmla="*/ 92 h 434"/>
                <a:gd name="T60" fmla="*/ 155 w 621"/>
                <a:gd name="T61" fmla="*/ 124 h 434"/>
                <a:gd name="T62" fmla="*/ 124 w 621"/>
                <a:gd name="T63" fmla="*/ 155 h 434"/>
                <a:gd name="T64" fmla="*/ 124 w 621"/>
                <a:gd name="T65" fmla="*/ 155 h 434"/>
                <a:gd name="T66" fmla="*/ 124 w 621"/>
                <a:gd name="T67" fmla="*/ 185 h 434"/>
                <a:gd name="T68" fmla="*/ 124 w 621"/>
                <a:gd name="T69" fmla="*/ 248 h 434"/>
                <a:gd name="T70" fmla="*/ 124 w 621"/>
                <a:gd name="T71" fmla="*/ 279 h 434"/>
                <a:gd name="T72" fmla="*/ 94 w 621"/>
                <a:gd name="T73" fmla="*/ 309 h 434"/>
                <a:gd name="T74" fmla="*/ 124 w 621"/>
                <a:gd name="T75" fmla="*/ 340 h 434"/>
                <a:gd name="T76" fmla="*/ 94 w 621"/>
                <a:gd name="T77" fmla="*/ 372 h 434"/>
                <a:gd name="T78" fmla="*/ 186 w 621"/>
                <a:gd name="T79" fmla="*/ 433 h 434"/>
                <a:gd name="T80" fmla="*/ 217 w 621"/>
                <a:gd name="T81" fmla="*/ 403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1" h="434">
                  <a:moveTo>
                    <a:pt x="217" y="403"/>
                  </a:moveTo>
                  <a:lnTo>
                    <a:pt x="217" y="403"/>
                  </a:lnTo>
                  <a:cubicBezTo>
                    <a:pt x="248" y="403"/>
                    <a:pt x="248" y="403"/>
                    <a:pt x="279" y="403"/>
                  </a:cubicBezTo>
                  <a:cubicBezTo>
                    <a:pt x="310" y="403"/>
                    <a:pt x="310" y="403"/>
                    <a:pt x="342" y="403"/>
                  </a:cubicBezTo>
                  <a:lnTo>
                    <a:pt x="342" y="403"/>
                  </a:lnTo>
                  <a:lnTo>
                    <a:pt x="342" y="403"/>
                  </a:lnTo>
                  <a:cubicBezTo>
                    <a:pt x="372" y="372"/>
                    <a:pt x="403" y="372"/>
                    <a:pt x="403" y="372"/>
                  </a:cubicBezTo>
                  <a:lnTo>
                    <a:pt x="403" y="372"/>
                  </a:lnTo>
                  <a:cubicBezTo>
                    <a:pt x="434" y="340"/>
                    <a:pt x="434" y="340"/>
                    <a:pt x="434" y="309"/>
                  </a:cubicBezTo>
                  <a:cubicBezTo>
                    <a:pt x="466" y="309"/>
                    <a:pt x="466" y="309"/>
                    <a:pt x="466" y="309"/>
                  </a:cubicBezTo>
                  <a:lnTo>
                    <a:pt x="466" y="279"/>
                  </a:lnTo>
                  <a:cubicBezTo>
                    <a:pt x="434" y="248"/>
                    <a:pt x="434" y="216"/>
                    <a:pt x="466" y="216"/>
                  </a:cubicBezTo>
                  <a:cubicBezTo>
                    <a:pt x="496" y="185"/>
                    <a:pt x="496" y="155"/>
                    <a:pt x="496" y="155"/>
                  </a:cubicBezTo>
                  <a:cubicBezTo>
                    <a:pt x="527" y="124"/>
                    <a:pt x="558" y="124"/>
                    <a:pt x="558" y="124"/>
                  </a:cubicBezTo>
                  <a:cubicBezTo>
                    <a:pt x="590" y="124"/>
                    <a:pt x="590" y="124"/>
                    <a:pt x="590" y="124"/>
                  </a:cubicBezTo>
                  <a:cubicBezTo>
                    <a:pt x="620" y="92"/>
                    <a:pt x="620" y="92"/>
                    <a:pt x="620" y="92"/>
                  </a:cubicBezTo>
                  <a:lnTo>
                    <a:pt x="620" y="92"/>
                  </a:lnTo>
                  <a:cubicBezTo>
                    <a:pt x="590" y="92"/>
                    <a:pt x="590" y="92"/>
                    <a:pt x="590" y="92"/>
                  </a:cubicBezTo>
                  <a:lnTo>
                    <a:pt x="590" y="92"/>
                  </a:lnTo>
                  <a:lnTo>
                    <a:pt x="590" y="92"/>
                  </a:lnTo>
                  <a:cubicBezTo>
                    <a:pt x="558" y="92"/>
                    <a:pt x="558" y="92"/>
                    <a:pt x="558" y="61"/>
                  </a:cubicBezTo>
                  <a:lnTo>
                    <a:pt x="558" y="61"/>
                  </a:lnTo>
                  <a:cubicBezTo>
                    <a:pt x="527" y="92"/>
                    <a:pt x="527" y="92"/>
                    <a:pt x="496" y="92"/>
                  </a:cubicBezTo>
                  <a:cubicBezTo>
                    <a:pt x="496" y="92"/>
                    <a:pt x="466" y="92"/>
                    <a:pt x="466" y="61"/>
                  </a:cubicBezTo>
                  <a:cubicBezTo>
                    <a:pt x="466" y="61"/>
                    <a:pt x="466" y="61"/>
                    <a:pt x="434" y="61"/>
                  </a:cubicBezTo>
                  <a:lnTo>
                    <a:pt x="434" y="61"/>
                  </a:lnTo>
                  <a:lnTo>
                    <a:pt x="434" y="61"/>
                  </a:lnTo>
                  <a:lnTo>
                    <a:pt x="403" y="61"/>
                  </a:lnTo>
                  <a:lnTo>
                    <a:pt x="403" y="61"/>
                  </a:lnTo>
                  <a:cubicBezTo>
                    <a:pt x="403" y="31"/>
                    <a:pt x="403" y="31"/>
                    <a:pt x="403" y="31"/>
                  </a:cubicBezTo>
                  <a:lnTo>
                    <a:pt x="372" y="31"/>
                  </a:lnTo>
                  <a:cubicBezTo>
                    <a:pt x="372" y="31"/>
                    <a:pt x="372" y="31"/>
                    <a:pt x="342" y="31"/>
                  </a:cubicBezTo>
                  <a:lnTo>
                    <a:pt x="342" y="31"/>
                  </a:lnTo>
                  <a:cubicBezTo>
                    <a:pt x="310" y="31"/>
                    <a:pt x="310" y="31"/>
                    <a:pt x="279" y="31"/>
                  </a:cubicBezTo>
                  <a:lnTo>
                    <a:pt x="279" y="31"/>
                  </a:lnTo>
                  <a:lnTo>
                    <a:pt x="248" y="31"/>
                  </a:lnTo>
                  <a:cubicBezTo>
                    <a:pt x="248" y="31"/>
                    <a:pt x="248" y="31"/>
                    <a:pt x="217" y="31"/>
                  </a:cubicBezTo>
                  <a:lnTo>
                    <a:pt x="186" y="31"/>
                  </a:lnTo>
                  <a:cubicBezTo>
                    <a:pt x="186" y="31"/>
                    <a:pt x="186" y="31"/>
                    <a:pt x="186" y="0"/>
                  </a:cubicBezTo>
                  <a:lnTo>
                    <a:pt x="186" y="0"/>
                  </a:lnTo>
                  <a:cubicBezTo>
                    <a:pt x="155" y="0"/>
                    <a:pt x="155" y="31"/>
                    <a:pt x="124" y="31"/>
                  </a:cubicBezTo>
                  <a:cubicBezTo>
                    <a:pt x="124" y="31"/>
                    <a:pt x="124" y="31"/>
                    <a:pt x="94" y="31"/>
                  </a:cubicBezTo>
                  <a:cubicBezTo>
                    <a:pt x="94" y="31"/>
                    <a:pt x="62" y="0"/>
                    <a:pt x="31" y="0"/>
                  </a:cubicBezTo>
                  <a:lnTo>
                    <a:pt x="31" y="0"/>
                  </a:lnTo>
                  <a:cubicBezTo>
                    <a:pt x="31" y="31"/>
                    <a:pt x="31" y="31"/>
                    <a:pt x="31" y="31"/>
                  </a:cubicBezTo>
                  <a:cubicBezTo>
                    <a:pt x="0" y="31"/>
                    <a:pt x="0" y="31"/>
                    <a:pt x="0" y="31"/>
                  </a:cubicBezTo>
                  <a:lnTo>
                    <a:pt x="0" y="31"/>
                  </a:lnTo>
                  <a:cubicBezTo>
                    <a:pt x="0" y="31"/>
                    <a:pt x="0" y="61"/>
                    <a:pt x="31" y="61"/>
                  </a:cubicBezTo>
                  <a:lnTo>
                    <a:pt x="31" y="61"/>
                  </a:lnTo>
                  <a:lnTo>
                    <a:pt x="31" y="61"/>
                  </a:lnTo>
                  <a:cubicBezTo>
                    <a:pt x="62" y="61"/>
                    <a:pt x="62" y="92"/>
                    <a:pt x="62" y="92"/>
                  </a:cubicBezTo>
                  <a:lnTo>
                    <a:pt x="62" y="61"/>
                  </a:lnTo>
                  <a:cubicBezTo>
                    <a:pt x="94" y="61"/>
                    <a:pt x="94" y="61"/>
                    <a:pt x="94" y="61"/>
                  </a:cubicBezTo>
                  <a:lnTo>
                    <a:pt x="94" y="61"/>
                  </a:lnTo>
                  <a:lnTo>
                    <a:pt x="94" y="61"/>
                  </a:lnTo>
                  <a:cubicBezTo>
                    <a:pt x="124" y="61"/>
                    <a:pt x="124" y="61"/>
                    <a:pt x="124" y="61"/>
                  </a:cubicBezTo>
                  <a:lnTo>
                    <a:pt x="124" y="61"/>
                  </a:lnTo>
                  <a:lnTo>
                    <a:pt x="124" y="61"/>
                  </a:lnTo>
                  <a:cubicBezTo>
                    <a:pt x="124" y="92"/>
                    <a:pt x="124" y="92"/>
                    <a:pt x="124" y="92"/>
                  </a:cubicBezTo>
                  <a:lnTo>
                    <a:pt x="124" y="92"/>
                  </a:lnTo>
                  <a:cubicBezTo>
                    <a:pt x="155" y="92"/>
                    <a:pt x="155" y="124"/>
                    <a:pt x="155" y="124"/>
                  </a:cubicBezTo>
                  <a:lnTo>
                    <a:pt x="155" y="124"/>
                  </a:lnTo>
                  <a:lnTo>
                    <a:pt x="155" y="124"/>
                  </a:lnTo>
                  <a:cubicBezTo>
                    <a:pt x="155" y="155"/>
                    <a:pt x="155" y="155"/>
                    <a:pt x="124" y="155"/>
                  </a:cubicBezTo>
                  <a:lnTo>
                    <a:pt x="124" y="155"/>
                  </a:lnTo>
                  <a:lnTo>
                    <a:pt x="124" y="155"/>
                  </a:lnTo>
                  <a:lnTo>
                    <a:pt x="124" y="155"/>
                  </a:lnTo>
                  <a:lnTo>
                    <a:pt x="124" y="185"/>
                  </a:lnTo>
                  <a:cubicBezTo>
                    <a:pt x="124" y="185"/>
                    <a:pt x="124" y="216"/>
                    <a:pt x="124" y="248"/>
                  </a:cubicBezTo>
                  <a:lnTo>
                    <a:pt x="124" y="248"/>
                  </a:lnTo>
                  <a:cubicBezTo>
                    <a:pt x="124" y="248"/>
                    <a:pt x="124" y="248"/>
                    <a:pt x="94" y="248"/>
                  </a:cubicBezTo>
                  <a:cubicBezTo>
                    <a:pt x="124" y="279"/>
                    <a:pt x="124" y="279"/>
                    <a:pt x="124" y="279"/>
                  </a:cubicBezTo>
                  <a:lnTo>
                    <a:pt x="124" y="309"/>
                  </a:lnTo>
                  <a:cubicBezTo>
                    <a:pt x="94" y="309"/>
                    <a:pt x="94" y="309"/>
                    <a:pt x="94" y="309"/>
                  </a:cubicBezTo>
                  <a:cubicBezTo>
                    <a:pt x="124" y="309"/>
                    <a:pt x="124" y="340"/>
                    <a:pt x="124" y="340"/>
                  </a:cubicBezTo>
                  <a:lnTo>
                    <a:pt x="124" y="340"/>
                  </a:lnTo>
                  <a:cubicBezTo>
                    <a:pt x="124" y="340"/>
                    <a:pt x="124" y="340"/>
                    <a:pt x="94" y="372"/>
                  </a:cubicBezTo>
                  <a:lnTo>
                    <a:pt x="94" y="372"/>
                  </a:lnTo>
                  <a:cubicBezTo>
                    <a:pt x="124" y="403"/>
                    <a:pt x="124" y="403"/>
                    <a:pt x="155" y="433"/>
                  </a:cubicBezTo>
                  <a:lnTo>
                    <a:pt x="186" y="433"/>
                  </a:lnTo>
                  <a:lnTo>
                    <a:pt x="186" y="433"/>
                  </a:lnTo>
                  <a:cubicBezTo>
                    <a:pt x="186" y="433"/>
                    <a:pt x="186" y="433"/>
                    <a:pt x="217" y="4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0" name="Freeform 62"/>
            <p:cNvSpPr>
              <a:spLocks noChangeArrowheads="1"/>
            </p:cNvSpPr>
            <p:nvPr/>
          </p:nvSpPr>
          <p:spPr bwMode="auto">
            <a:xfrm>
              <a:off x="4449763" y="1801813"/>
              <a:ext cx="168275" cy="168275"/>
            </a:xfrm>
            <a:custGeom>
              <a:avLst/>
              <a:gdLst>
                <a:gd name="T0" fmla="*/ 310 w 466"/>
                <a:gd name="T1" fmla="*/ 63 h 467"/>
                <a:gd name="T2" fmla="*/ 310 w 466"/>
                <a:gd name="T3" fmla="*/ 63 h 467"/>
                <a:gd name="T4" fmla="*/ 310 w 466"/>
                <a:gd name="T5" fmla="*/ 63 h 467"/>
                <a:gd name="T6" fmla="*/ 279 w 466"/>
                <a:gd name="T7" fmla="*/ 0 h 467"/>
                <a:gd name="T8" fmla="*/ 279 w 466"/>
                <a:gd name="T9" fmla="*/ 0 h 467"/>
                <a:gd name="T10" fmla="*/ 217 w 466"/>
                <a:gd name="T11" fmla="*/ 0 h 467"/>
                <a:gd name="T12" fmla="*/ 186 w 466"/>
                <a:gd name="T13" fmla="*/ 0 h 467"/>
                <a:gd name="T14" fmla="*/ 155 w 466"/>
                <a:gd name="T15" fmla="*/ 31 h 467"/>
                <a:gd name="T16" fmla="*/ 123 w 466"/>
                <a:gd name="T17" fmla="*/ 63 h 467"/>
                <a:gd name="T18" fmla="*/ 123 w 466"/>
                <a:gd name="T19" fmla="*/ 63 h 467"/>
                <a:gd name="T20" fmla="*/ 123 w 466"/>
                <a:gd name="T21" fmla="*/ 124 h 467"/>
                <a:gd name="T22" fmla="*/ 0 w 466"/>
                <a:gd name="T23" fmla="*/ 218 h 467"/>
                <a:gd name="T24" fmla="*/ 0 w 466"/>
                <a:gd name="T25" fmla="*/ 248 h 467"/>
                <a:gd name="T26" fmla="*/ 0 w 466"/>
                <a:gd name="T27" fmla="*/ 279 h 467"/>
                <a:gd name="T28" fmla="*/ 0 w 466"/>
                <a:gd name="T29" fmla="*/ 279 h 467"/>
                <a:gd name="T30" fmla="*/ 30 w 466"/>
                <a:gd name="T31" fmla="*/ 279 h 467"/>
                <a:gd name="T32" fmla="*/ 62 w 466"/>
                <a:gd name="T33" fmla="*/ 311 h 467"/>
                <a:gd name="T34" fmla="*/ 93 w 466"/>
                <a:gd name="T35" fmla="*/ 311 h 467"/>
                <a:gd name="T36" fmla="*/ 123 w 466"/>
                <a:gd name="T37" fmla="*/ 311 h 467"/>
                <a:gd name="T38" fmla="*/ 186 w 466"/>
                <a:gd name="T39" fmla="*/ 342 h 467"/>
                <a:gd name="T40" fmla="*/ 247 w 466"/>
                <a:gd name="T41" fmla="*/ 403 h 467"/>
                <a:gd name="T42" fmla="*/ 371 w 466"/>
                <a:gd name="T43" fmla="*/ 466 h 467"/>
                <a:gd name="T44" fmla="*/ 403 w 466"/>
                <a:gd name="T45" fmla="*/ 435 h 467"/>
                <a:gd name="T46" fmla="*/ 403 w 466"/>
                <a:gd name="T47" fmla="*/ 435 h 467"/>
                <a:gd name="T48" fmla="*/ 465 w 466"/>
                <a:gd name="T49" fmla="*/ 403 h 467"/>
                <a:gd name="T50" fmla="*/ 434 w 466"/>
                <a:gd name="T51" fmla="*/ 372 h 467"/>
                <a:gd name="T52" fmla="*/ 434 w 466"/>
                <a:gd name="T53" fmla="*/ 372 h 467"/>
                <a:gd name="T54" fmla="*/ 434 w 466"/>
                <a:gd name="T55" fmla="*/ 342 h 467"/>
                <a:gd name="T56" fmla="*/ 434 w 466"/>
                <a:gd name="T57" fmla="*/ 311 h 467"/>
                <a:gd name="T58" fmla="*/ 371 w 466"/>
                <a:gd name="T59" fmla="*/ 279 h 467"/>
                <a:gd name="T60" fmla="*/ 371 w 466"/>
                <a:gd name="T61" fmla="*/ 279 h 467"/>
                <a:gd name="T62" fmla="*/ 341 w 466"/>
                <a:gd name="T63" fmla="*/ 218 h 467"/>
                <a:gd name="T64" fmla="*/ 310 w 466"/>
                <a:gd name="T65" fmla="*/ 218 h 467"/>
                <a:gd name="T66" fmla="*/ 310 w 466"/>
                <a:gd name="T67" fmla="*/ 187 h 467"/>
                <a:gd name="T68" fmla="*/ 310 w 466"/>
                <a:gd name="T69" fmla="*/ 155 h 467"/>
                <a:gd name="T70" fmla="*/ 310 w 466"/>
                <a:gd name="T71" fmla="*/ 155 h 467"/>
                <a:gd name="T72" fmla="*/ 310 w 466"/>
                <a:gd name="T73" fmla="*/ 124 h 467"/>
                <a:gd name="T74" fmla="*/ 341 w 466"/>
                <a:gd name="T75" fmla="*/ 94 h 467"/>
                <a:gd name="T76" fmla="*/ 310 w 466"/>
                <a:gd name="T77" fmla="*/ 6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6" h="467">
                  <a:moveTo>
                    <a:pt x="310" y="63"/>
                  </a:moveTo>
                  <a:lnTo>
                    <a:pt x="310" y="63"/>
                  </a:lnTo>
                  <a:lnTo>
                    <a:pt x="310" y="63"/>
                  </a:lnTo>
                  <a:lnTo>
                    <a:pt x="310" y="63"/>
                  </a:lnTo>
                  <a:lnTo>
                    <a:pt x="310" y="63"/>
                  </a:lnTo>
                  <a:lnTo>
                    <a:pt x="310" y="63"/>
                  </a:lnTo>
                  <a:lnTo>
                    <a:pt x="279" y="31"/>
                  </a:lnTo>
                  <a:lnTo>
                    <a:pt x="279" y="0"/>
                  </a:lnTo>
                  <a:lnTo>
                    <a:pt x="279" y="0"/>
                  </a:lnTo>
                  <a:lnTo>
                    <a:pt x="279" y="0"/>
                  </a:lnTo>
                  <a:cubicBezTo>
                    <a:pt x="247" y="0"/>
                    <a:pt x="247" y="0"/>
                    <a:pt x="247" y="0"/>
                  </a:cubicBezTo>
                  <a:lnTo>
                    <a:pt x="217" y="0"/>
                  </a:lnTo>
                  <a:lnTo>
                    <a:pt x="217" y="0"/>
                  </a:lnTo>
                  <a:cubicBezTo>
                    <a:pt x="186" y="0"/>
                    <a:pt x="186" y="0"/>
                    <a:pt x="186" y="0"/>
                  </a:cubicBezTo>
                  <a:lnTo>
                    <a:pt x="186" y="0"/>
                  </a:lnTo>
                  <a:cubicBezTo>
                    <a:pt x="155" y="0"/>
                    <a:pt x="155" y="31"/>
                    <a:pt x="155" y="31"/>
                  </a:cubicBezTo>
                  <a:lnTo>
                    <a:pt x="123" y="31"/>
                  </a:lnTo>
                  <a:cubicBezTo>
                    <a:pt x="123" y="31"/>
                    <a:pt x="123" y="31"/>
                    <a:pt x="123" y="63"/>
                  </a:cubicBezTo>
                  <a:lnTo>
                    <a:pt x="123" y="63"/>
                  </a:lnTo>
                  <a:lnTo>
                    <a:pt x="123" y="63"/>
                  </a:lnTo>
                  <a:cubicBezTo>
                    <a:pt x="123" y="63"/>
                    <a:pt x="123" y="63"/>
                    <a:pt x="123" y="94"/>
                  </a:cubicBezTo>
                  <a:lnTo>
                    <a:pt x="123" y="124"/>
                  </a:lnTo>
                  <a:cubicBezTo>
                    <a:pt x="93" y="187"/>
                    <a:pt x="62" y="187"/>
                    <a:pt x="62" y="187"/>
                  </a:cubicBezTo>
                  <a:cubicBezTo>
                    <a:pt x="62" y="187"/>
                    <a:pt x="30" y="218"/>
                    <a:pt x="0" y="218"/>
                  </a:cubicBezTo>
                  <a:cubicBezTo>
                    <a:pt x="0" y="248"/>
                    <a:pt x="0" y="248"/>
                    <a:pt x="0" y="248"/>
                  </a:cubicBezTo>
                  <a:lnTo>
                    <a:pt x="0" y="248"/>
                  </a:lnTo>
                  <a:lnTo>
                    <a:pt x="0" y="248"/>
                  </a:lnTo>
                  <a:lnTo>
                    <a:pt x="0" y="279"/>
                  </a:lnTo>
                  <a:lnTo>
                    <a:pt x="0" y="279"/>
                  </a:lnTo>
                  <a:lnTo>
                    <a:pt x="0" y="279"/>
                  </a:lnTo>
                  <a:lnTo>
                    <a:pt x="0" y="279"/>
                  </a:lnTo>
                  <a:cubicBezTo>
                    <a:pt x="30" y="279"/>
                    <a:pt x="30" y="279"/>
                    <a:pt x="30" y="279"/>
                  </a:cubicBezTo>
                  <a:cubicBezTo>
                    <a:pt x="30" y="279"/>
                    <a:pt x="62" y="279"/>
                    <a:pt x="62" y="311"/>
                  </a:cubicBezTo>
                  <a:lnTo>
                    <a:pt x="62" y="311"/>
                  </a:lnTo>
                  <a:cubicBezTo>
                    <a:pt x="93" y="311"/>
                    <a:pt x="93" y="311"/>
                    <a:pt x="93" y="311"/>
                  </a:cubicBezTo>
                  <a:lnTo>
                    <a:pt x="93" y="311"/>
                  </a:lnTo>
                  <a:lnTo>
                    <a:pt x="123" y="311"/>
                  </a:lnTo>
                  <a:lnTo>
                    <a:pt x="123" y="311"/>
                  </a:lnTo>
                  <a:cubicBezTo>
                    <a:pt x="123" y="311"/>
                    <a:pt x="123" y="311"/>
                    <a:pt x="155" y="342"/>
                  </a:cubicBezTo>
                  <a:lnTo>
                    <a:pt x="186" y="342"/>
                  </a:lnTo>
                  <a:cubicBezTo>
                    <a:pt x="186" y="372"/>
                    <a:pt x="217" y="403"/>
                    <a:pt x="247" y="403"/>
                  </a:cubicBezTo>
                  <a:lnTo>
                    <a:pt x="247" y="403"/>
                  </a:lnTo>
                  <a:cubicBezTo>
                    <a:pt x="279" y="435"/>
                    <a:pt x="279" y="466"/>
                    <a:pt x="279" y="466"/>
                  </a:cubicBezTo>
                  <a:cubicBezTo>
                    <a:pt x="310" y="466"/>
                    <a:pt x="341" y="466"/>
                    <a:pt x="371" y="466"/>
                  </a:cubicBezTo>
                  <a:lnTo>
                    <a:pt x="371" y="466"/>
                  </a:lnTo>
                  <a:cubicBezTo>
                    <a:pt x="371" y="466"/>
                    <a:pt x="371" y="466"/>
                    <a:pt x="403" y="435"/>
                  </a:cubicBezTo>
                  <a:cubicBezTo>
                    <a:pt x="403" y="403"/>
                    <a:pt x="403" y="403"/>
                    <a:pt x="403" y="403"/>
                  </a:cubicBezTo>
                  <a:cubicBezTo>
                    <a:pt x="403" y="435"/>
                    <a:pt x="403" y="435"/>
                    <a:pt x="403" y="435"/>
                  </a:cubicBezTo>
                  <a:lnTo>
                    <a:pt x="403" y="403"/>
                  </a:lnTo>
                  <a:cubicBezTo>
                    <a:pt x="434" y="403"/>
                    <a:pt x="434" y="403"/>
                    <a:pt x="465" y="403"/>
                  </a:cubicBezTo>
                  <a:lnTo>
                    <a:pt x="465" y="403"/>
                  </a:lnTo>
                  <a:cubicBezTo>
                    <a:pt x="434" y="403"/>
                    <a:pt x="434" y="403"/>
                    <a:pt x="434" y="372"/>
                  </a:cubicBezTo>
                  <a:lnTo>
                    <a:pt x="434" y="372"/>
                  </a:lnTo>
                  <a:lnTo>
                    <a:pt x="434" y="372"/>
                  </a:lnTo>
                  <a:cubicBezTo>
                    <a:pt x="434" y="342"/>
                    <a:pt x="434" y="342"/>
                    <a:pt x="434" y="342"/>
                  </a:cubicBezTo>
                  <a:lnTo>
                    <a:pt x="434" y="342"/>
                  </a:lnTo>
                  <a:lnTo>
                    <a:pt x="434" y="342"/>
                  </a:lnTo>
                  <a:cubicBezTo>
                    <a:pt x="434" y="311"/>
                    <a:pt x="434" y="311"/>
                    <a:pt x="434" y="311"/>
                  </a:cubicBezTo>
                  <a:lnTo>
                    <a:pt x="434" y="311"/>
                  </a:lnTo>
                  <a:cubicBezTo>
                    <a:pt x="403" y="279"/>
                    <a:pt x="403" y="279"/>
                    <a:pt x="371" y="279"/>
                  </a:cubicBezTo>
                  <a:lnTo>
                    <a:pt x="371" y="279"/>
                  </a:lnTo>
                  <a:lnTo>
                    <a:pt x="371" y="279"/>
                  </a:lnTo>
                  <a:cubicBezTo>
                    <a:pt x="310" y="248"/>
                    <a:pt x="310" y="248"/>
                    <a:pt x="310" y="248"/>
                  </a:cubicBezTo>
                  <a:cubicBezTo>
                    <a:pt x="341" y="218"/>
                    <a:pt x="341" y="218"/>
                    <a:pt x="341" y="218"/>
                  </a:cubicBezTo>
                  <a:cubicBezTo>
                    <a:pt x="341" y="218"/>
                    <a:pt x="341" y="218"/>
                    <a:pt x="310" y="218"/>
                  </a:cubicBezTo>
                  <a:lnTo>
                    <a:pt x="310" y="218"/>
                  </a:lnTo>
                  <a:lnTo>
                    <a:pt x="310" y="187"/>
                  </a:lnTo>
                  <a:lnTo>
                    <a:pt x="310" y="187"/>
                  </a:lnTo>
                  <a:lnTo>
                    <a:pt x="310" y="187"/>
                  </a:lnTo>
                  <a:cubicBezTo>
                    <a:pt x="310" y="187"/>
                    <a:pt x="310" y="187"/>
                    <a:pt x="310" y="155"/>
                  </a:cubicBezTo>
                  <a:lnTo>
                    <a:pt x="310" y="155"/>
                  </a:lnTo>
                  <a:lnTo>
                    <a:pt x="310" y="155"/>
                  </a:lnTo>
                  <a:cubicBezTo>
                    <a:pt x="310" y="155"/>
                    <a:pt x="310" y="155"/>
                    <a:pt x="310" y="124"/>
                  </a:cubicBezTo>
                  <a:lnTo>
                    <a:pt x="310" y="124"/>
                  </a:lnTo>
                  <a:cubicBezTo>
                    <a:pt x="341" y="124"/>
                    <a:pt x="341" y="94"/>
                    <a:pt x="341" y="94"/>
                  </a:cubicBezTo>
                  <a:lnTo>
                    <a:pt x="341" y="94"/>
                  </a:lnTo>
                  <a:lnTo>
                    <a:pt x="341" y="94"/>
                  </a:lnTo>
                  <a:cubicBezTo>
                    <a:pt x="341" y="94"/>
                    <a:pt x="310" y="94"/>
                    <a:pt x="310"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1" name="Freeform 63"/>
            <p:cNvSpPr>
              <a:spLocks noChangeArrowheads="1"/>
            </p:cNvSpPr>
            <p:nvPr/>
          </p:nvSpPr>
          <p:spPr bwMode="auto">
            <a:xfrm>
              <a:off x="3479800" y="1690688"/>
              <a:ext cx="44450" cy="100012"/>
            </a:xfrm>
            <a:custGeom>
              <a:avLst/>
              <a:gdLst>
                <a:gd name="T0" fmla="*/ 92 w 125"/>
                <a:gd name="T1" fmla="*/ 155 h 280"/>
                <a:gd name="T2" fmla="*/ 92 w 125"/>
                <a:gd name="T3" fmla="*/ 155 h 280"/>
                <a:gd name="T4" fmla="*/ 61 w 125"/>
                <a:gd name="T5" fmla="*/ 124 h 280"/>
                <a:gd name="T6" fmla="*/ 92 w 125"/>
                <a:gd name="T7" fmla="*/ 124 h 280"/>
                <a:gd name="T8" fmla="*/ 92 w 125"/>
                <a:gd name="T9" fmla="*/ 124 h 280"/>
                <a:gd name="T10" fmla="*/ 92 w 125"/>
                <a:gd name="T11" fmla="*/ 92 h 280"/>
                <a:gd name="T12" fmla="*/ 92 w 125"/>
                <a:gd name="T13" fmla="*/ 61 h 280"/>
                <a:gd name="T14" fmla="*/ 124 w 125"/>
                <a:gd name="T15" fmla="*/ 0 h 280"/>
                <a:gd name="T16" fmla="*/ 124 w 125"/>
                <a:gd name="T17" fmla="*/ 0 h 280"/>
                <a:gd name="T18" fmla="*/ 92 w 125"/>
                <a:gd name="T19" fmla="*/ 0 h 280"/>
                <a:gd name="T20" fmla="*/ 92 w 125"/>
                <a:gd name="T21" fmla="*/ 0 h 280"/>
                <a:gd name="T22" fmla="*/ 61 w 125"/>
                <a:gd name="T23" fmla="*/ 0 h 280"/>
                <a:gd name="T24" fmla="*/ 61 w 125"/>
                <a:gd name="T25" fmla="*/ 0 h 280"/>
                <a:gd name="T26" fmla="*/ 61 w 125"/>
                <a:gd name="T27" fmla="*/ 0 h 280"/>
                <a:gd name="T28" fmla="*/ 61 w 125"/>
                <a:gd name="T29" fmla="*/ 0 h 280"/>
                <a:gd name="T30" fmla="*/ 61 w 125"/>
                <a:gd name="T31" fmla="*/ 31 h 280"/>
                <a:gd name="T32" fmla="*/ 61 w 125"/>
                <a:gd name="T33" fmla="*/ 92 h 280"/>
                <a:gd name="T34" fmla="*/ 30 w 125"/>
                <a:gd name="T35" fmla="*/ 155 h 280"/>
                <a:gd name="T36" fmla="*/ 0 w 125"/>
                <a:gd name="T37" fmla="*/ 155 h 280"/>
                <a:gd name="T38" fmla="*/ 30 w 125"/>
                <a:gd name="T39" fmla="*/ 155 h 280"/>
                <a:gd name="T40" fmla="*/ 30 w 125"/>
                <a:gd name="T41" fmla="*/ 185 h 280"/>
                <a:gd name="T42" fmla="*/ 61 w 125"/>
                <a:gd name="T43" fmla="*/ 216 h 280"/>
                <a:gd name="T44" fmla="*/ 61 w 125"/>
                <a:gd name="T45" fmla="*/ 248 h 280"/>
                <a:gd name="T46" fmla="*/ 61 w 125"/>
                <a:gd name="T47" fmla="*/ 248 h 280"/>
                <a:gd name="T48" fmla="*/ 61 w 125"/>
                <a:gd name="T49" fmla="*/ 279 h 280"/>
                <a:gd name="T50" fmla="*/ 61 w 125"/>
                <a:gd name="T51" fmla="*/ 248 h 280"/>
                <a:gd name="T52" fmla="*/ 61 w 125"/>
                <a:gd name="T53" fmla="*/ 248 h 280"/>
                <a:gd name="T54" fmla="*/ 61 w 125"/>
                <a:gd name="T55" fmla="*/ 248 h 280"/>
                <a:gd name="T56" fmla="*/ 92 w 125"/>
                <a:gd name="T57" fmla="*/ 248 h 280"/>
                <a:gd name="T58" fmla="*/ 92 w 125"/>
                <a:gd name="T59" fmla="*/ 248 h 280"/>
                <a:gd name="T60" fmla="*/ 92 w 125"/>
                <a:gd name="T61" fmla="*/ 216 h 280"/>
                <a:gd name="T62" fmla="*/ 92 w 125"/>
                <a:gd name="T63" fmla="*/ 216 h 280"/>
                <a:gd name="T64" fmla="*/ 92 w 125"/>
                <a:gd name="T65" fmla="*/ 216 h 280"/>
                <a:gd name="T66" fmla="*/ 92 w 125"/>
                <a:gd name="T67" fmla="*/ 185 h 280"/>
                <a:gd name="T68" fmla="*/ 92 w 125"/>
                <a:gd name="T69" fmla="*/ 185 h 280"/>
                <a:gd name="T70" fmla="*/ 92 w 125"/>
                <a:gd name="T71" fmla="*/ 15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280">
                  <a:moveTo>
                    <a:pt x="92" y="155"/>
                  </a:moveTo>
                  <a:lnTo>
                    <a:pt x="92" y="155"/>
                  </a:lnTo>
                  <a:cubicBezTo>
                    <a:pt x="92" y="155"/>
                    <a:pt x="61" y="155"/>
                    <a:pt x="61" y="124"/>
                  </a:cubicBezTo>
                  <a:lnTo>
                    <a:pt x="92" y="124"/>
                  </a:lnTo>
                  <a:lnTo>
                    <a:pt x="92" y="124"/>
                  </a:lnTo>
                  <a:cubicBezTo>
                    <a:pt x="92" y="92"/>
                    <a:pt x="92" y="92"/>
                    <a:pt x="92" y="92"/>
                  </a:cubicBezTo>
                  <a:cubicBezTo>
                    <a:pt x="92" y="61"/>
                    <a:pt x="92" y="61"/>
                    <a:pt x="92" y="61"/>
                  </a:cubicBezTo>
                  <a:cubicBezTo>
                    <a:pt x="92" y="31"/>
                    <a:pt x="124" y="31"/>
                    <a:pt x="124" y="0"/>
                  </a:cubicBezTo>
                  <a:lnTo>
                    <a:pt x="124" y="0"/>
                  </a:lnTo>
                  <a:cubicBezTo>
                    <a:pt x="92" y="0"/>
                    <a:pt x="92" y="0"/>
                    <a:pt x="92" y="0"/>
                  </a:cubicBezTo>
                  <a:lnTo>
                    <a:pt x="92" y="0"/>
                  </a:lnTo>
                  <a:cubicBezTo>
                    <a:pt x="61" y="0"/>
                    <a:pt x="61" y="0"/>
                    <a:pt x="61" y="0"/>
                  </a:cubicBezTo>
                  <a:lnTo>
                    <a:pt x="61" y="0"/>
                  </a:lnTo>
                  <a:lnTo>
                    <a:pt x="61" y="0"/>
                  </a:lnTo>
                  <a:lnTo>
                    <a:pt x="61" y="0"/>
                  </a:lnTo>
                  <a:cubicBezTo>
                    <a:pt x="61" y="0"/>
                    <a:pt x="61" y="0"/>
                    <a:pt x="61" y="31"/>
                  </a:cubicBezTo>
                  <a:cubicBezTo>
                    <a:pt x="61" y="31"/>
                    <a:pt x="61" y="61"/>
                    <a:pt x="61" y="92"/>
                  </a:cubicBezTo>
                  <a:cubicBezTo>
                    <a:pt x="30" y="124"/>
                    <a:pt x="30" y="124"/>
                    <a:pt x="30" y="155"/>
                  </a:cubicBezTo>
                  <a:lnTo>
                    <a:pt x="0" y="155"/>
                  </a:lnTo>
                  <a:cubicBezTo>
                    <a:pt x="0" y="155"/>
                    <a:pt x="0" y="155"/>
                    <a:pt x="30" y="155"/>
                  </a:cubicBezTo>
                  <a:lnTo>
                    <a:pt x="30" y="185"/>
                  </a:lnTo>
                  <a:cubicBezTo>
                    <a:pt x="30" y="185"/>
                    <a:pt x="61" y="185"/>
                    <a:pt x="61" y="216"/>
                  </a:cubicBezTo>
                  <a:cubicBezTo>
                    <a:pt x="61" y="248"/>
                    <a:pt x="61" y="248"/>
                    <a:pt x="61" y="248"/>
                  </a:cubicBezTo>
                  <a:lnTo>
                    <a:pt x="61" y="248"/>
                  </a:lnTo>
                  <a:cubicBezTo>
                    <a:pt x="61" y="248"/>
                    <a:pt x="61" y="248"/>
                    <a:pt x="61" y="279"/>
                  </a:cubicBezTo>
                  <a:cubicBezTo>
                    <a:pt x="61" y="248"/>
                    <a:pt x="61" y="248"/>
                    <a:pt x="61" y="248"/>
                  </a:cubicBezTo>
                  <a:lnTo>
                    <a:pt x="61" y="248"/>
                  </a:lnTo>
                  <a:lnTo>
                    <a:pt x="61" y="248"/>
                  </a:lnTo>
                  <a:cubicBezTo>
                    <a:pt x="61" y="248"/>
                    <a:pt x="61" y="248"/>
                    <a:pt x="92" y="248"/>
                  </a:cubicBezTo>
                  <a:lnTo>
                    <a:pt x="92" y="248"/>
                  </a:lnTo>
                  <a:cubicBezTo>
                    <a:pt x="92" y="216"/>
                    <a:pt x="92" y="216"/>
                    <a:pt x="92" y="216"/>
                  </a:cubicBezTo>
                  <a:lnTo>
                    <a:pt x="92" y="216"/>
                  </a:lnTo>
                  <a:lnTo>
                    <a:pt x="92" y="216"/>
                  </a:lnTo>
                  <a:cubicBezTo>
                    <a:pt x="92" y="216"/>
                    <a:pt x="92" y="216"/>
                    <a:pt x="92" y="185"/>
                  </a:cubicBezTo>
                  <a:lnTo>
                    <a:pt x="92" y="185"/>
                  </a:lnTo>
                  <a:cubicBezTo>
                    <a:pt x="92" y="185"/>
                    <a:pt x="92" y="185"/>
                    <a:pt x="92"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2" name="Freeform 64"/>
            <p:cNvSpPr>
              <a:spLocks noChangeArrowheads="1"/>
            </p:cNvSpPr>
            <p:nvPr/>
          </p:nvSpPr>
          <p:spPr bwMode="auto">
            <a:xfrm>
              <a:off x="4114800" y="1646238"/>
              <a:ext cx="100013" cy="44450"/>
            </a:xfrm>
            <a:custGeom>
              <a:avLst/>
              <a:gdLst>
                <a:gd name="T0" fmla="*/ 248 w 280"/>
                <a:gd name="T1" fmla="*/ 0 h 125"/>
                <a:gd name="T2" fmla="*/ 248 w 280"/>
                <a:gd name="T3" fmla="*/ 0 h 125"/>
                <a:gd name="T4" fmla="*/ 186 w 280"/>
                <a:gd name="T5" fmla="*/ 0 h 125"/>
                <a:gd name="T6" fmla="*/ 186 w 280"/>
                <a:gd name="T7" fmla="*/ 0 h 125"/>
                <a:gd name="T8" fmla="*/ 186 w 280"/>
                <a:gd name="T9" fmla="*/ 0 h 125"/>
                <a:gd name="T10" fmla="*/ 155 w 280"/>
                <a:gd name="T11" fmla="*/ 31 h 125"/>
                <a:gd name="T12" fmla="*/ 155 w 280"/>
                <a:gd name="T13" fmla="*/ 31 h 125"/>
                <a:gd name="T14" fmla="*/ 155 w 280"/>
                <a:gd name="T15" fmla="*/ 31 h 125"/>
                <a:gd name="T16" fmla="*/ 124 w 280"/>
                <a:gd name="T17" fmla="*/ 31 h 125"/>
                <a:gd name="T18" fmla="*/ 124 w 280"/>
                <a:gd name="T19" fmla="*/ 31 h 125"/>
                <a:gd name="T20" fmla="*/ 124 w 280"/>
                <a:gd name="T21" fmla="*/ 0 h 125"/>
                <a:gd name="T22" fmla="*/ 124 w 280"/>
                <a:gd name="T23" fmla="*/ 0 h 125"/>
                <a:gd name="T24" fmla="*/ 124 w 280"/>
                <a:gd name="T25" fmla="*/ 0 h 125"/>
                <a:gd name="T26" fmla="*/ 124 w 280"/>
                <a:gd name="T27" fmla="*/ 31 h 125"/>
                <a:gd name="T28" fmla="*/ 92 w 280"/>
                <a:gd name="T29" fmla="*/ 31 h 125"/>
                <a:gd name="T30" fmla="*/ 31 w 280"/>
                <a:gd name="T31" fmla="*/ 0 h 125"/>
                <a:gd name="T32" fmla="*/ 31 w 280"/>
                <a:gd name="T33" fmla="*/ 0 h 125"/>
                <a:gd name="T34" fmla="*/ 31 w 280"/>
                <a:gd name="T35" fmla="*/ 31 h 125"/>
                <a:gd name="T36" fmla="*/ 31 w 280"/>
                <a:gd name="T37" fmla="*/ 31 h 125"/>
                <a:gd name="T38" fmla="*/ 31 w 280"/>
                <a:gd name="T39" fmla="*/ 31 h 125"/>
                <a:gd name="T40" fmla="*/ 0 w 280"/>
                <a:gd name="T41" fmla="*/ 61 h 125"/>
                <a:gd name="T42" fmla="*/ 0 w 280"/>
                <a:gd name="T43" fmla="*/ 61 h 125"/>
                <a:gd name="T44" fmla="*/ 0 w 280"/>
                <a:gd name="T45" fmla="*/ 61 h 125"/>
                <a:gd name="T46" fmla="*/ 31 w 280"/>
                <a:gd name="T47" fmla="*/ 92 h 125"/>
                <a:gd name="T48" fmla="*/ 31 w 280"/>
                <a:gd name="T49" fmla="*/ 124 h 125"/>
                <a:gd name="T50" fmla="*/ 31 w 280"/>
                <a:gd name="T51" fmla="*/ 92 h 125"/>
                <a:gd name="T52" fmla="*/ 92 w 280"/>
                <a:gd name="T53" fmla="*/ 92 h 125"/>
                <a:gd name="T54" fmla="*/ 92 w 280"/>
                <a:gd name="T55" fmla="*/ 92 h 125"/>
                <a:gd name="T56" fmla="*/ 124 w 280"/>
                <a:gd name="T57" fmla="*/ 92 h 125"/>
                <a:gd name="T58" fmla="*/ 124 w 280"/>
                <a:gd name="T59" fmla="*/ 92 h 125"/>
                <a:gd name="T60" fmla="*/ 124 w 280"/>
                <a:gd name="T61" fmla="*/ 92 h 125"/>
                <a:gd name="T62" fmla="*/ 124 w 280"/>
                <a:gd name="T63" fmla="*/ 92 h 125"/>
                <a:gd name="T64" fmla="*/ 124 w 280"/>
                <a:gd name="T65" fmla="*/ 92 h 125"/>
                <a:gd name="T66" fmla="*/ 155 w 280"/>
                <a:gd name="T67" fmla="*/ 124 h 125"/>
                <a:gd name="T68" fmla="*/ 155 w 280"/>
                <a:gd name="T69" fmla="*/ 124 h 125"/>
                <a:gd name="T70" fmla="*/ 155 w 280"/>
                <a:gd name="T71" fmla="*/ 124 h 125"/>
                <a:gd name="T72" fmla="*/ 186 w 280"/>
                <a:gd name="T73" fmla="*/ 124 h 125"/>
                <a:gd name="T74" fmla="*/ 186 w 280"/>
                <a:gd name="T75" fmla="*/ 124 h 125"/>
                <a:gd name="T76" fmla="*/ 186 w 280"/>
                <a:gd name="T77" fmla="*/ 124 h 125"/>
                <a:gd name="T78" fmla="*/ 186 w 280"/>
                <a:gd name="T79" fmla="*/ 124 h 125"/>
                <a:gd name="T80" fmla="*/ 186 w 280"/>
                <a:gd name="T81" fmla="*/ 31 h 125"/>
                <a:gd name="T82" fmla="*/ 217 w 280"/>
                <a:gd name="T83" fmla="*/ 61 h 125"/>
                <a:gd name="T84" fmla="*/ 248 w 280"/>
                <a:gd name="T85" fmla="*/ 61 h 125"/>
                <a:gd name="T86" fmla="*/ 248 w 280"/>
                <a:gd name="T87" fmla="*/ 61 h 125"/>
                <a:gd name="T88" fmla="*/ 248 w 280"/>
                <a:gd name="T89" fmla="*/ 61 h 125"/>
                <a:gd name="T90" fmla="*/ 248 w 280"/>
                <a:gd name="T91" fmla="*/ 61 h 125"/>
                <a:gd name="T92" fmla="*/ 279 w 280"/>
                <a:gd name="T93" fmla="*/ 31 h 125"/>
                <a:gd name="T94" fmla="*/ 279 w 280"/>
                <a:gd name="T95" fmla="*/ 0 h 125"/>
                <a:gd name="T96" fmla="*/ 279 w 280"/>
                <a:gd name="T97" fmla="*/ 0 h 125"/>
                <a:gd name="T98" fmla="*/ 279 w 280"/>
                <a:gd name="T99" fmla="*/ 0 h 125"/>
                <a:gd name="T100" fmla="*/ 248 w 280"/>
                <a:gd name="T10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0" h="125">
                  <a:moveTo>
                    <a:pt x="248" y="0"/>
                  </a:moveTo>
                  <a:lnTo>
                    <a:pt x="248" y="0"/>
                  </a:lnTo>
                  <a:cubicBezTo>
                    <a:pt x="217" y="0"/>
                    <a:pt x="217" y="0"/>
                    <a:pt x="186" y="0"/>
                  </a:cubicBezTo>
                  <a:lnTo>
                    <a:pt x="186" y="0"/>
                  </a:lnTo>
                  <a:lnTo>
                    <a:pt x="186" y="0"/>
                  </a:lnTo>
                  <a:cubicBezTo>
                    <a:pt x="186" y="0"/>
                    <a:pt x="186" y="31"/>
                    <a:pt x="155" y="31"/>
                  </a:cubicBezTo>
                  <a:lnTo>
                    <a:pt x="155" y="31"/>
                  </a:lnTo>
                  <a:lnTo>
                    <a:pt x="155" y="31"/>
                  </a:lnTo>
                  <a:cubicBezTo>
                    <a:pt x="155" y="31"/>
                    <a:pt x="155" y="31"/>
                    <a:pt x="124" y="31"/>
                  </a:cubicBezTo>
                  <a:lnTo>
                    <a:pt x="124" y="31"/>
                  </a:lnTo>
                  <a:cubicBezTo>
                    <a:pt x="124" y="31"/>
                    <a:pt x="124" y="31"/>
                    <a:pt x="124" y="0"/>
                  </a:cubicBezTo>
                  <a:lnTo>
                    <a:pt x="124" y="0"/>
                  </a:lnTo>
                  <a:lnTo>
                    <a:pt x="124" y="0"/>
                  </a:lnTo>
                  <a:cubicBezTo>
                    <a:pt x="124" y="31"/>
                    <a:pt x="124" y="31"/>
                    <a:pt x="124" y="31"/>
                  </a:cubicBezTo>
                  <a:lnTo>
                    <a:pt x="92" y="31"/>
                  </a:lnTo>
                  <a:cubicBezTo>
                    <a:pt x="92" y="31"/>
                    <a:pt x="62" y="31"/>
                    <a:pt x="31" y="0"/>
                  </a:cubicBezTo>
                  <a:lnTo>
                    <a:pt x="31" y="0"/>
                  </a:lnTo>
                  <a:cubicBezTo>
                    <a:pt x="31" y="31"/>
                    <a:pt x="31" y="31"/>
                    <a:pt x="31" y="31"/>
                  </a:cubicBezTo>
                  <a:lnTo>
                    <a:pt x="31" y="31"/>
                  </a:lnTo>
                  <a:lnTo>
                    <a:pt x="31" y="31"/>
                  </a:lnTo>
                  <a:cubicBezTo>
                    <a:pt x="31" y="61"/>
                    <a:pt x="31" y="61"/>
                    <a:pt x="0" y="61"/>
                  </a:cubicBezTo>
                  <a:lnTo>
                    <a:pt x="0" y="61"/>
                  </a:lnTo>
                  <a:lnTo>
                    <a:pt x="0" y="61"/>
                  </a:lnTo>
                  <a:cubicBezTo>
                    <a:pt x="31" y="61"/>
                    <a:pt x="31" y="92"/>
                    <a:pt x="31" y="92"/>
                  </a:cubicBezTo>
                  <a:lnTo>
                    <a:pt x="31" y="124"/>
                  </a:lnTo>
                  <a:cubicBezTo>
                    <a:pt x="31" y="124"/>
                    <a:pt x="31" y="124"/>
                    <a:pt x="31" y="92"/>
                  </a:cubicBezTo>
                  <a:cubicBezTo>
                    <a:pt x="62" y="92"/>
                    <a:pt x="62" y="92"/>
                    <a:pt x="92" y="92"/>
                  </a:cubicBezTo>
                  <a:lnTo>
                    <a:pt x="92" y="92"/>
                  </a:lnTo>
                  <a:lnTo>
                    <a:pt x="124" y="92"/>
                  </a:lnTo>
                  <a:lnTo>
                    <a:pt x="124" y="92"/>
                  </a:lnTo>
                  <a:lnTo>
                    <a:pt x="124" y="92"/>
                  </a:lnTo>
                  <a:lnTo>
                    <a:pt x="124" y="92"/>
                  </a:lnTo>
                  <a:lnTo>
                    <a:pt x="124" y="92"/>
                  </a:lnTo>
                  <a:cubicBezTo>
                    <a:pt x="124" y="92"/>
                    <a:pt x="124" y="92"/>
                    <a:pt x="155" y="124"/>
                  </a:cubicBezTo>
                  <a:lnTo>
                    <a:pt x="155" y="124"/>
                  </a:lnTo>
                  <a:lnTo>
                    <a:pt x="155" y="124"/>
                  </a:lnTo>
                  <a:cubicBezTo>
                    <a:pt x="186" y="124"/>
                    <a:pt x="186" y="124"/>
                    <a:pt x="186" y="124"/>
                  </a:cubicBezTo>
                  <a:lnTo>
                    <a:pt x="186" y="124"/>
                  </a:lnTo>
                  <a:lnTo>
                    <a:pt x="186" y="124"/>
                  </a:lnTo>
                  <a:lnTo>
                    <a:pt x="186" y="124"/>
                  </a:lnTo>
                  <a:cubicBezTo>
                    <a:pt x="186" y="31"/>
                    <a:pt x="186" y="31"/>
                    <a:pt x="186" y="31"/>
                  </a:cubicBezTo>
                  <a:cubicBezTo>
                    <a:pt x="217" y="61"/>
                    <a:pt x="217" y="61"/>
                    <a:pt x="217" y="61"/>
                  </a:cubicBezTo>
                  <a:cubicBezTo>
                    <a:pt x="217" y="61"/>
                    <a:pt x="217" y="61"/>
                    <a:pt x="248" y="61"/>
                  </a:cubicBezTo>
                  <a:lnTo>
                    <a:pt x="248" y="61"/>
                  </a:lnTo>
                  <a:lnTo>
                    <a:pt x="248" y="61"/>
                  </a:lnTo>
                  <a:lnTo>
                    <a:pt x="248" y="61"/>
                  </a:lnTo>
                  <a:cubicBezTo>
                    <a:pt x="248" y="31"/>
                    <a:pt x="279" y="31"/>
                    <a:pt x="279" y="31"/>
                  </a:cubicBezTo>
                  <a:cubicBezTo>
                    <a:pt x="279" y="31"/>
                    <a:pt x="279" y="31"/>
                    <a:pt x="279" y="0"/>
                  </a:cubicBezTo>
                  <a:lnTo>
                    <a:pt x="279" y="0"/>
                  </a:lnTo>
                  <a:lnTo>
                    <a:pt x="279" y="0"/>
                  </a:lnTo>
                  <a:cubicBezTo>
                    <a:pt x="248" y="0"/>
                    <a:pt x="248" y="0"/>
                    <a:pt x="2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3" name="Freeform 65"/>
            <p:cNvSpPr>
              <a:spLocks noChangeArrowheads="1"/>
            </p:cNvSpPr>
            <p:nvPr/>
          </p:nvSpPr>
          <p:spPr bwMode="auto">
            <a:xfrm>
              <a:off x="4192588" y="1690688"/>
              <a:ext cx="346075" cy="122237"/>
            </a:xfrm>
            <a:custGeom>
              <a:avLst/>
              <a:gdLst>
                <a:gd name="T0" fmla="*/ 930 w 961"/>
                <a:gd name="T1" fmla="*/ 155 h 341"/>
                <a:gd name="T2" fmla="*/ 960 w 961"/>
                <a:gd name="T3" fmla="*/ 124 h 341"/>
                <a:gd name="T4" fmla="*/ 930 w 961"/>
                <a:gd name="T5" fmla="*/ 92 h 341"/>
                <a:gd name="T6" fmla="*/ 899 w 961"/>
                <a:gd name="T7" fmla="*/ 61 h 341"/>
                <a:gd name="T8" fmla="*/ 899 w 961"/>
                <a:gd name="T9" fmla="*/ 31 h 341"/>
                <a:gd name="T10" fmla="*/ 836 w 961"/>
                <a:gd name="T11" fmla="*/ 31 h 341"/>
                <a:gd name="T12" fmla="*/ 775 w 961"/>
                <a:gd name="T13" fmla="*/ 61 h 341"/>
                <a:gd name="T14" fmla="*/ 713 w 961"/>
                <a:gd name="T15" fmla="*/ 61 h 341"/>
                <a:gd name="T16" fmla="*/ 651 w 961"/>
                <a:gd name="T17" fmla="*/ 61 h 341"/>
                <a:gd name="T18" fmla="*/ 558 w 961"/>
                <a:gd name="T19" fmla="*/ 31 h 341"/>
                <a:gd name="T20" fmla="*/ 527 w 961"/>
                <a:gd name="T21" fmla="*/ 31 h 341"/>
                <a:gd name="T22" fmla="*/ 465 w 961"/>
                <a:gd name="T23" fmla="*/ 0 h 341"/>
                <a:gd name="T24" fmla="*/ 403 w 961"/>
                <a:gd name="T25" fmla="*/ 0 h 341"/>
                <a:gd name="T26" fmla="*/ 279 w 961"/>
                <a:gd name="T27" fmla="*/ 31 h 341"/>
                <a:gd name="T28" fmla="*/ 217 w 961"/>
                <a:gd name="T29" fmla="*/ 61 h 341"/>
                <a:gd name="T30" fmla="*/ 62 w 961"/>
                <a:gd name="T31" fmla="*/ 0 h 341"/>
                <a:gd name="T32" fmla="*/ 0 w 961"/>
                <a:gd name="T33" fmla="*/ 0 h 341"/>
                <a:gd name="T34" fmla="*/ 0 w 961"/>
                <a:gd name="T35" fmla="*/ 31 h 341"/>
                <a:gd name="T36" fmla="*/ 0 w 961"/>
                <a:gd name="T37" fmla="*/ 92 h 341"/>
                <a:gd name="T38" fmla="*/ 31 w 961"/>
                <a:gd name="T39" fmla="*/ 155 h 341"/>
                <a:gd name="T40" fmla="*/ 31 w 961"/>
                <a:gd name="T41" fmla="*/ 216 h 341"/>
                <a:gd name="T42" fmla="*/ 62 w 961"/>
                <a:gd name="T43" fmla="*/ 309 h 341"/>
                <a:gd name="T44" fmla="*/ 62 w 961"/>
                <a:gd name="T45" fmla="*/ 309 h 341"/>
                <a:gd name="T46" fmla="*/ 155 w 961"/>
                <a:gd name="T47" fmla="*/ 309 h 341"/>
                <a:gd name="T48" fmla="*/ 186 w 961"/>
                <a:gd name="T49" fmla="*/ 309 h 341"/>
                <a:gd name="T50" fmla="*/ 310 w 961"/>
                <a:gd name="T51" fmla="*/ 309 h 341"/>
                <a:gd name="T52" fmla="*/ 372 w 961"/>
                <a:gd name="T53" fmla="*/ 309 h 341"/>
                <a:gd name="T54" fmla="*/ 434 w 961"/>
                <a:gd name="T55" fmla="*/ 279 h 341"/>
                <a:gd name="T56" fmla="*/ 496 w 961"/>
                <a:gd name="T57" fmla="*/ 279 h 341"/>
                <a:gd name="T58" fmla="*/ 496 w 961"/>
                <a:gd name="T59" fmla="*/ 279 h 341"/>
                <a:gd name="T60" fmla="*/ 558 w 961"/>
                <a:gd name="T61" fmla="*/ 279 h 341"/>
                <a:gd name="T62" fmla="*/ 589 w 961"/>
                <a:gd name="T63" fmla="*/ 279 h 341"/>
                <a:gd name="T64" fmla="*/ 589 w 961"/>
                <a:gd name="T65" fmla="*/ 279 h 341"/>
                <a:gd name="T66" fmla="*/ 620 w 961"/>
                <a:gd name="T67" fmla="*/ 279 h 341"/>
                <a:gd name="T68" fmla="*/ 651 w 961"/>
                <a:gd name="T69" fmla="*/ 279 h 341"/>
                <a:gd name="T70" fmla="*/ 713 w 961"/>
                <a:gd name="T71" fmla="*/ 279 h 341"/>
                <a:gd name="T72" fmla="*/ 743 w 961"/>
                <a:gd name="T73" fmla="*/ 279 h 341"/>
                <a:gd name="T74" fmla="*/ 836 w 961"/>
                <a:gd name="T75" fmla="*/ 248 h 341"/>
                <a:gd name="T76" fmla="*/ 868 w 961"/>
                <a:gd name="T77" fmla="*/ 248 h 341"/>
                <a:gd name="T78" fmla="*/ 868 w 961"/>
                <a:gd name="T79" fmla="*/ 248 h 341"/>
                <a:gd name="T80" fmla="*/ 899 w 961"/>
                <a:gd name="T81" fmla="*/ 248 h 341"/>
                <a:gd name="T82" fmla="*/ 930 w 961"/>
                <a:gd name="T83" fmla="*/ 248 h 341"/>
                <a:gd name="T84" fmla="*/ 960 w 961"/>
                <a:gd name="T85" fmla="*/ 216 h 341"/>
                <a:gd name="T86" fmla="*/ 960 w 961"/>
                <a:gd name="T87" fmla="*/ 185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1" h="341">
                  <a:moveTo>
                    <a:pt x="960" y="155"/>
                  </a:moveTo>
                  <a:lnTo>
                    <a:pt x="960" y="155"/>
                  </a:lnTo>
                  <a:cubicBezTo>
                    <a:pt x="930" y="155"/>
                    <a:pt x="930" y="155"/>
                    <a:pt x="930" y="155"/>
                  </a:cubicBezTo>
                  <a:lnTo>
                    <a:pt x="930" y="155"/>
                  </a:lnTo>
                  <a:cubicBezTo>
                    <a:pt x="930" y="124"/>
                    <a:pt x="930" y="124"/>
                    <a:pt x="960" y="124"/>
                  </a:cubicBezTo>
                  <a:lnTo>
                    <a:pt x="960" y="124"/>
                  </a:lnTo>
                  <a:lnTo>
                    <a:pt x="960" y="124"/>
                  </a:lnTo>
                  <a:cubicBezTo>
                    <a:pt x="930" y="124"/>
                    <a:pt x="930" y="124"/>
                    <a:pt x="930" y="92"/>
                  </a:cubicBezTo>
                  <a:lnTo>
                    <a:pt x="930" y="92"/>
                  </a:lnTo>
                  <a:lnTo>
                    <a:pt x="930" y="92"/>
                  </a:lnTo>
                  <a:cubicBezTo>
                    <a:pt x="930" y="92"/>
                    <a:pt x="899" y="92"/>
                    <a:pt x="899" y="61"/>
                  </a:cubicBezTo>
                  <a:lnTo>
                    <a:pt x="899" y="61"/>
                  </a:lnTo>
                  <a:lnTo>
                    <a:pt x="899" y="61"/>
                  </a:lnTo>
                  <a:lnTo>
                    <a:pt x="899" y="61"/>
                  </a:lnTo>
                  <a:cubicBezTo>
                    <a:pt x="899" y="31"/>
                    <a:pt x="899" y="31"/>
                    <a:pt x="899" y="31"/>
                  </a:cubicBezTo>
                  <a:lnTo>
                    <a:pt x="868" y="31"/>
                  </a:lnTo>
                  <a:cubicBezTo>
                    <a:pt x="868" y="31"/>
                    <a:pt x="868" y="31"/>
                    <a:pt x="836" y="31"/>
                  </a:cubicBezTo>
                  <a:lnTo>
                    <a:pt x="836" y="31"/>
                  </a:lnTo>
                  <a:lnTo>
                    <a:pt x="836" y="31"/>
                  </a:lnTo>
                  <a:cubicBezTo>
                    <a:pt x="806" y="31"/>
                    <a:pt x="806" y="61"/>
                    <a:pt x="806" y="61"/>
                  </a:cubicBezTo>
                  <a:cubicBezTo>
                    <a:pt x="775" y="61"/>
                    <a:pt x="775" y="61"/>
                    <a:pt x="775" y="61"/>
                  </a:cubicBezTo>
                  <a:lnTo>
                    <a:pt x="743" y="61"/>
                  </a:lnTo>
                  <a:lnTo>
                    <a:pt x="743" y="61"/>
                  </a:lnTo>
                  <a:cubicBezTo>
                    <a:pt x="713" y="61"/>
                    <a:pt x="713" y="61"/>
                    <a:pt x="713" y="61"/>
                  </a:cubicBezTo>
                  <a:cubicBezTo>
                    <a:pt x="682" y="61"/>
                    <a:pt x="682" y="61"/>
                    <a:pt x="682" y="61"/>
                  </a:cubicBezTo>
                  <a:lnTo>
                    <a:pt x="651" y="61"/>
                  </a:lnTo>
                  <a:lnTo>
                    <a:pt x="651" y="61"/>
                  </a:lnTo>
                  <a:lnTo>
                    <a:pt x="651" y="61"/>
                  </a:lnTo>
                  <a:cubicBezTo>
                    <a:pt x="620" y="61"/>
                    <a:pt x="589" y="61"/>
                    <a:pt x="558" y="31"/>
                  </a:cubicBezTo>
                  <a:lnTo>
                    <a:pt x="558" y="31"/>
                  </a:lnTo>
                  <a:lnTo>
                    <a:pt x="558" y="31"/>
                  </a:lnTo>
                  <a:lnTo>
                    <a:pt x="558" y="31"/>
                  </a:lnTo>
                  <a:lnTo>
                    <a:pt x="527" y="31"/>
                  </a:lnTo>
                  <a:cubicBezTo>
                    <a:pt x="527" y="31"/>
                    <a:pt x="527" y="31"/>
                    <a:pt x="496" y="0"/>
                  </a:cubicBezTo>
                  <a:lnTo>
                    <a:pt x="496" y="31"/>
                  </a:lnTo>
                  <a:cubicBezTo>
                    <a:pt x="465" y="31"/>
                    <a:pt x="465" y="31"/>
                    <a:pt x="465" y="0"/>
                  </a:cubicBezTo>
                  <a:lnTo>
                    <a:pt x="465" y="0"/>
                  </a:lnTo>
                  <a:cubicBezTo>
                    <a:pt x="434" y="0"/>
                    <a:pt x="434" y="0"/>
                    <a:pt x="403" y="0"/>
                  </a:cubicBezTo>
                  <a:lnTo>
                    <a:pt x="403" y="0"/>
                  </a:lnTo>
                  <a:lnTo>
                    <a:pt x="403" y="0"/>
                  </a:lnTo>
                  <a:cubicBezTo>
                    <a:pt x="372" y="0"/>
                    <a:pt x="372" y="0"/>
                    <a:pt x="341" y="0"/>
                  </a:cubicBezTo>
                  <a:cubicBezTo>
                    <a:pt x="341" y="0"/>
                    <a:pt x="310" y="31"/>
                    <a:pt x="279" y="31"/>
                  </a:cubicBezTo>
                  <a:cubicBezTo>
                    <a:pt x="279" y="31"/>
                    <a:pt x="279" y="31"/>
                    <a:pt x="248" y="31"/>
                  </a:cubicBezTo>
                  <a:cubicBezTo>
                    <a:pt x="248" y="61"/>
                    <a:pt x="248" y="61"/>
                    <a:pt x="217" y="61"/>
                  </a:cubicBezTo>
                  <a:lnTo>
                    <a:pt x="217" y="61"/>
                  </a:lnTo>
                  <a:cubicBezTo>
                    <a:pt x="217" y="61"/>
                    <a:pt x="186" y="61"/>
                    <a:pt x="155" y="61"/>
                  </a:cubicBezTo>
                  <a:cubicBezTo>
                    <a:pt x="155" y="31"/>
                    <a:pt x="124" y="31"/>
                    <a:pt x="93" y="31"/>
                  </a:cubicBezTo>
                  <a:cubicBezTo>
                    <a:pt x="93" y="31"/>
                    <a:pt x="62" y="31"/>
                    <a:pt x="62" y="0"/>
                  </a:cubicBezTo>
                  <a:lnTo>
                    <a:pt x="62" y="0"/>
                  </a:lnTo>
                  <a:cubicBezTo>
                    <a:pt x="31" y="0"/>
                    <a:pt x="31" y="0"/>
                    <a:pt x="31" y="0"/>
                  </a:cubicBezTo>
                  <a:lnTo>
                    <a:pt x="0" y="0"/>
                  </a:lnTo>
                  <a:cubicBezTo>
                    <a:pt x="31" y="0"/>
                    <a:pt x="31" y="0"/>
                    <a:pt x="31" y="0"/>
                  </a:cubicBezTo>
                  <a:lnTo>
                    <a:pt x="31" y="0"/>
                  </a:lnTo>
                  <a:cubicBezTo>
                    <a:pt x="31" y="31"/>
                    <a:pt x="0" y="31"/>
                    <a:pt x="0" y="31"/>
                  </a:cubicBezTo>
                  <a:lnTo>
                    <a:pt x="0" y="61"/>
                  </a:lnTo>
                  <a:cubicBezTo>
                    <a:pt x="31" y="61"/>
                    <a:pt x="31" y="61"/>
                    <a:pt x="31" y="61"/>
                  </a:cubicBezTo>
                  <a:cubicBezTo>
                    <a:pt x="0" y="92"/>
                    <a:pt x="0" y="92"/>
                    <a:pt x="0" y="92"/>
                  </a:cubicBezTo>
                  <a:cubicBezTo>
                    <a:pt x="31" y="124"/>
                    <a:pt x="31" y="124"/>
                    <a:pt x="31" y="124"/>
                  </a:cubicBezTo>
                  <a:lnTo>
                    <a:pt x="31" y="124"/>
                  </a:lnTo>
                  <a:lnTo>
                    <a:pt x="31" y="155"/>
                  </a:lnTo>
                  <a:cubicBezTo>
                    <a:pt x="31" y="185"/>
                    <a:pt x="31" y="185"/>
                    <a:pt x="31" y="185"/>
                  </a:cubicBezTo>
                  <a:lnTo>
                    <a:pt x="31" y="185"/>
                  </a:lnTo>
                  <a:lnTo>
                    <a:pt x="31" y="216"/>
                  </a:lnTo>
                  <a:cubicBezTo>
                    <a:pt x="31" y="216"/>
                    <a:pt x="62" y="216"/>
                    <a:pt x="62" y="248"/>
                  </a:cubicBezTo>
                  <a:cubicBezTo>
                    <a:pt x="62" y="279"/>
                    <a:pt x="62" y="279"/>
                    <a:pt x="62" y="309"/>
                  </a:cubicBezTo>
                  <a:lnTo>
                    <a:pt x="62" y="309"/>
                  </a:lnTo>
                  <a:lnTo>
                    <a:pt x="62" y="309"/>
                  </a:lnTo>
                  <a:lnTo>
                    <a:pt x="62" y="309"/>
                  </a:lnTo>
                  <a:lnTo>
                    <a:pt x="62" y="309"/>
                  </a:lnTo>
                  <a:cubicBezTo>
                    <a:pt x="62" y="279"/>
                    <a:pt x="93" y="279"/>
                    <a:pt x="93" y="279"/>
                  </a:cubicBezTo>
                  <a:lnTo>
                    <a:pt x="93" y="279"/>
                  </a:lnTo>
                  <a:cubicBezTo>
                    <a:pt x="124" y="279"/>
                    <a:pt x="124" y="279"/>
                    <a:pt x="155" y="309"/>
                  </a:cubicBezTo>
                  <a:cubicBezTo>
                    <a:pt x="155" y="309"/>
                    <a:pt x="155" y="309"/>
                    <a:pt x="186" y="309"/>
                  </a:cubicBezTo>
                  <a:lnTo>
                    <a:pt x="186" y="309"/>
                  </a:lnTo>
                  <a:lnTo>
                    <a:pt x="186" y="309"/>
                  </a:lnTo>
                  <a:lnTo>
                    <a:pt x="186" y="309"/>
                  </a:lnTo>
                  <a:cubicBezTo>
                    <a:pt x="217" y="309"/>
                    <a:pt x="217" y="279"/>
                    <a:pt x="248" y="279"/>
                  </a:cubicBezTo>
                  <a:cubicBezTo>
                    <a:pt x="279" y="279"/>
                    <a:pt x="310" y="309"/>
                    <a:pt x="310" y="309"/>
                  </a:cubicBezTo>
                  <a:cubicBezTo>
                    <a:pt x="310" y="309"/>
                    <a:pt x="341" y="309"/>
                    <a:pt x="341" y="340"/>
                  </a:cubicBezTo>
                  <a:lnTo>
                    <a:pt x="341" y="340"/>
                  </a:lnTo>
                  <a:cubicBezTo>
                    <a:pt x="341" y="340"/>
                    <a:pt x="372" y="340"/>
                    <a:pt x="372" y="309"/>
                  </a:cubicBezTo>
                  <a:lnTo>
                    <a:pt x="403" y="309"/>
                  </a:lnTo>
                  <a:lnTo>
                    <a:pt x="403" y="309"/>
                  </a:lnTo>
                  <a:cubicBezTo>
                    <a:pt x="434" y="279"/>
                    <a:pt x="434" y="279"/>
                    <a:pt x="434" y="279"/>
                  </a:cubicBezTo>
                  <a:cubicBezTo>
                    <a:pt x="434" y="279"/>
                    <a:pt x="434" y="279"/>
                    <a:pt x="465" y="279"/>
                  </a:cubicBezTo>
                  <a:lnTo>
                    <a:pt x="465" y="279"/>
                  </a:lnTo>
                  <a:cubicBezTo>
                    <a:pt x="496" y="279"/>
                    <a:pt x="496" y="279"/>
                    <a:pt x="496" y="279"/>
                  </a:cubicBezTo>
                  <a:lnTo>
                    <a:pt x="496" y="279"/>
                  </a:lnTo>
                  <a:lnTo>
                    <a:pt x="496" y="279"/>
                  </a:lnTo>
                  <a:lnTo>
                    <a:pt x="496" y="279"/>
                  </a:lnTo>
                  <a:lnTo>
                    <a:pt x="496" y="279"/>
                  </a:lnTo>
                  <a:lnTo>
                    <a:pt x="527" y="279"/>
                  </a:lnTo>
                  <a:lnTo>
                    <a:pt x="558" y="279"/>
                  </a:lnTo>
                  <a:lnTo>
                    <a:pt x="558" y="279"/>
                  </a:lnTo>
                  <a:lnTo>
                    <a:pt x="558" y="279"/>
                  </a:lnTo>
                  <a:cubicBezTo>
                    <a:pt x="558" y="279"/>
                    <a:pt x="558" y="279"/>
                    <a:pt x="589" y="279"/>
                  </a:cubicBezTo>
                  <a:lnTo>
                    <a:pt x="589" y="279"/>
                  </a:lnTo>
                  <a:lnTo>
                    <a:pt x="589" y="279"/>
                  </a:lnTo>
                  <a:lnTo>
                    <a:pt x="589" y="279"/>
                  </a:lnTo>
                  <a:lnTo>
                    <a:pt x="620" y="279"/>
                  </a:lnTo>
                  <a:lnTo>
                    <a:pt x="620" y="279"/>
                  </a:lnTo>
                  <a:lnTo>
                    <a:pt x="620" y="279"/>
                  </a:lnTo>
                  <a:lnTo>
                    <a:pt x="620" y="279"/>
                  </a:lnTo>
                  <a:cubicBezTo>
                    <a:pt x="620" y="279"/>
                    <a:pt x="620" y="279"/>
                    <a:pt x="651" y="279"/>
                  </a:cubicBezTo>
                  <a:lnTo>
                    <a:pt x="651" y="279"/>
                  </a:lnTo>
                  <a:cubicBezTo>
                    <a:pt x="682" y="279"/>
                    <a:pt x="682" y="279"/>
                    <a:pt x="682" y="279"/>
                  </a:cubicBezTo>
                  <a:lnTo>
                    <a:pt x="682" y="279"/>
                  </a:lnTo>
                  <a:cubicBezTo>
                    <a:pt x="682" y="279"/>
                    <a:pt x="682" y="279"/>
                    <a:pt x="713" y="279"/>
                  </a:cubicBezTo>
                  <a:lnTo>
                    <a:pt x="713" y="279"/>
                  </a:lnTo>
                  <a:cubicBezTo>
                    <a:pt x="713" y="279"/>
                    <a:pt x="713" y="279"/>
                    <a:pt x="743" y="279"/>
                  </a:cubicBezTo>
                  <a:lnTo>
                    <a:pt x="743" y="279"/>
                  </a:lnTo>
                  <a:cubicBezTo>
                    <a:pt x="775" y="248"/>
                    <a:pt x="775" y="248"/>
                    <a:pt x="775" y="248"/>
                  </a:cubicBezTo>
                  <a:cubicBezTo>
                    <a:pt x="806" y="248"/>
                    <a:pt x="806" y="248"/>
                    <a:pt x="806" y="248"/>
                  </a:cubicBezTo>
                  <a:lnTo>
                    <a:pt x="836" y="248"/>
                  </a:lnTo>
                  <a:lnTo>
                    <a:pt x="836" y="248"/>
                  </a:lnTo>
                  <a:lnTo>
                    <a:pt x="836" y="248"/>
                  </a:lnTo>
                  <a:lnTo>
                    <a:pt x="868" y="248"/>
                  </a:lnTo>
                  <a:lnTo>
                    <a:pt x="868" y="248"/>
                  </a:lnTo>
                  <a:lnTo>
                    <a:pt x="868" y="248"/>
                  </a:lnTo>
                  <a:lnTo>
                    <a:pt x="868" y="248"/>
                  </a:lnTo>
                  <a:lnTo>
                    <a:pt x="868" y="248"/>
                  </a:lnTo>
                  <a:cubicBezTo>
                    <a:pt x="868" y="248"/>
                    <a:pt x="868" y="248"/>
                    <a:pt x="899" y="248"/>
                  </a:cubicBezTo>
                  <a:lnTo>
                    <a:pt x="899" y="248"/>
                  </a:lnTo>
                  <a:lnTo>
                    <a:pt x="899" y="248"/>
                  </a:lnTo>
                  <a:lnTo>
                    <a:pt x="930" y="248"/>
                  </a:lnTo>
                  <a:lnTo>
                    <a:pt x="930" y="248"/>
                  </a:lnTo>
                  <a:lnTo>
                    <a:pt x="960" y="248"/>
                  </a:lnTo>
                  <a:cubicBezTo>
                    <a:pt x="960" y="248"/>
                    <a:pt x="960" y="248"/>
                    <a:pt x="960" y="216"/>
                  </a:cubicBezTo>
                  <a:lnTo>
                    <a:pt x="960" y="216"/>
                  </a:lnTo>
                  <a:lnTo>
                    <a:pt x="960" y="216"/>
                  </a:lnTo>
                  <a:lnTo>
                    <a:pt x="960" y="216"/>
                  </a:lnTo>
                  <a:cubicBezTo>
                    <a:pt x="960" y="185"/>
                    <a:pt x="960" y="185"/>
                    <a:pt x="960" y="185"/>
                  </a:cubicBezTo>
                  <a:lnTo>
                    <a:pt x="960" y="15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4" name="Freeform 66"/>
            <p:cNvSpPr>
              <a:spLocks noChangeArrowheads="1"/>
            </p:cNvSpPr>
            <p:nvPr/>
          </p:nvSpPr>
          <p:spPr bwMode="auto">
            <a:xfrm>
              <a:off x="5275263" y="1958975"/>
              <a:ext cx="134937" cy="77788"/>
            </a:xfrm>
            <a:custGeom>
              <a:avLst/>
              <a:gdLst>
                <a:gd name="T0" fmla="*/ 124 w 373"/>
                <a:gd name="T1" fmla="*/ 61 h 217"/>
                <a:gd name="T2" fmla="*/ 124 w 373"/>
                <a:gd name="T3" fmla="*/ 61 h 217"/>
                <a:gd name="T4" fmla="*/ 93 w 373"/>
                <a:gd name="T5" fmla="*/ 31 h 217"/>
                <a:gd name="T6" fmla="*/ 61 w 373"/>
                <a:gd name="T7" fmla="*/ 0 h 217"/>
                <a:gd name="T8" fmla="*/ 0 w 373"/>
                <a:gd name="T9" fmla="*/ 0 h 217"/>
                <a:gd name="T10" fmla="*/ 0 w 373"/>
                <a:gd name="T11" fmla="*/ 31 h 217"/>
                <a:gd name="T12" fmla="*/ 0 w 373"/>
                <a:gd name="T13" fmla="*/ 31 h 217"/>
                <a:gd name="T14" fmla="*/ 0 w 373"/>
                <a:gd name="T15" fmla="*/ 61 h 217"/>
                <a:gd name="T16" fmla="*/ 30 w 373"/>
                <a:gd name="T17" fmla="*/ 92 h 217"/>
                <a:gd name="T18" fmla="*/ 61 w 373"/>
                <a:gd name="T19" fmla="*/ 92 h 217"/>
                <a:gd name="T20" fmla="*/ 93 w 373"/>
                <a:gd name="T21" fmla="*/ 92 h 217"/>
                <a:gd name="T22" fmla="*/ 124 w 373"/>
                <a:gd name="T23" fmla="*/ 124 h 217"/>
                <a:gd name="T24" fmla="*/ 124 w 373"/>
                <a:gd name="T25" fmla="*/ 155 h 217"/>
                <a:gd name="T26" fmla="*/ 124 w 373"/>
                <a:gd name="T27" fmla="*/ 124 h 217"/>
                <a:gd name="T28" fmla="*/ 185 w 373"/>
                <a:gd name="T29" fmla="*/ 124 h 217"/>
                <a:gd name="T30" fmla="*/ 217 w 373"/>
                <a:gd name="T31" fmla="*/ 185 h 217"/>
                <a:gd name="T32" fmla="*/ 248 w 373"/>
                <a:gd name="T33" fmla="*/ 185 h 217"/>
                <a:gd name="T34" fmla="*/ 248 w 373"/>
                <a:gd name="T35" fmla="*/ 185 h 217"/>
                <a:gd name="T36" fmla="*/ 278 w 373"/>
                <a:gd name="T37" fmla="*/ 185 h 217"/>
                <a:gd name="T38" fmla="*/ 278 w 373"/>
                <a:gd name="T39" fmla="*/ 185 h 217"/>
                <a:gd name="T40" fmla="*/ 341 w 373"/>
                <a:gd name="T41" fmla="*/ 185 h 217"/>
                <a:gd name="T42" fmla="*/ 341 w 373"/>
                <a:gd name="T43" fmla="*/ 216 h 217"/>
                <a:gd name="T44" fmla="*/ 372 w 373"/>
                <a:gd name="T45" fmla="*/ 185 h 217"/>
                <a:gd name="T46" fmla="*/ 372 w 373"/>
                <a:gd name="T47" fmla="*/ 155 h 217"/>
                <a:gd name="T48" fmla="*/ 309 w 373"/>
                <a:gd name="T49" fmla="*/ 155 h 217"/>
                <a:gd name="T50" fmla="*/ 309 w 373"/>
                <a:gd name="T51" fmla="*/ 155 h 217"/>
                <a:gd name="T52" fmla="*/ 278 w 373"/>
                <a:gd name="T53" fmla="*/ 155 h 217"/>
                <a:gd name="T54" fmla="*/ 278 w 373"/>
                <a:gd name="T55" fmla="*/ 155 h 217"/>
                <a:gd name="T56" fmla="*/ 248 w 373"/>
                <a:gd name="T57" fmla="*/ 124 h 217"/>
                <a:gd name="T58" fmla="*/ 217 w 373"/>
                <a:gd name="T59" fmla="*/ 124 h 217"/>
                <a:gd name="T60" fmla="*/ 185 w 373"/>
                <a:gd name="T61" fmla="*/ 92 h 217"/>
                <a:gd name="T62" fmla="*/ 154 w 373"/>
                <a:gd name="T63" fmla="*/ 92 h 217"/>
                <a:gd name="T64" fmla="*/ 154 w 373"/>
                <a:gd name="T65" fmla="*/ 9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3" h="217">
                  <a:moveTo>
                    <a:pt x="124" y="61"/>
                  </a:moveTo>
                  <a:lnTo>
                    <a:pt x="124" y="61"/>
                  </a:lnTo>
                  <a:lnTo>
                    <a:pt x="124" y="61"/>
                  </a:lnTo>
                  <a:lnTo>
                    <a:pt x="124" y="61"/>
                  </a:lnTo>
                  <a:lnTo>
                    <a:pt x="124" y="61"/>
                  </a:lnTo>
                  <a:cubicBezTo>
                    <a:pt x="93" y="61"/>
                    <a:pt x="93" y="61"/>
                    <a:pt x="93" y="31"/>
                  </a:cubicBezTo>
                  <a:cubicBezTo>
                    <a:pt x="61" y="31"/>
                    <a:pt x="61" y="31"/>
                    <a:pt x="61" y="0"/>
                  </a:cubicBezTo>
                  <a:lnTo>
                    <a:pt x="61" y="0"/>
                  </a:lnTo>
                  <a:cubicBezTo>
                    <a:pt x="30" y="0"/>
                    <a:pt x="30" y="0"/>
                    <a:pt x="30" y="0"/>
                  </a:cubicBezTo>
                  <a:cubicBezTo>
                    <a:pt x="30" y="0"/>
                    <a:pt x="30" y="0"/>
                    <a:pt x="0" y="0"/>
                  </a:cubicBezTo>
                  <a:cubicBezTo>
                    <a:pt x="0" y="0"/>
                    <a:pt x="0" y="0"/>
                    <a:pt x="0" y="31"/>
                  </a:cubicBezTo>
                  <a:lnTo>
                    <a:pt x="0" y="31"/>
                  </a:lnTo>
                  <a:lnTo>
                    <a:pt x="0" y="31"/>
                  </a:lnTo>
                  <a:lnTo>
                    <a:pt x="0" y="31"/>
                  </a:lnTo>
                  <a:cubicBezTo>
                    <a:pt x="0" y="61"/>
                    <a:pt x="0" y="61"/>
                    <a:pt x="0" y="61"/>
                  </a:cubicBezTo>
                  <a:lnTo>
                    <a:pt x="0" y="61"/>
                  </a:lnTo>
                  <a:lnTo>
                    <a:pt x="0" y="61"/>
                  </a:lnTo>
                  <a:cubicBezTo>
                    <a:pt x="30" y="61"/>
                    <a:pt x="30" y="92"/>
                    <a:pt x="30" y="92"/>
                  </a:cubicBezTo>
                  <a:lnTo>
                    <a:pt x="30" y="92"/>
                  </a:lnTo>
                  <a:lnTo>
                    <a:pt x="61" y="92"/>
                  </a:lnTo>
                  <a:cubicBezTo>
                    <a:pt x="61" y="92"/>
                    <a:pt x="61" y="92"/>
                    <a:pt x="93" y="92"/>
                  </a:cubicBezTo>
                  <a:lnTo>
                    <a:pt x="93" y="92"/>
                  </a:lnTo>
                  <a:cubicBezTo>
                    <a:pt x="93" y="124"/>
                    <a:pt x="93" y="124"/>
                    <a:pt x="93" y="124"/>
                  </a:cubicBezTo>
                  <a:lnTo>
                    <a:pt x="124" y="124"/>
                  </a:lnTo>
                  <a:lnTo>
                    <a:pt x="124" y="124"/>
                  </a:lnTo>
                  <a:lnTo>
                    <a:pt x="124" y="155"/>
                  </a:lnTo>
                  <a:cubicBezTo>
                    <a:pt x="124" y="155"/>
                    <a:pt x="124" y="155"/>
                    <a:pt x="124" y="124"/>
                  </a:cubicBezTo>
                  <a:lnTo>
                    <a:pt x="124" y="124"/>
                  </a:lnTo>
                  <a:cubicBezTo>
                    <a:pt x="154" y="124"/>
                    <a:pt x="154" y="124"/>
                    <a:pt x="154" y="124"/>
                  </a:cubicBezTo>
                  <a:lnTo>
                    <a:pt x="185" y="124"/>
                  </a:lnTo>
                  <a:cubicBezTo>
                    <a:pt x="185" y="124"/>
                    <a:pt x="217" y="124"/>
                    <a:pt x="217" y="155"/>
                  </a:cubicBezTo>
                  <a:cubicBezTo>
                    <a:pt x="217" y="155"/>
                    <a:pt x="217" y="155"/>
                    <a:pt x="217" y="185"/>
                  </a:cubicBezTo>
                  <a:cubicBezTo>
                    <a:pt x="217" y="185"/>
                    <a:pt x="217" y="185"/>
                    <a:pt x="248" y="185"/>
                  </a:cubicBezTo>
                  <a:lnTo>
                    <a:pt x="248" y="185"/>
                  </a:lnTo>
                  <a:lnTo>
                    <a:pt x="248" y="185"/>
                  </a:lnTo>
                  <a:lnTo>
                    <a:pt x="248" y="185"/>
                  </a:lnTo>
                  <a:cubicBezTo>
                    <a:pt x="278" y="185"/>
                    <a:pt x="278" y="185"/>
                    <a:pt x="278" y="185"/>
                  </a:cubicBezTo>
                  <a:lnTo>
                    <a:pt x="278" y="185"/>
                  </a:lnTo>
                  <a:lnTo>
                    <a:pt x="278" y="185"/>
                  </a:lnTo>
                  <a:lnTo>
                    <a:pt x="278" y="185"/>
                  </a:lnTo>
                  <a:cubicBezTo>
                    <a:pt x="309" y="185"/>
                    <a:pt x="309" y="185"/>
                    <a:pt x="309" y="185"/>
                  </a:cubicBezTo>
                  <a:lnTo>
                    <a:pt x="341" y="185"/>
                  </a:lnTo>
                  <a:cubicBezTo>
                    <a:pt x="341" y="216"/>
                    <a:pt x="341" y="216"/>
                    <a:pt x="341" y="216"/>
                  </a:cubicBezTo>
                  <a:lnTo>
                    <a:pt x="341" y="216"/>
                  </a:lnTo>
                  <a:lnTo>
                    <a:pt x="372" y="185"/>
                  </a:lnTo>
                  <a:lnTo>
                    <a:pt x="372" y="185"/>
                  </a:lnTo>
                  <a:lnTo>
                    <a:pt x="372" y="185"/>
                  </a:lnTo>
                  <a:lnTo>
                    <a:pt x="372" y="155"/>
                  </a:lnTo>
                  <a:cubicBezTo>
                    <a:pt x="341" y="155"/>
                    <a:pt x="341" y="155"/>
                    <a:pt x="341" y="155"/>
                  </a:cubicBezTo>
                  <a:lnTo>
                    <a:pt x="309" y="155"/>
                  </a:lnTo>
                  <a:lnTo>
                    <a:pt x="309" y="155"/>
                  </a:lnTo>
                  <a:lnTo>
                    <a:pt x="309" y="155"/>
                  </a:lnTo>
                  <a:lnTo>
                    <a:pt x="309" y="155"/>
                  </a:lnTo>
                  <a:cubicBezTo>
                    <a:pt x="309" y="155"/>
                    <a:pt x="309" y="155"/>
                    <a:pt x="278" y="155"/>
                  </a:cubicBezTo>
                  <a:lnTo>
                    <a:pt x="278" y="155"/>
                  </a:lnTo>
                  <a:lnTo>
                    <a:pt x="278" y="155"/>
                  </a:lnTo>
                  <a:lnTo>
                    <a:pt x="278" y="155"/>
                  </a:lnTo>
                  <a:cubicBezTo>
                    <a:pt x="248" y="155"/>
                    <a:pt x="248" y="155"/>
                    <a:pt x="248" y="124"/>
                  </a:cubicBezTo>
                  <a:lnTo>
                    <a:pt x="217" y="124"/>
                  </a:lnTo>
                  <a:lnTo>
                    <a:pt x="217" y="124"/>
                  </a:lnTo>
                  <a:lnTo>
                    <a:pt x="217" y="124"/>
                  </a:lnTo>
                  <a:lnTo>
                    <a:pt x="185" y="92"/>
                  </a:lnTo>
                  <a:cubicBezTo>
                    <a:pt x="154" y="92"/>
                    <a:pt x="154" y="92"/>
                    <a:pt x="154" y="61"/>
                  </a:cubicBezTo>
                  <a:cubicBezTo>
                    <a:pt x="154" y="92"/>
                    <a:pt x="154" y="92"/>
                    <a:pt x="154" y="92"/>
                  </a:cubicBezTo>
                  <a:lnTo>
                    <a:pt x="154" y="92"/>
                  </a:lnTo>
                  <a:lnTo>
                    <a:pt x="154" y="92"/>
                  </a:lnTo>
                  <a:cubicBezTo>
                    <a:pt x="124" y="92"/>
                    <a:pt x="124" y="92"/>
                    <a:pt x="124" y="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5" name="Freeform 67"/>
            <p:cNvSpPr>
              <a:spLocks noChangeArrowheads="1"/>
            </p:cNvSpPr>
            <p:nvPr/>
          </p:nvSpPr>
          <p:spPr bwMode="auto">
            <a:xfrm>
              <a:off x="4729163" y="1679575"/>
              <a:ext cx="234950" cy="146050"/>
            </a:xfrm>
            <a:custGeom>
              <a:avLst/>
              <a:gdLst>
                <a:gd name="T0" fmla="*/ 62 w 652"/>
                <a:gd name="T1" fmla="*/ 217 h 405"/>
                <a:gd name="T2" fmla="*/ 62 w 652"/>
                <a:gd name="T3" fmla="*/ 248 h 405"/>
                <a:gd name="T4" fmla="*/ 92 w 652"/>
                <a:gd name="T5" fmla="*/ 217 h 405"/>
                <a:gd name="T6" fmla="*/ 124 w 652"/>
                <a:gd name="T7" fmla="*/ 217 h 405"/>
                <a:gd name="T8" fmla="*/ 155 w 652"/>
                <a:gd name="T9" fmla="*/ 217 h 405"/>
                <a:gd name="T10" fmla="*/ 155 w 652"/>
                <a:gd name="T11" fmla="*/ 217 h 405"/>
                <a:gd name="T12" fmla="*/ 155 w 652"/>
                <a:gd name="T13" fmla="*/ 217 h 405"/>
                <a:gd name="T14" fmla="*/ 216 w 652"/>
                <a:gd name="T15" fmla="*/ 217 h 405"/>
                <a:gd name="T16" fmla="*/ 279 w 652"/>
                <a:gd name="T17" fmla="*/ 248 h 405"/>
                <a:gd name="T18" fmla="*/ 310 w 652"/>
                <a:gd name="T19" fmla="*/ 248 h 405"/>
                <a:gd name="T20" fmla="*/ 340 w 652"/>
                <a:gd name="T21" fmla="*/ 280 h 405"/>
                <a:gd name="T22" fmla="*/ 372 w 652"/>
                <a:gd name="T23" fmla="*/ 311 h 405"/>
                <a:gd name="T24" fmla="*/ 372 w 652"/>
                <a:gd name="T25" fmla="*/ 311 h 405"/>
                <a:gd name="T26" fmla="*/ 403 w 652"/>
                <a:gd name="T27" fmla="*/ 311 h 405"/>
                <a:gd name="T28" fmla="*/ 403 w 652"/>
                <a:gd name="T29" fmla="*/ 311 h 405"/>
                <a:gd name="T30" fmla="*/ 403 w 652"/>
                <a:gd name="T31" fmla="*/ 311 h 405"/>
                <a:gd name="T32" fmla="*/ 434 w 652"/>
                <a:gd name="T33" fmla="*/ 341 h 405"/>
                <a:gd name="T34" fmla="*/ 434 w 652"/>
                <a:gd name="T35" fmla="*/ 372 h 405"/>
                <a:gd name="T36" fmla="*/ 464 w 652"/>
                <a:gd name="T37" fmla="*/ 404 h 405"/>
                <a:gd name="T38" fmla="*/ 496 w 652"/>
                <a:gd name="T39" fmla="*/ 404 h 405"/>
                <a:gd name="T40" fmla="*/ 496 w 652"/>
                <a:gd name="T41" fmla="*/ 404 h 405"/>
                <a:gd name="T42" fmla="*/ 527 w 652"/>
                <a:gd name="T43" fmla="*/ 372 h 405"/>
                <a:gd name="T44" fmla="*/ 527 w 652"/>
                <a:gd name="T45" fmla="*/ 372 h 405"/>
                <a:gd name="T46" fmla="*/ 527 w 652"/>
                <a:gd name="T47" fmla="*/ 372 h 405"/>
                <a:gd name="T48" fmla="*/ 558 w 652"/>
                <a:gd name="T49" fmla="*/ 372 h 405"/>
                <a:gd name="T50" fmla="*/ 558 w 652"/>
                <a:gd name="T51" fmla="*/ 372 h 405"/>
                <a:gd name="T52" fmla="*/ 588 w 652"/>
                <a:gd name="T53" fmla="*/ 372 h 405"/>
                <a:gd name="T54" fmla="*/ 588 w 652"/>
                <a:gd name="T55" fmla="*/ 311 h 405"/>
                <a:gd name="T56" fmla="*/ 651 w 652"/>
                <a:gd name="T57" fmla="*/ 280 h 405"/>
                <a:gd name="T58" fmla="*/ 651 w 652"/>
                <a:gd name="T59" fmla="*/ 280 h 405"/>
                <a:gd name="T60" fmla="*/ 651 w 652"/>
                <a:gd name="T61" fmla="*/ 280 h 405"/>
                <a:gd name="T62" fmla="*/ 651 w 652"/>
                <a:gd name="T63" fmla="*/ 280 h 405"/>
                <a:gd name="T64" fmla="*/ 588 w 652"/>
                <a:gd name="T65" fmla="*/ 248 h 405"/>
                <a:gd name="T66" fmla="*/ 558 w 652"/>
                <a:gd name="T67" fmla="*/ 217 h 405"/>
                <a:gd name="T68" fmla="*/ 527 w 652"/>
                <a:gd name="T69" fmla="*/ 187 h 405"/>
                <a:gd name="T70" fmla="*/ 496 w 652"/>
                <a:gd name="T71" fmla="*/ 187 h 405"/>
                <a:gd name="T72" fmla="*/ 496 w 652"/>
                <a:gd name="T73" fmla="*/ 156 h 405"/>
                <a:gd name="T74" fmla="*/ 464 w 652"/>
                <a:gd name="T75" fmla="*/ 124 h 405"/>
                <a:gd name="T76" fmla="*/ 434 w 652"/>
                <a:gd name="T77" fmla="*/ 93 h 405"/>
                <a:gd name="T78" fmla="*/ 434 w 652"/>
                <a:gd name="T79" fmla="*/ 93 h 405"/>
                <a:gd name="T80" fmla="*/ 372 w 652"/>
                <a:gd name="T81" fmla="*/ 93 h 405"/>
                <a:gd name="T82" fmla="*/ 372 w 652"/>
                <a:gd name="T83" fmla="*/ 93 h 405"/>
                <a:gd name="T84" fmla="*/ 340 w 652"/>
                <a:gd name="T85" fmla="*/ 63 h 405"/>
                <a:gd name="T86" fmla="*/ 340 w 652"/>
                <a:gd name="T87" fmla="*/ 32 h 405"/>
                <a:gd name="T88" fmla="*/ 340 w 652"/>
                <a:gd name="T89" fmla="*/ 0 h 405"/>
                <a:gd name="T90" fmla="*/ 340 w 652"/>
                <a:gd name="T91" fmla="*/ 0 h 405"/>
                <a:gd name="T92" fmla="*/ 310 w 652"/>
                <a:gd name="T93" fmla="*/ 0 h 405"/>
                <a:gd name="T94" fmla="*/ 279 w 652"/>
                <a:gd name="T95" fmla="*/ 0 h 405"/>
                <a:gd name="T96" fmla="*/ 248 w 652"/>
                <a:gd name="T97" fmla="*/ 0 h 405"/>
                <a:gd name="T98" fmla="*/ 248 w 652"/>
                <a:gd name="T99" fmla="*/ 32 h 405"/>
                <a:gd name="T100" fmla="*/ 216 w 652"/>
                <a:gd name="T101" fmla="*/ 32 h 405"/>
                <a:gd name="T102" fmla="*/ 216 w 652"/>
                <a:gd name="T103" fmla="*/ 93 h 405"/>
                <a:gd name="T104" fmla="*/ 186 w 652"/>
                <a:gd name="T105" fmla="*/ 93 h 405"/>
                <a:gd name="T106" fmla="*/ 155 w 652"/>
                <a:gd name="T107" fmla="*/ 93 h 405"/>
                <a:gd name="T108" fmla="*/ 124 w 652"/>
                <a:gd name="T109" fmla="*/ 93 h 405"/>
                <a:gd name="T110" fmla="*/ 124 w 652"/>
                <a:gd name="T111" fmla="*/ 93 h 405"/>
                <a:gd name="T112" fmla="*/ 62 w 652"/>
                <a:gd name="T113" fmla="*/ 93 h 405"/>
                <a:gd name="T114" fmla="*/ 31 w 652"/>
                <a:gd name="T115" fmla="*/ 124 h 405"/>
                <a:gd name="T116" fmla="*/ 0 w 652"/>
                <a:gd name="T117" fmla="*/ 124 h 405"/>
                <a:gd name="T118" fmla="*/ 0 w 652"/>
                <a:gd name="T119" fmla="*/ 124 h 405"/>
                <a:gd name="T120" fmla="*/ 31 w 652"/>
                <a:gd name="T121" fmla="*/ 156 h 405"/>
                <a:gd name="T122" fmla="*/ 62 w 652"/>
                <a:gd name="T123" fmla="*/ 21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405">
                  <a:moveTo>
                    <a:pt x="62" y="217"/>
                  </a:moveTo>
                  <a:lnTo>
                    <a:pt x="62" y="217"/>
                  </a:lnTo>
                  <a:cubicBezTo>
                    <a:pt x="62" y="217"/>
                    <a:pt x="62" y="248"/>
                    <a:pt x="62" y="280"/>
                  </a:cubicBezTo>
                  <a:lnTo>
                    <a:pt x="62" y="248"/>
                  </a:lnTo>
                  <a:lnTo>
                    <a:pt x="92" y="217"/>
                  </a:lnTo>
                  <a:lnTo>
                    <a:pt x="92" y="217"/>
                  </a:lnTo>
                  <a:lnTo>
                    <a:pt x="92" y="217"/>
                  </a:lnTo>
                  <a:lnTo>
                    <a:pt x="124" y="217"/>
                  </a:lnTo>
                  <a:lnTo>
                    <a:pt x="124" y="248"/>
                  </a:lnTo>
                  <a:cubicBezTo>
                    <a:pt x="124" y="248"/>
                    <a:pt x="124" y="217"/>
                    <a:pt x="155" y="217"/>
                  </a:cubicBezTo>
                  <a:lnTo>
                    <a:pt x="155" y="217"/>
                  </a:lnTo>
                  <a:lnTo>
                    <a:pt x="155" y="217"/>
                  </a:lnTo>
                  <a:lnTo>
                    <a:pt x="155" y="217"/>
                  </a:lnTo>
                  <a:lnTo>
                    <a:pt x="155" y="217"/>
                  </a:lnTo>
                  <a:cubicBezTo>
                    <a:pt x="186" y="217"/>
                    <a:pt x="186" y="217"/>
                    <a:pt x="186" y="217"/>
                  </a:cubicBezTo>
                  <a:cubicBezTo>
                    <a:pt x="186" y="217"/>
                    <a:pt x="186" y="217"/>
                    <a:pt x="216" y="217"/>
                  </a:cubicBezTo>
                  <a:lnTo>
                    <a:pt x="248" y="248"/>
                  </a:lnTo>
                  <a:cubicBezTo>
                    <a:pt x="279" y="248"/>
                    <a:pt x="279" y="248"/>
                    <a:pt x="279" y="248"/>
                  </a:cubicBezTo>
                  <a:lnTo>
                    <a:pt x="279" y="248"/>
                  </a:lnTo>
                  <a:cubicBezTo>
                    <a:pt x="279" y="248"/>
                    <a:pt x="279" y="248"/>
                    <a:pt x="310" y="248"/>
                  </a:cubicBezTo>
                  <a:cubicBezTo>
                    <a:pt x="310" y="248"/>
                    <a:pt x="310" y="248"/>
                    <a:pt x="310" y="280"/>
                  </a:cubicBezTo>
                  <a:cubicBezTo>
                    <a:pt x="340" y="280"/>
                    <a:pt x="340" y="280"/>
                    <a:pt x="340" y="280"/>
                  </a:cubicBezTo>
                  <a:lnTo>
                    <a:pt x="340" y="280"/>
                  </a:lnTo>
                  <a:cubicBezTo>
                    <a:pt x="340" y="280"/>
                    <a:pt x="340" y="311"/>
                    <a:pt x="372" y="311"/>
                  </a:cubicBezTo>
                  <a:lnTo>
                    <a:pt x="372" y="311"/>
                  </a:lnTo>
                  <a:lnTo>
                    <a:pt x="372" y="311"/>
                  </a:lnTo>
                  <a:lnTo>
                    <a:pt x="403" y="311"/>
                  </a:lnTo>
                  <a:lnTo>
                    <a:pt x="403" y="311"/>
                  </a:lnTo>
                  <a:lnTo>
                    <a:pt x="403" y="311"/>
                  </a:lnTo>
                  <a:lnTo>
                    <a:pt x="403" y="311"/>
                  </a:lnTo>
                  <a:lnTo>
                    <a:pt x="403" y="311"/>
                  </a:lnTo>
                  <a:lnTo>
                    <a:pt x="403" y="311"/>
                  </a:lnTo>
                  <a:lnTo>
                    <a:pt x="403" y="311"/>
                  </a:lnTo>
                  <a:cubicBezTo>
                    <a:pt x="434" y="311"/>
                    <a:pt x="434" y="311"/>
                    <a:pt x="434" y="341"/>
                  </a:cubicBezTo>
                  <a:lnTo>
                    <a:pt x="434" y="341"/>
                  </a:lnTo>
                  <a:cubicBezTo>
                    <a:pt x="434" y="341"/>
                    <a:pt x="434" y="341"/>
                    <a:pt x="434" y="372"/>
                  </a:cubicBezTo>
                  <a:cubicBezTo>
                    <a:pt x="464" y="372"/>
                    <a:pt x="464" y="372"/>
                    <a:pt x="464" y="372"/>
                  </a:cubicBezTo>
                  <a:cubicBezTo>
                    <a:pt x="464" y="404"/>
                    <a:pt x="464" y="404"/>
                    <a:pt x="464" y="404"/>
                  </a:cubicBezTo>
                  <a:cubicBezTo>
                    <a:pt x="464" y="404"/>
                    <a:pt x="464" y="404"/>
                    <a:pt x="496" y="404"/>
                  </a:cubicBezTo>
                  <a:lnTo>
                    <a:pt x="496" y="404"/>
                  </a:lnTo>
                  <a:lnTo>
                    <a:pt x="496" y="404"/>
                  </a:lnTo>
                  <a:lnTo>
                    <a:pt x="496" y="404"/>
                  </a:lnTo>
                  <a:cubicBezTo>
                    <a:pt x="496" y="404"/>
                    <a:pt x="496" y="404"/>
                    <a:pt x="527" y="372"/>
                  </a:cubicBezTo>
                  <a:lnTo>
                    <a:pt x="527" y="372"/>
                  </a:lnTo>
                  <a:lnTo>
                    <a:pt x="527" y="372"/>
                  </a:lnTo>
                  <a:lnTo>
                    <a:pt x="527" y="372"/>
                  </a:lnTo>
                  <a:lnTo>
                    <a:pt x="527" y="372"/>
                  </a:lnTo>
                  <a:lnTo>
                    <a:pt x="527" y="372"/>
                  </a:lnTo>
                  <a:lnTo>
                    <a:pt x="527" y="372"/>
                  </a:lnTo>
                  <a:lnTo>
                    <a:pt x="558" y="372"/>
                  </a:lnTo>
                  <a:lnTo>
                    <a:pt x="558" y="372"/>
                  </a:lnTo>
                  <a:lnTo>
                    <a:pt x="558" y="372"/>
                  </a:lnTo>
                  <a:lnTo>
                    <a:pt x="558" y="372"/>
                  </a:lnTo>
                  <a:lnTo>
                    <a:pt x="588" y="372"/>
                  </a:lnTo>
                  <a:lnTo>
                    <a:pt x="588" y="341"/>
                  </a:lnTo>
                  <a:cubicBezTo>
                    <a:pt x="588" y="341"/>
                    <a:pt x="588" y="341"/>
                    <a:pt x="588" y="311"/>
                  </a:cubicBezTo>
                  <a:cubicBezTo>
                    <a:pt x="620" y="311"/>
                    <a:pt x="620" y="280"/>
                    <a:pt x="651" y="280"/>
                  </a:cubicBezTo>
                  <a:lnTo>
                    <a:pt x="651" y="280"/>
                  </a:lnTo>
                  <a:lnTo>
                    <a:pt x="651" y="280"/>
                  </a:lnTo>
                  <a:lnTo>
                    <a:pt x="651" y="280"/>
                  </a:lnTo>
                  <a:lnTo>
                    <a:pt x="651" y="280"/>
                  </a:lnTo>
                  <a:lnTo>
                    <a:pt x="651" y="280"/>
                  </a:lnTo>
                  <a:lnTo>
                    <a:pt x="651" y="280"/>
                  </a:lnTo>
                  <a:lnTo>
                    <a:pt x="651" y="280"/>
                  </a:lnTo>
                  <a:cubicBezTo>
                    <a:pt x="651" y="280"/>
                    <a:pt x="651" y="248"/>
                    <a:pt x="620" y="248"/>
                  </a:cubicBezTo>
                  <a:cubicBezTo>
                    <a:pt x="620" y="248"/>
                    <a:pt x="620" y="248"/>
                    <a:pt x="588" y="248"/>
                  </a:cubicBezTo>
                  <a:lnTo>
                    <a:pt x="588" y="248"/>
                  </a:lnTo>
                  <a:cubicBezTo>
                    <a:pt x="588" y="217"/>
                    <a:pt x="558" y="217"/>
                    <a:pt x="558" y="217"/>
                  </a:cubicBezTo>
                  <a:cubicBezTo>
                    <a:pt x="558" y="187"/>
                    <a:pt x="558" y="187"/>
                    <a:pt x="527" y="187"/>
                  </a:cubicBezTo>
                  <a:lnTo>
                    <a:pt x="527" y="187"/>
                  </a:lnTo>
                  <a:lnTo>
                    <a:pt x="527" y="187"/>
                  </a:lnTo>
                  <a:cubicBezTo>
                    <a:pt x="527" y="187"/>
                    <a:pt x="527" y="187"/>
                    <a:pt x="496" y="187"/>
                  </a:cubicBezTo>
                  <a:cubicBezTo>
                    <a:pt x="496" y="187"/>
                    <a:pt x="496" y="187"/>
                    <a:pt x="496" y="156"/>
                  </a:cubicBezTo>
                  <a:lnTo>
                    <a:pt x="496" y="156"/>
                  </a:lnTo>
                  <a:cubicBezTo>
                    <a:pt x="464" y="156"/>
                    <a:pt x="464" y="156"/>
                    <a:pt x="464" y="124"/>
                  </a:cubicBezTo>
                  <a:lnTo>
                    <a:pt x="464" y="124"/>
                  </a:lnTo>
                  <a:lnTo>
                    <a:pt x="464" y="124"/>
                  </a:lnTo>
                  <a:cubicBezTo>
                    <a:pt x="434" y="93"/>
                    <a:pt x="434" y="93"/>
                    <a:pt x="434" y="93"/>
                  </a:cubicBezTo>
                  <a:lnTo>
                    <a:pt x="434" y="93"/>
                  </a:lnTo>
                  <a:lnTo>
                    <a:pt x="434" y="93"/>
                  </a:lnTo>
                  <a:lnTo>
                    <a:pt x="403" y="93"/>
                  </a:lnTo>
                  <a:cubicBezTo>
                    <a:pt x="403" y="93"/>
                    <a:pt x="403" y="93"/>
                    <a:pt x="372" y="93"/>
                  </a:cubicBezTo>
                  <a:lnTo>
                    <a:pt x="372" y="93"/>
                  </a:lnTo>
                  <a:lnTo>
                    <a:pt x="372" y="93"/>
                  </a:lnTo>
                  <a:lnTo>
                    <a:pt x="340" y="63"/>
                  </a:lnTo>
                  <a:lnTo>
                    <a:pt x="340" y="63"/>
                  </a:lnTo>
                  <a:lnTo>
                    <a:pt x="340" y="32"/>
                  </a:lnTo>
                  <a:lnTo>
                    <a:pt x="340" y="32"/>
                  </a:lnTo>
                  <a:cubicBezTo>
                    <a:pt x="340" y="32"/>
                    <a:pt x="340" y="32"/>
                    <a:pt x="340" y="0"/>
                  </a:cubicBezTo>
                  <a:lnTo>
                    <a:pt x="340" y="0"/>
                  </a:lnTo>
                  <a:lnTo>
                    <a:pt x="340" y="0"/>
                  </a:lnTo>
                  <a:lnTo>
                    <a:pt x="340" y="0"/>
                  </a:lnTo>
                  <a:lnTo>
                    <a:pt x="340" y="0"/>
                  </a:lnTo>
                  <a:cubicBezTo>
                    <a:pt x="340" y="0"/>
                    <a:pt x="340" y="0"/>
                    <a:pt x="310" y="0"/>
                  </a:cubicBezTo>
                  <a:cubicBezTo>
                    <a:pt x="310" y="0"/>
                    <a:pt x="310" y="0"/>
                    <a:pt x="279" y="0"/>
                  </a:cubicBezTo>
                  <a:lnTo>
                    <a:pt x="279" y="0"/>
                  </a:lnTo>
                  <a:lnTo>
                    <a:pt x="279" y="0"/>
                  </a:lnTo>
                  <a:cubicBezTo>
                    <a:pt x="279" y="0"/>
                    <a:pt x="279" y="0"/>
                    <a:pt x="248" y="0"/>
                  </a:cubicBezTo>
                  <a:lnTo>
                    <a:pt x="248" y="0"/>
                  </a:lnTo>
                  <a:cubicBezTo>
                    <a:pt x="248" y="32"/>
                    <a:pt x="248" y="32"/>
                    <a:pt x="248" y="32"/>
                  </a:cubicBezTo>
                  <a:lnTo>
                    <a:pt x="216" y="32"/>
                  </a:lnTo>
                  <a:lnTo>
                    <a:pt x="216" y="32"/>
                  </a:lnTo>
                  <a:cubicBezTo>
                    <a:pt x="216" y="32"/>
                    <a:pt x="216" y="63"/>
                    <a:pt x="216" y="93"/>
                  </a:cubicBezTo>
                  <a:lnTo>
                    <a:pt x="216" y="93"/>
                  </a:lnTo>
                  <a:cubicBezTo>
                    <a:pt x="186" y="93"/>
                    <a:pt x="186" y="93"/>
                    <a:pt x="186" y="93"/>
                  </a:cubicBezTo>
                  <a:lnTo>
                    <a:pt x="186" y="93"/>
                  </a:lnTo>
                  <a:lnTo>
                    <a:pt x="186" y="93"/>
                  </a:lnTo>
                  <a:cubicBezTo>
                    <a:pt x="186" y="93"/>
                    <a:pt x="186" y="93"/>
                    <a:pt x="155" y="93"/>
                  </a:cubicBezTo>
                  <a:cubicBezTo>
                    <a:pt x="155" y="93"/>
                    <a:pt x="155" y="93"/>
                    <a:pt x="124" y="93"/>
                  </a:cubicBezTo>
                  <a:lnTo>
                    <a:pt x="124" y="93"/>
                  </a:lnTo>
                  <a:lnTo>
                    <a:pt x="124" y="93"/>
                  </a:lnTo>
                  <a:lnTo>
                    <a:pt x="124" y="93"/>
                  </a:lnTo>
                  <a:cubicBezTo>
                    <a:pt x="124" y="93"/>
                    <a:pt x="92" y="93"/>
                    <a:pt x="92" y="63"/>
                  </a:cubicBezTo>
                  <a:cubicBezTo>
                    <a:pt x="92" y="93"/>
                    <a:pt x="62" y="93"/>
                    <a:pt x="62" y="93"/>
                  </a:cubicBezTo>
                  <a:lnTo>
                    <a:pt x="62" y="93"/>
                  </a:lnTo>
                  <a:cubicBezTo>
                    <a:pt x="62" y="93"/>
                    <a:pt x="62" y="124"/>
                    <a:pt x="31" y="124"/>
                  </a:cubicBezTo>
                  <a:cubicBezTo>
                    <a:pt x="31" y="124"/>
                    <a:pt x="31" y="124"/>
                    <a:pt x="0" y="124"/>
                  </a:cubicBezTo>
                  <a:lnTo>
                    <a:pt x="0" y="124"/>
                  </a:lnTo>
                  <a:lnTo>
                    <a:pt x="0" y="124"/>
                  </a:lnTo>
                  <a:lnTo>
                    <a:pt x="0" y="124"/>
                  </a:lnTo>
                  <a:lnTo>
                    <a:pt x="0" y="124"/>
                  </a:lnTo>
                  <a:cubicBezTo>
                    <a:pt x="31" y="124"/>
                    <a:pt x="31" y="156"/>
                    <a:pt x="31" y="156"/>
                  </a:cubicBezTo>
                  <a:lnTo>
                    <a:pt x="31" y="156"/>
                  </a:lnTo>
                  <a:cubicBezTo>
                    <a:pt x="31" y="187"/>
                    <a:pt x="31" y="187"/>
                    <a:pt x="62" y="21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6" name="Freeform 68"/>
            <p:cNvSpPr>
              <a:spLocks noChangeArrowheads="1"/>
            </p:cNvSpPr>
            <p:nvPr/>
          </p:nvSpPr>
          <p:spPr bwMode="auto">
            <a:xfrm>
              <a:off x="4873625" y="1768475"/>
              <a:ext cx="212725" cy="190500"/>
            </a:xfrm>
            <a:custGeom>
              <a:avLst/>
              <a:gdLst>
                <a:gd name="T0" fmla="*/ 589 w 590"/>
                <a:gd name="T1" fmla="*/ 187 h 529"/>
                <a:gd name="T2" fmla="*/ 589 w 590"/>
                <a:gd name="T3" fmla="*/ 187 h 529"/>
                <a:gd name="T4" fmla="*/ 557 w 590"/>
                <a:gd name="T5" fmla="*/ 156 h 529"/>
                <a:gd name="T6" fmla="*/ 557 w 590"/>
                <a:gd name="T7" fmla="*/ 93 h 529"/>
                <a:gd name="T8" fmla="*/ 557 w 590"/>
                <a:gd name="T9" fmla="*/ 63 h 529"/>
                <a:gd name="T10" fmla="*/ 557 w 590"/>
                <a:gd name="T11" fmla="*/ 32 h 529"/>
                <a:gd name="T12" fmla="*/ 557 w 590"/>
                <a:gd name="T13" fmla="*/ 32 h 529"/>
                <a:gd name="T14" fmla="*/ 527 w 590"/>
                <a:gd name="T15" fmla="*/ 63 h 529"/>
                <a:gd name="T16" fmla="*/ 496 w 590"/>
                <a:gd name="T17" fmla="*/ 93 h 529"/>
                <a:gd name="T18" fmla="*/ 433 w 590"/>
                <a:gd name="T19" fmla="*/ 93 h 529"/>
                <a:gd name="T20" fmla="*/ 403 w 590"/>
                <a:gd name="T21" fmla="*/ 124 h 529"/>
                <a:gd name="T22" fmla="*/ 372 w 590"/>
                <a:gd name="T23" fmla="*/ 93 h 529"/>
                <a:gd name="T24" fmla="*/ 309 w 590"/>
                <a:gd name="T25" fmla="*/ 93 h 529"/>
                <a:gd name="T26" fmla="*/ 279 w 590"/>
                <a:gd name="T27" fmla="*/ 93 h 529"/>
                <a:gd name="T28" fmla="*/ 248 w 590"/>
                <a:gd name="T29" fmla="*/ 93 h 529"/>
                <a:gd name="T30" fmla="*/ 248 w 590"/>
                <a:gd name="T31" fmla="*/ 124 h 529"/>
                <a:gd name="T32" fmla="*/ 248 w 590"/>
                <a:gd name="T33" fmla="*/ 124 h 529"/>
                <a:gd name="T34" fmla="*/ 217 w 590"/>
                <a:gd name="T35" fmla="*/ 156 h 529"/>
                <a:gd name="T36" fmla="*/ 155 w 590"/>
                <a:gd name="T37" fmla="*/ 187 h 529"/>
                <a:gd name="T38" fmla="*/ 124 w 590"/>
                <a:gd name="T39" fmla="*/ 217 h 529"/>
                <a:gd name="T40" fmla="*/ 93 w 590"/>
                <a:gd name="T41" fmla="*/ 217 h 529"/>
                <a:gd name="T42" fmla="*/ 61 w 590"/>
                <a:gd name="T43" fmla="*/ 187 h 529"/>
                <a:gd name="T44" fmla="*/ 31 w 590"/>
                <a:gd name="T45" fmla="*/ 187 h 529"/>
                <a:gd name="T46" fmla="*/ 31 w 590"/>
                <a:gd name="T47" fmla="*/ 217 h 529"/>
                <a:gd name="T48" fmla="*/ 31 w 590"/>
                <a:gd name="T49" fmla="*/ 280 h 529"/>
                <a:gd name="T50" fmla="*/ 31 w 590"/>
                <a:gd name="T51" fmla="*/ 280 h 529"/>
                <a:gd name="T52" fmla="*/ 31 w 590"/>
                <a:gd name="T53" fmla="*/ 311 h 529"/>
                <a:gd name="T54" fmla="*/ 31 w 590"/>
                <a:gd name="T55" fmla="*/ 311 h 529"/>
                <a:gd name="T56" fmla="*/ 31 w 590"/>
                <a:gd name="T57" fmla="*/ 372 h 529"/>
                <a:gd name="T58" fmla="*/ 31 w 590"/>
                <a:gd name="T59" fmla="*/ 404 h 529"/>
                <a:gd name="T60" fmla="*/ 61 w 590"/>
                <a:gd name="T61" fmla="*/ 435 h 529"/>
                <a:gd name="T62" fmla="*/ 31 w 590"/>
                <a:gd name="T63" fmla="*/ 528 h 529"/>
                <a:gd name="T64" fmla="*/ 93 w 590"/>
                <a:gd name="T65" fmla="*/ 528 h 529"/>
                <a:gd name="T66" fmla="*/ 93 w 590"/>
                <a:gd name="T67" fmla="*/ 528 h 529"/>
                <a:gd name="T68" fmla="*/ 185 w 590"/>
                <a:gd name="T69" fmla="*/ 528 h 529"/>
                <a:gd name="T70" fmla="*/ 217 w 590"/>
                <a:gd name="T71" fmla="*/ 528 h 529"/>
                <a:gd name="T72" fmla="*/ 248 w 590"/>
                <a:gd name="T73" fmla="*/ 528 h 529"/>
                <a:gd name="T74" fmla="*/ 279 w 590"/>
                <a:gd name="T75" fmla="*/ 528 h 529"/>
                <a:gd name="T76" fmla="*/ 341 w 590"/>
                <a:gd name="T77" fmla="*/ 435 h 529"/>
                <a:gd name="T78" fmla="*/ 372 w 590"/>
                <a:gd name="T79" fmla="*/ 435 h 529"/>
                <a:gd name="T80" fmla="*/ 372 w 590"/>
                <a:gd name="T81" fmla="*/ 404 h 529"/>
                <a:gd name="T82" fmla="*/ 433 w 590"/>
                <a:gd name="T83" fmla="*/ 404 h 529"/>
                <a:gd name="T84" fmla="*/ 433 w 590"/>
                <a:gd name="T85" fmla="*/ 404 h 529"/>
                <a:gd name="T86" fmla="*/ 464 w 590"/>
                <a:gd name="T87" fmla="*/ 372 h 529"/>
                <a:gd name="T88" fmla="*/ 496 w 590"/>
                <a:gd name="T89" fmla="*/ 311 h 529"/>
                <a:gd name="T90" fmla="*/ 496 w 590"/>
                <a:gd name="T91" fmla="*/ 311 h 529"/>
                <a:gd name="T92" fmla="*/ 527 w 590"/>
                <a:gd name="T93" fmla="*/ 248 h 529"/>
                <a:gd name="T94" fmla="*/ 527 w 590"/>
                <a:gd name="T95" fmla="*/ 21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0" h="529">
                  <a:moveTo>
                    <a:pt x="589" y="187"/>
                  </a:moveTo>
                  <a:lnTo>
                    <a:pt x="589" y="187"/>
                  </a:lnTo>
                  <a:lnTo>
                    <a:pt x="589" y="187"/>
                  </a:lnTo>
                  <a:lnTo>
                    <a:pt x="589" y="187"/>
                  </a:lnTo>
                  <a:lnTo>
                    <a:pt x="589" y="187"/>
                  </a:lnTo>
                  <a:lnTo>
                    <a:pt x="589" y="187"/>
                  </a:lnTo>
                  <a:lnTo>
                    <a:pt x="557" y="187"/>
                  </a:lnTo>
                  <a:lnTo>
                    <a:pt x="557" y="156"/>
                  </a:lnTo>
                  <a:lnTo>
                    <a:pt x="557" y="156"/>
                  </a:lnTo>
                  <a:lnTo>
                    <a:pt x="557" y="156"/>
                  </a:lnTo>
                  <a:cubicBezTo>
                    <a:pt x="557" y="124"/>
                    <a:pt x="557" y="124"/>
                    <a:pt x="557" y="124"/>
                  </a:cubicBezTo>
                  <a:cubicBezTo>
                    <a:pt x="557" y="124"/>
                    <a:pt x="557" y="124"/>
                    <a:pt x="557" y="93"/>
                  </a:cubicBezTo>
                  <a:lnTo>
                    <a:pt x="557" y="93"/>
                  </a:lnTo>
                  <a:lnTo>
                    <a:pt x="557" y="93"/>
                  </a:lnTo>
                  <a:lnTo>
                    <a:pt x="557" y="63"/>
                  </a:lnTo>
                  <a:lnTo>
                    <a:pt x="557" y="63"/>
                  </a:lnTo>
                  <a:cubicBezTo>
                    <a:pt x="557" y="63"/>
                    <a:pt x="557" y="63"/>
                    <a:pt x="557" y="32"/>
                  </a:cubicBezTo>
                  <a:lnTo>
                    <a:pt x="557" y="32"/>
                  </a:lnTo>
                  <a:lnTo>
                    <a:pt x="557" y="32"/>
                  </a:lnTo>
                  <a:cubicBezTo>
                    <a:pt x="557" y="0"/>
                    <a:pt x="557" y="0"/>
                    <a:pt x="557" y="0"/>
                  </a:cubicBezTo>
                  <a:cubicBezTo>
                    <a:pt x="557" y="32"/>
                    <a:pt x="557" y="32"/>
                    <a:pt x="557" y="32"/>
                  </a:cubicBezTo>
                  <a:lnTo>
                    <a:pt x="557" y="32"/>
                  </a:lnTo>
                  <a:lnTo>
                    <a:pt x="527" y="63"/>
                  </a:lnTo>
                  <a:lnTo>
                    <a:pt x="527" y="63"/>
                  </a:lnTo>
                  <a:lnTo>
                    <a:pt x="496" y="63"/>
                  </a:lnTo>
                  <a:lnTo>
                    <a:pt x="496" y="63"/>
                  </a:lnTo>
                  <a:lnTo>
                    <a:pt x="496" y="93"/>
                  </a:lnTo>
                  <a:cubicBezTo>
                    <a:pt x="496" y="93"/>
                    <a:pt x="496" y="93"/>
                    <a:pt x="464" y="93"/>
                  </a:cubicBezTo>
                  <a:lnTo>
                    <a:pt x="464" y="93"/>
                  </a:lnTo>
                  <a:cubicBezTo>
                    <a:pt x="464" y="93"/>
                    <a:pt x="464" y="93"/>
                    <a:pt x="433" y="93"/>
                  </a:cubicBezTo>
                  <a:lnTo>
                    <a:pt x="433" y="93"/>
                  </a:lnTo>
                  <a:lnTo>
                    <a:pt x="433" y="93"/>
                  </a:lnTo>
                  <a:cubicBezTo>
                    <a:pt x="403" y="93"/>
                    <a:pt x="403" y="124"/>
                    <a:pt x="403" y="124"/>
                  </a:cubicBezTo>
                  <a:lnTo>
                    <a:pt x="403" y="124"/>
                  </a:lnTo>
                  <a:lnTo>
                    <a:pt x="403" y="124"/>
                  </a:lnTo>
                  <a:lnTo>
                    <a:pt x="372" y="93"/>
                  </a:lnTo>
                  <a:lnTo>
                    <a:pt x="372" y="93"/>
                  </a:lnTo>
                  <a:lnTo>
                    <a:pt x="341" y="93"/>
                  </a:lnTo>
                  <a:cubicBezTo>
                    <a:pt x="309" y="93"/>
                    <a:pt x="309" y="93"/>
                    <a:pt x="309" y="93"/>
                  </a:cubicBezTo>
                  <a:lnTo>
                    <a:pt x="309" y="93"/>
                  </a:lnTo>
                  <a:cubicBezTo>
                    <a:pt x="309" y="93"/>
                    <a:pt x="279" y="93"/>
                    <a:pt x="279" y="63"/>
                  </a:cubicBezTo>
                  <a:cubicBezTo>
                    <a:pt x="279" y="93"/>
                    <a:pt x="279" y="93"/>
                    <a:pt x="279" y="93"/>
                  </a:cubicBezTo>
                  <a:lnTo>
                    <a:pt x="279" y="93"/>
                  </a:lnTo>
                  <a:lnTo>
                    <a:pt x="248" y="93"/>
                  </a:lnTo>
                  <a:lnTo>
                    <a:pt x="248" y="93"/>
                  </a:lnTo>
                  <a:lnTo>
                    <a:pt x="248" y="93"/>
                  </a:lnTo>
                  <a:lnTo>
                    <a:pt x="248" y="93"/>
                  </a:lnTo>
                  <a:lnTo>
                    <a:pt x="248" y="124"/>
                  </a:lnTo>
                  <a:lnTo>
                    <a:pt x="248" y="124"/>
                  </a:lnTo>
                  <a:lnTo>
                    <a:pt x="248" y="124"/>
                  </a:lnTo>
                  <a:lnTo>
                    <a:pt x="248" y="124"/>
                  </a:lnTo>
                  <a:lnTo>
                    <a:pt x="217" y="156"/>
                  </a:lnTo>
                  <a:lnTo>
                    <a:pt x="217" y="156"/>
                  </a:lnTo>
                  <a:lnTo>
                    <a:pt x="217" y="156"/>
                  </a:lnTo>
                  <a:lnTo>
                    <a:pt x="185" y="156"/>
                  </a:lnTo>
                  <a:lnTo>
                    <a:pt x="185" y="156"/>
                  </a:lnTo>
                  <a:cubicBezTo>
                    <a:pt x="185" y="187"/>
                    <a:pt x="155" y="187"/>
                    <a:pt x="155" y="187"/>
                  </a:cubicBezTo>
                  <a:lnTo>
                    <a:pt x="155" y="187"/>
                  </a:lnTo>
                  <a:lnTo>
                    <a:pt x="155" y="187"/>
                  </a:lnTo>
                  <a:cubicBezTo>
                    <a:pt x="155" y="217"/>
                    <a:pt x="124" y="217"/>
                    <a:pt x="124" y="217"/>
                  </a:cubicBezTo>
                  <a:lnTo>
                    <a:pt x="124" y="217"/>
                  </a:lnTo>
                  <a:lnTo>
                    <a:pt x="124" y="217"/>
                  </a:lnTo>
                  <a:cubicBezTo>
                    <a:pt x="93" y="217"/>
                    <a:pt x="93" y="217"/>
                    <a:pt x="93" y="217"/>
                  </a:cubicBezTo>
                  <a:lnTo>
                    <a:pt x="93" y="217"/>
                  </a:lnTo>
                  <a:lnTo>
                    <a:pt x="93" y="217"/>
                  </a:lnTo>
                  <a:cubicBezTo>
                    <a:pt x="61" y="217"/>
                    <a:pt x="61" y="217"/>
                    <a:pt x="61" y="187"/>
                  </a:cubicBezTo>
                  <a:cubicBezTo>
                    <a:pt x="61" y="187"/>
                    <a:pt x="61" y="187"/>
                    <a:pt x="31" y="187"/>
                  </a:cubicBezTo>
                  <a:lnTo>
                    <a:pt x="31" y="187"/>
                  </a:lnTo>
                  <a:lnTo>
                    <a:pt x="31" y="187"/>
                  </a:lnTo>
                  <a:lnTo>
                    <a:pt x="31" y="187"/>
                  </a:lnTo>
                  <a:cubicBezTo>
                    <a:pt x="31" y="217"/>
                    <a:pt x="31" y="217"/>
                    <a:pt x="31" y="217"/>
                  </a:cubicBezTo>
                  <a:lnTo>
                    <a:pt x="31" y="217"/>
                  </a:lnTo>
                  <a:lnTo>
                    <a:pt x="31" y="217"/>
                  </a:lnTo>
                  <a:lnTo>
                    <a:pt x="31" y="217"/>
                  </a:lnTo>
                  <a:cubicBezTo>
                    <a:pt x="31" y="248"/>
                    <a:pt x="31" y="248"/>
                    <a:pt x="31" y="280"/>
                  </a:cubicBezTo>
                  <a:lnTo>
                    <a:pt x="31" y="280"/>
                  </a:lnTo>
                  <a:lnTo>
                    <a:pt x="31" y="280"/>
                  </a:lnTo>
                  <a:lnTo>
                    <a:pt x="31" y="280"/>
                  </a:lnTo>
                  <a:lnTo>
                    <a:pt x="31" y="280"/>
                  </a:lnTo>
                  <a:lnTo>
                    <a:pt x="31" y="280"/>
                  </a:lnTo>
                  <a:cubicBezTo>
                    <a:pt x="31" y="311"/>
                    <a:pt x="31" y="311"/>
                    <a:pt x="31" y="311"/>
                  </a:cubicBezTo>
                  <a:lnTo>
                    <a:pt x="31" y="311"/>
                  </a:lnTo>
                  <a:lnTo>
                    <a:pt x="31" y="311"/>
                  </a:lnTo>
                  <a:lnTo>
                    <a:pt x="31" y="311"/>
                  </a:lnTo>
                  <a:lnTo>
                    <a:pt x="31" y="311"/>
                  </a:lnTo>
                  <a:cubicBezTo>
                    <a:pt x="0" y="341"/>
                    <a:pt x="0" y="341"/>
                    <a:pt x="0" y="341"/>
                  </a:cubicBezTo>
                  <a:cubicBezTo>
                    <a:pt x="31" y="341"/>
                    <a:pt x="31" y="372"/>
                    <a:pt x="31" y="372"/>
                  </a:cubicBezTo>
                  <a:lnTo>
                    <a:pt x="31" y="372"/>
                  </a:lnTo>
                  <a:lnTo>
                    <a:pt x="31" y="404"/>
                  </a:lnTo>
                  <a:lnTo>
                    <a:pt x="31" y="404"/>
                  </a:lnTo>
                  <a:lnTo>
                    <a:pt x="31" y="404"/>
                  </a:lnTo>
                  <a:cubicBezTo>
                    <a:pt x="61" y="404"/>
                    <a:pt x="61" y="404"/>
                    <a:pt x="61" y="435"/>
                  </a:cubicBezTo>
                  <a:lnTo>
                    <a:pt x="61" y="435"/>
                  </a:lnTo>
                  <a:lnTo>
                    <a:pt x="93" y="465"/>
                  </a:lnTo>
                  <a:cubicBezTo>
                    <a:pt x="93" y="496"/>
                    <a:pt x="93" y="496"/>
                    <a:pt x="61" y="496"/>
                  </a:cubicBezTo>
                  <a:cubicBezTo>
                    <a:pt x="61" y="496"/>
                    <a:pt x="61" y="528"/>
                    <a:pt x="31" y="528"/>
                  </a:cubicBezTo>
                  <a:cubicBezTo>
                    <a:pt x="61" y="528"/>
                    <a:pt x="61" y="528"/>
                    <a:pt x="61" y="528"/>
                  </a:cubicBezTo>
                  <a:lnTo>
                    <a:pt x="93" y="528"/>
                  </a:lnTo>
                  <a:lnTo>
                    <a:pt x="93" y="528"/>
                  </a:lnTo>
                  <a:lnTo>
                    <a:pt x="93" y="528"/>
                  </a:lnTo>
                  <a:lnTo>
                    <a:pt x="93" y="528"/>
                  </a:lnTo>
                  <a:lnTo>
                    <a:pt x="93" y="528"/>
                  </a:lnTo>
                  <a:cubicBezTo>
                    <a:pt x="124" y="528"/>
                    <a:pt x="155" y="528"/>
                    <a:pt x="155" y="528"/>
                  </a:cubicBezTo>
                  <a:lnTo>
                    <a:pt x="155" y="528"/>
                  </a:lnTo>
                  <a:cubicBezTo>
                    <a:pt x="185" y="528"/>
                    <a:pt x="185" y="528"/>
                    <a:pt x="185" y="528"/>
                  </a:cubicBezTo>
                  <a:lnTo>
                    <a:pt x="185" y="528"/>
                  </a:lnTo>
                  <a:cubicBezTo>
                    <a:pt x="185" y="528"/>
                    <a:pt x="185" y="528"/>
                    <a:pt x="217" y="528"/>
                  </a:cubicBezTo>
                  <a:lnTo>
                    <a:pt x="217" y="528"/>
                  </a:lnTo>
                  <a:lnTo>
                    <a:pt x="217" y="528"/>
                  </a:lnTo>
                  <a:lnTo>
                    <a:pt x="217" y="528"/>
                  </a:lnTo>
                  <a:lnTo>
                    <a:pt x="248" y="528"/>
                  </a:lnTo>
                  <a:lnTo>
                    <a:pt x="279" y="528"/>
                  </a:lnTo>
                  <a:lnTo>
                    <a:pt x="279" y="528"/>
                  </a:lnTo>
                  <a:lnTo>
                    <a:pt x="279" y="528"/>
                  </a:lnTo>
                  <a:cubicBezTo>
                    <a:pt x="279" y="496"/>
                    <a:pt x="279" y="496"/>
                    <a:pt x="279" y="496"/>
                  </a:cubicBezTo>
                  <a:cubicBezTo>
                    <a:pt x="279" y="496"/>
                    <a:pt x="279" y="465"/>
                    <a:pt x="309" y="435"/>
                  </a:cubicBezTo>
                  <a:lnTo>
                    <a:pt x="341" y="435"/>
                  </a:lnTo>
                  <a:lnTo>
                    <a:pt x="341" y="435"/>
                  </a:lnTo>
                  <a:lnTo>
                    <a:pt x="341" y="435"/>
                  </a:lnTo>
                  <a:cubicBezTo>
                    <a:pt x="341" y="435"/>
                    <a:pt x="341" y="435"/>
                    <a:pt x="372" y="435"/>
                  </a:cubicBezTo>
                  <a:lnTo>
                    <a:pt x="372" y="435"/>
                  </a:lnTo>
                  <a:cubicBezTo>
                    <a:pt x="372" y="435"/>
                    <a:pt x="372" y="435"/>
                    <a:pt x="372" y="404"/>
                  </a:cubicBezTo>
                  <a:lnTo>
                    <a:pt x="372" y="404"/>
                  </a:lnTo>
                  <a:cubicBezTo>
                    <a:pt x="403" y="404"/>
                    <a:pt x="403" y="372"/>
                    <a:pt x="403" y="372"/>
                  </a:cubicBezTo>
                  <a:cubicBezTo>
                    <a:pt x="433" y="372"/>
                    <a:pt x="433" y="372"/>
                    <a:pt x="433" y="404"/>
                  </a:cubicBezTo>
                  <a:lnTo>
                    <a:pt x="433" y="404"/>
                  </a:lnTo>
                  <a:lnTo>
                    <a:pt x="433" y="404"/>
                  </a:lnTo>
                  <a:lnTo>
                    <a:pt x="433" y="404"/>
                  </a:lnTo>
                  <a:lnTo>
                    <a:pt x="433" y="404"/>
                  </a:lnTo>
                  <a:lnTo>
                    <a:pt x="464" y="404"/>
                  </a:lnTo>
                  <a:lnTo>
                    <a:pt x="464" y="372"/>
                  </a:lnTo>
                  <a:lnTo>
                    <a:pt x="464" y="372"/>
                  </a:lnTo>
                  <a:cubicBezTo>
                    <a:pt x="433" y="372"/>
                    <a:pt x="433" y="372"/>
                    <a:pt x="433" y="372"/>
                  </a:cubicBezTo>
                  <a:cubicBezTo>
                    <a:pt x="433" y="341"/>
                    <a:pt x="464" y="341"/>
                    <a:pt x="464" y="341"/>
                  </a:cubicBezTo>
                  <a:cubicBezTo>
                    <a:pt x="464" y="311"/>
                    <a:pt x="496" y="311"/>
                    <a:pt x="496" y="311"/>
                  </a:cubicBezTo>
                  <a:lnTo>
                    <a:pt x="496" y="311"/>
                  </a:lnTo>
                  <a:lnTo>
                    <a:pt x="496" y="311"/>
                  </a:lnTo>
                  <a:lnTo>
                    <a:pt x="496" y="311"/>
                  </a:lnTo>
                  <a:cubicBezTo>
                    <a:pt x="496" y="280"/>
                    <a:pt x="496" y="280"/>
                    <a:pt x="496" y="280"/>
                  </a:cubicBezTo>
                  <a:lnTo>
                    <a:pt x="496" y="248"/>
                  </a:lnTo>
                  <a:lnTo>
                    <a:pt x="527" y="248"/>
                  </a:lnTo>
                  <a:lnTo>
                    <a:pt x="527" y="248"/>
                  </a:lnTo>
                  <a:lnTo>
                    <a:pt x="527" y="248"/>
                  </a:lnTo>
                  <a:cubicBezTo>
                    <a:pt x="527" y="217"/>
                    <a:pt x="527" y="217"/>
                    <a:pt x="527" y="217"/>
                  </a:cubicBezTo>
                  <a:cubicBezTo>
                    <a:pt x="557" y="217"/>
                    <a:pt x="557" y="187"/>
                    <a:pt x="557" y="187"/>
                  </a:cubicBezTo>
                  <a:cubicBezTo>
                    <a:pt x="557" y="187"/>
                    <a:pt x="557" y="187"/>
                    <a:pt x="589"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7" name="Freeform 69"/>
            <p:cNvSpPr>
              <a:spLocks noChangeArrowheads="1"/>
            </p:cNvSpPr>
            <p:nvPr/>
          </p:nvSpPr>
          <p:spPr bwMode="auto">
            <a:xfrm>
              <a:off x="4784725" y="1612900"/>
              <a:ext cx="234950" cy="155575"/>
            </a:xfrm>
            <a:custGeom>
              <a:avLst/>
              <a:gdLst>
                <a:gd name="T0" fmla="*/ 124 w 652"/>
                <a:gd name="T1" fmla="*/ 0 h 434"/>
                <a:gd name="T2" fmla="*/ 124 w 652"/>
                <a:gd name="T3" fmla="*/ 0 h 434"/>
                <a:gd name="T4" fmla="*/ 0 w 652"/>
                <a:gd name="T5" fmla="*/ 217 h 434"/>
                <a:gd name="T6" fmla="*/ 31 w 652"/>
                <a:gd name="T7" fmla="*/ 217 h 434"/>
                <a:gd name="T8" fmla="*/ 31 w 652"/>
                <a:gd name="T9" fmla="*/ 185 h 434"/>
                <a:gd name="T10" fmla="*/ 61 w 652"/>
                <a:gd name="T11" fmla="*/ 154 h 434"/>
                <a:gd name="T12" fmla="*/ 61 w 652"/>
                <a:gd name="T13" fmla="*/ 154 h 434"/>
                <a:gd name="T14" fmla="*/ 124 w 652"/>
                <a:gd name="T15" fmla="*/ 124 h 434"/>
                <a:gd name="T16" fmla="*/ 155 w 652"/>
                <a:gd name="T17" fmla="*/ 124 h 434"/>
                <a:gd name="T18" fmla="*/ 185 w 652"/>
                <a:gd name="T19" fmla="*/ 124 h 434"/>
                <a:gd name="T20" fmla="*/ 185 w 652"/>
                <a:gd name="T21" fmla="*/ 154 h 434"/>
                <a:gd name="T22" fmla="*/ 217 w 652"/>
                <a:gd name="T23" fmla="*/ 154 h 434"/>
                <a:gd name="T24" fmla="*/ 248 w 652"/>
                <a:gd name="T25" fmla="*/ 185 h 434"/>
                <a:gd name="T26" fmla="*/ 248 w 652"/>
                <a:gd name="T27" fmla="*/ 217 h 434"/>
                <a:gd name="T28" fmla="*/ 248 w 652"/>
                <a:gd name="T29" fmla="*/ 217 h 434"/>
                <a:gd name="T30" fmla="*/ 279 w 652"/>
                <a:gd name="T31" fmla="*/ 217 h 434"/>
                <a:gd name="T32" fmla="*/ 309 w 652"/>
                <a:gd name="T33" fmla="*/ 217 h 434"/>
                <a:gd name="T34" fmla="*/ 341 w 652"/>
                <a:gd name="T35" fmla="*/ 248 h 434"/>
                <a:gd name="T36" fmla="*/ 341 w 652"/>
                <a:gd name="T37" fmla="*/ 278 h 434"/>
                <a:gd name="T38" fmla="*/ 372 w 652"/>
                <a:gd name="T39" fmla="*/ 309 h 434"/>
                <a:gd name="T40" fmla="*/ 372 w 652"/>
                <a:gd name="T41" fmla="*/ 309 h 434"/>
                <a:gd name="T42" fmla="*/ 403 w 652"/>
                <a:gd name="T43" fmla="*/ 309 h 434"/>
                <a:gd name="T44" fmla="*/ 433 w 652"/>
                <a:gd name="T45" fmla="*/ 372 h 434"/>
                <a:gd name="T46" fmla="*/ 465 w 652"/>
                <a:gd name="T47" fmla="*/ 372 h 434"/>
                <a:gd name="T48" fmla="*/ 527 w 652"/>
                <a:gd name="T49" fmla="*/ 402 h 434"/>
                <a:gd name="T50" fmla="*/ 589 w 652"/>
                <a:gd name="T51" fmla="*/ 402 h 434"/>
                <a:gd name="T52" fmla="*/ 589 w 652"/>
                <a:gd name="T53" fmla="*/ 402 h 434"/>
                <a:gd name="T54" fmla="*/ 589 w 652"/>
                <a:gd name="T55" fmla="*/ 402 h 434"/>
                <a:gd name="T56" fmla="*/ 589 w 652"/>
                <a:gd name="T57" fmla="*/ 372 h 434"/>
                <a:gd name="T58" fmla="*/ 589 w 652"/>
                <a:gd name="T59" fmla="*/ 341 h 434"/>
                <a:gd name="T60" fmla="*/ 620 w 652"/>
                <a:gd name="T61" fmla="*/ 309 h 434"/>
                <a:gd name="T62" fmla="*/ 620 w 652"/>
                <a:gd name="T63" fmla="*/ 309 h 434"/>
                <a:gd name="T64" fmla="*/ 651 w 652"/>
                <a:gd name="T65" fmla="*/ 309 h 434"/>
                <a:gd name="T66" fmla="*/ 651 w 652"/>
                <a:gd name="T67" fmla="*/ 309 h 434"/>
                <a:gd name="T68" fmla="*/ 620 w 652"/>
                <a:gd name="T69" fmla="*/ 278 h 434"/>
                <a:gd name="T70" fmla="*/ 620 w 652"/>
                <a:gd name="T71" fmla="*/ 278 h 434"/>
                <a:gd name="T72" fmla="*/ 620 w 652"/>
                <a:gd name="T73" fmla="*/ 278 h 434"/>
                <a:gd name="T74" fmla="*/ 589 w 652"/>
                <a:gd name="T75" fmla="*/ 278 h 434"/>
                <a:gd name="T76" fmla="*/ 557 w 652"/>
                <a:gd name="T77" fmla="*/ 248 h 434"/>
                <a:gd name="T78" fmla="*/ 557 w 652"/>
                <a:gd name="T79" fmla="*/ 248 h 434"/>
                <a:gd name="T80" fmla="*/ 496 w 652"/>
                <a:gd name="T81" fmla="*/ 154 h 434"/>
                <a:gd name="T82" fmla="*/ 496 w 652"/>
                <a:gd name="T83" fmla="*/ 124 h 434"/>
                <a:gd name="T84" fmla="*/ 496 w 652"/>
                <a:gd name="T85" fmla="*/ 124 h 434"/>
                <a:gd name="T86" fmla="*/ 465 w 652"/>
                <a:gd name="T87" fmla="*/ 124 h 434"/>
                <a:gd name="T88" fmla="*/ 433 w 652"/>
                <a:gd name="T89" fmla="*/ 124 h 434"/>
                <a:gd name="T90" fmla="*/ 372 w 652"/>
                <a:gd name="T91" fmla="*/ 124 h 434"/>
                <a:gd name="T92" fmla="*/ 341 w 652"/>
                <a:gd name="T93" fmla="*/ 124 h 434"/>
                <a:gd name="T94" fmla="*/ 309 w 652"/>
                <a:gd name="T95" fmla="*/ 124 h 434"/>
                <a:gd name="T96" fmla="*/ 248 w 652"/>
                <a:gd name="T97" fmla="*/ 61 h 434"/>
                <a:gd name="T98" fmla="*/ 248 w 652"/>
                <a:gd name="T99" fmla="*/ 61 h 434"/>
                <a:gd name="T100" fmla="*/ 185 w 652"/>
                <a:gd name="T101" fmla="*/ 93 h 434"/>
                <a:gd name="T102" fmla="*/ 155 w 652"/>
                <a:gd name="T103" fmla="*/ 6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2" h="434">
                  <a:moveTo>
                    <a:pt x="124" y="0"/>
                  </a:moveTo>
                  <a:lnTo>
                    <a:pt x="124" y="0"/>
                  </a:lnTo>
                  <a:lnTo>
                    <a:pt x="124" y="0"/>
                  </a:lnTo>
                  <a:lnTo>
                    <a:pt x="124" y="0"/>
                  </a:lnTo>
                  <a:cubicBezTo>
                    <a:pt x="0" y="31"/>
                    <a:pt x="0" y="31"/>
                    <a:pt x="0" y="31"/>
                  </a:cubicBezTo>
                  <a:cubicBezTo>
                    <a:pt x="0" y="217"/>
                    <a:pt x="0" y="217"/>
                    <a:pt x="0" y="217"/>
                  </a:cubicBezTo>
                  <a:lnTo>
                    <a:pt x="0" y="217"/>
                  </a:lnTo>
                  <a:cubicBezTo>
                    <a:pt x="31" y="217"/>
                    <a:pt x="31" y="217"/>
                    <a:pt x="31" y="217"/>
                  </a:cubicBezTo>
                  <a:lnTo>
                    <a:pt x="31" y="217"/>
                  </a:lnTo>
                  <a:cubicBezTo>
                    <a:pt x="31" y="185"/>
                    <a:pt x="31" y="185"/>
                    <a:pt x="31" y="185"/>
                  </a:cubicBezTo>
                  <a:cubicBezTo>
                    <a:pt x="31" y="154"/>
                    <a:pt x="61" y="154"/>
                    <a:pt x="61" y="154"/>
                  </a:cubicBezTo>
                  <a:lnTo>
                    <a:pt x="61" y="154"/>
                  </a:lnTo>
                  <a:lnTo>
                    <a:pt x="61" y="154"/>
                  </a:lnTo>
                  <a:lnTo>
                    <a:pt x="61" y="154"/>
                  </a:lnTo>
                  <a:lnTo>
                    <a:pt x="61" y="154"/>
                  </a:lnTo>
                  <a:cubicBezTo>
                    <a:pt x="93" y="124"/>
                    <a:pt x="93" y="124"/>
                    <a:pt x="124" y="124"/>
                  </a:cubicBezTo>
                  <a:lnTo>
                    <a:pt x="124" y="124"/>
                  </a:lnTo>
                  <a:lnTo>
                    <a:pt x="155" y="124"/>
                  </a:lnTo>
                  <a:lnTo>
                    <a:pt x="185" y="124"/>
                  </a:lnTo>
                  <a:lnTo>
                    <a:pt x="185" y="124"/>
                  </a:lnTo>
                  <a:cubicBezTo>
                    <a:pt x="185" y="124"/>
                    <a:pt x="185" y="124"/>
                    <a:pt x="185" y="154"/>
                  </a:cubicBezTo>
                  <a:lnTo>
                    <a:pt x="185" y="154"/>
                  </a:lnTo>
                  <a:lnTo>
                    <a:pt x="185" y="154"/>
                  </a:lnTo>
                  <a:cubicBezTo>
                    <a:pt x="217" y="154"/>
                    <a:pt x="217" y="154"/>
                    <a:pt x="217" y="154"/>
                  </a:cubicBezTo>
                  <a:lnTo>
                    <a:pt x="217" y="154"/>
                  </a:lnTo>
                  <a:cubicBezTo>
                    <a:pt x="248" y="185"/>
                    <a:pt x="248" y="185"/>
                    <a:pt x="248" y="185"/>
                  </a:cubicBezTo>
                  <a:lnTo>
                    <a:pt x="248" y="185"/>
                  </a:lnTo>
                  <a:cubicBezTo>
                    <a:pt x="248" y="217"/>
                    <a:pt x="248" y="217"/>
                    <a:pt x="248" y="217"/>
                  </a:cubicBezTo>
                  <a:lnTo>
                    <a:pt x="248" y="217"/>
                  </a:lnTo>
                  <a:lnTo>
                    <a:pt x="248" y="217"/>
                  </a:lnTo>
                  <a:cubicBezTo>
                    <a:pt x="248" y="217"/>
                    <a:pt x="248" y="217"/>
                    <a:pt x="279" y="217"/>
                  </a:cubicBezTo>
                  <a:lnTo>
                    <a:pt x="279" y="217"/>
                  </a:lnTo>
                  <a:lnTo>
                    <a:pt x="279" y="217"/>
                  </a:lnTo>
                  <a:lnTo>
                    <a:pt x="309" y="217"/>
                  </a:lnTo>
                  <a:lnTo>
                    <a:pt x="341" y="248"/>
                  </a:lnTo>
                  <a:lnTo>
                    <a:pt x="341" y="248"/>
                  </a:lnTo>
                  <a:lnTo>
                    <a:pt x="341" y="248"/>
                  </a:lnTo>
                  <a:lnTo>
                    <a:pt x="341" y="278"/>
                  </a:lnTo>
                  <a:cubicBezTo>
                    <a:pt x="372" y="278"/>
                    <a:pt x="372" y="309"/>
                    <a:pt x="372" y="309"/>
                  </a:cubicBezTo>
                  <a:lnTo>
                    <a:pt x="372" y="309"/>
                  </a:lnTo>
                  <a:lnTo>
                    <a:pt x="372" y="309"/>
                  </a:lnTo>
                  <a:lnTo>
                    <a:pt x="372" y="309"/>
                  </a:lnTo>
                  <a:lnTo>
                    <a:pt x="372" y="309"/>
                  </a:lnTo>
                  <a:lnTo>
                    <a:pt x="403" y="309"/>
                  </a:lnTo>
                  <a:cubicBezTo>
                    <a:pt x="403" y="341"/>
                    <a:pt x="433" y="341"/>
                    <a:pt x="433" y="341"/>
                  </a:cubicBezTo>
                  <a:cubicBezTo>
                    <a:pt x="433" y="372"/>
                    <a:pt x="433" y="372"/>
                    <a:pt x="433" y="372"/>
                  </a:cubicBezTo>
                  <a:cubicBezTo>
                    <a:pt x="433" y="372"/>
                    <a:pt x="433" y="372"/>
                    <a:pt x="465" y="372"/>
                  </a:cubicBezTo>
                  <a:lnTo>
                    <a:pt x="465" y="372"/>
                  </a:lnTo>
                  <a:lnTo>
                    <a:pt x="496" y="372"/>
                  </a:lnTo>
                  <a:cubicBezTo>
                    <a:pt x="527" y="402"/>
                    <a:pt x="527" y="402"/>
                    <a:pt x="527" y="402"/>
                  </a:cubicBezTo>
                  <a:lnTo>
                    <a:pt x="589" y="402"/>
                  </a:lnTo>
                  <a:lnTo>
                    <a:pt x="589" y="402"/>
                  </a:lnTo>
                  <a:cubicBezTo>
                    <a:pt x="620" y="433"/>
                    <a:pt x="620" y="433"/>
                    <a:pt x="620" y="433"/>
                  </a:cubicBezTo>
                  <a:cubicBezTo>
                    <a:pt x="589" y="402"/>
                    <a:pt x="589" y="402"/>
                    <a:pt x="589" y="402"/>
                  </a:cubicBezTo>
                  <a:lnTo>
                    <a:pt x="589" y="402"/>
                  </a:lnTo>
                  <a:lnTo>
                    <a:pt x="589" y="402"/>
                  </a:lnTo>
                  <a:lnTo>
                    <a:pt x="589" y="402"/>
                  </a:lnTo>
                  <a:lnTo>
                    <a:pt x="589" y="372"/>
                  </a:lnTo>
                  <a:cubicBezTo>
                    <a:pt x="589" y="372"/>
                    <a:pt x="589" y="372"/>
                    <a:pt x="589" y="341"/>
                  </a:cubicBezTo>
                  <a:lnTo>
                    <a:pt x="589" y="341"/>
                  </a:lnTo>
                  <a:lnTo>
                    <a:pt x="589" y="341"/>
                  </a:lnTo>
                  <a:cubicBezTo>
                    <a:pt x="620" y="309"/>
                    <a:pt x="620" y="309"/>
                    <a:pt x="620" y="309"/>
                  </a:cubicBezTo>
                  <a:lnTo>
                    <a:pt x="620" y="309"/>
                  </a:lnTo>
                  <a:lnTo>
                    <a:pt x="620" y="309"/>
                  </a:lnTo>
                  <a:cubicBezTo>
                    <a:pt x="620" y="309"/>
                    <a:pt x="620" y="309"/>
                    <a:pt x="651" y="309"/>
                  </a:cubicBezTo>
                  <a:lnTo>
                    <a:pt x="651" y="309"/>
                  </a:lnTo>
                  <a:lnTo>
                    <a:pt x="651" y="309"/>
                  </a:lnTo>
                  <a:lnTo>
                    <a:pt x="651" y="309"/>
                  </a:lnTo>
                  <a:cubicBezTo>
                    <a:pt x="651" y="309"/>
                    <a:pt x="651" y="278"/>
                    <a:pt x="620" y="278"/>
                  </a:cubicBezTo>
                  <a:lnTo>
                    <a:pt x="620" y="278"/>
                  </a:lnTo>
                  <a:lnTo>
                    <a:pt x="620" y="278"/>
                  </a:lnTo>
                  <a:lnTo>
                    <a:pt x="620" y="278"/>
                  </a:lnTo>
                  <a:lnTo>
                    <a:pt x="620" y="278"/>
                  </a:lnTo>
                  <a:lnTo>
                    <a:pt x="620" y="278"/>
                  </a:lnTo>
                  <a:lnTo>
                    <a:pt x="620" y="278"/>
                  </a:lnTo>
                  <a:lnTo>
                    <a:pt x="589" y="278"/>
                  </a:lnTo>
                  <a:lnTo>
                    <a:pt x="589" y="278"/>
                  </a:lnTo>
                  <a:cubicBezTo>
                    <a:pt x="589" y="278"/>
                    <a:pt x="557" y="278"/>
                    <a:pt x="557" y="248"/>
                  </a:cubicBezTo>
                  <a:lnTo>
                    <a:pt x="557" y="248"/>
                  </a:lnTo>
                  <a:lnTo>
                    <a:pt x="557" y="248"/>
                  </a:lnTo>
                  <a:lnTo>
                    <a:pt x="557" y="217"/>
                  </a:lnTo>
                  <a:cubicBezTo>
                    <a:pt x="527" y="217"/>
                    <a:pt x="496" y="185"/>
                    <a:pt x="496" y="154"/>
                  </a:cubicBezTo>
                  <a:lnTo>
                    <a:pt x="496" y="154"/>
                  </a:lnTo>
                  <a:lnTo>
                    <a:pt x="496" y="124"/>
                  </a:lnTo>
                  <a:lnTo>
                    <a:pt x="496" y="124"/>
                  </a:lnTo>
                  <a:lnTo>
                    <a:pt x="496" y="124"/>
                  </a:lnTo>
                  <a:lnTo>
                    <a:pt x="465" y="124"/>
                  </a:lnTo>
                  <a:lnTo>
                    <a:pt x="465" y="124"/>
                  </a:lnTo>
                  <a:lnTo>
                    <a:pt x="465" y="124"/>
                  </a:lnTo>
                  <a:cubicBezTo>
                    <a:pt x="433" y="124"/>
                    <a:pt x="433" y="124"/>
                    <a:pt x="433" y="124"/>
                  </a:cubicBezTo>
                  <a:lnTo>
                    <a:pt x="433" y="124"/>
                  </a:lnTo>
                  <a:cubicBezTo>
                    <a:pt x="403" y="124"/>
                    <a:pt x="403" y="124"/>
                    <a:pt x="372" y="124"/>
                  </a:cubicBezTo>
                  <a:lnTo>
                    <a:pt x="372" y="124"/>
                  </a:lnTo>
                  <a:lnTo>
                    <a:pt x="341" y="124"/>
                  </a:lnTo>
                  <a:cubicBezTo>
                    <a:pt x="341" y="124"/>
                    <a:pt x="341" y="124"/>
                    <a:pt x="309" y="124"/>
                  </a:cubicBezTo>
                  <a:lnTo>
                    <a:pt x="309" y="124"/>
                  </a:lnTo>
                  <a:cubicBezTo>
                    <a:pt x="279" y="93"/>
                    <a:pt x="279" y="93"/>
                    <a:pt x="248" y="93"/>
                  </a:cubicBezTo>
                  <a:cubicBezTo>
                    <a:pt x="248" y="61"/>
                    <a:pt x="248" y="61"/>
                    <a:pt x="248" y="61"/>
                  </a:cubicBezTo>
                  <a:lnTo>
                    <a:pt x="248" y="61"/>
                  </a:lnTo>
                  <a:lnTo>
                    <a:pt x="248" y="61"/>
                  </a:lnTo>
                  <a:cubicBezTo>
                    <a:pt x="248" y="93"/>
                    <a:pt x="217" y="93"/>
                    <a:pt x="217" y="93"/>
                  </a:cubicBezTo>
                  <a:cubicBezTo>
                    <a:pt x="185" y="93"/>
                    <a:pt x="185" y="93"/>
                    <a:pt x="185" y="93"/>
                  </a:cubicBezTo>
                  <a:lnTo>
                    <a:pt x="185" y="93"/>
                  </a:lnTo>
                  <a:cubicBezTo>
                    <a:pt x="155" y="61"/>
                    <a:pt x="155" y="61"/>
                    <a:pt x="155" y="61"/>
                  </a:cubicBezTo>
                  <a:cubicBezTo>
                    <a:pt x="155" y="61"/>
                    <a:pt x="124" y="61"/>
                    <a:pt x="1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8" name="Freeform 70"/>
            <p:cNvSpPr>
              <a:spLocks noChangeArrowheads="1"/>
            </p:cNvSpPr>
            <p:nvPr/>
          </p:nvSpPr>
          <p:spPr bwMode="auto">
            <a:xfrm>
              <a:off x="5064125" y="1701800"/>
              <a:ext cx="33338" cy="11113"/>
            </a:xfrm>
            <a:custGeom>
              <a:avLst/>
              <a:gdLst>
                <a:gd name="T0" fmla="*/ 30 w 94"/>
                <a:gd name="T1" fmla="*/ 30 h 31"/>
                <a:gd name="T2" fmla="*/ 30 w 94"/>
                <a:gd name="T3" fmla="*/ 30 h 31"/>
                <a:gd name="T4" fmla="*/ 30 w 94"/>
                <a:gd name="T5" fmla="*/ 30 h 31"/>
                <a:gd name="T6" fmla="*/ 62 w 94"/>
                <a:gd name="T7" fmla="*/ 30 h 31"/>
                <a:gd name="T8" fmla="*/ 62 w 94"/>
                <a:gd name="T9" fmla="*/ 30 h 31"/>
                <a:gd name="T10" fmla="*/ 62 w 94"/>
                <a:gd name="T11" fmla="*/ 30 h 31"/>
                <a:gd name="T12" fmla="*/ 62 w 94"/>
                <a:gd name="T13" fmla="*/ 30 h 31"/>
                <a:gd name="T14" fmla="*/ 93 w 94"/>
                <a:gd name="T15" fmla="*/ 30 h 31"/>
                <a:gd name="T16" fmla="*/ 62 w 94"/>
                <a:gd name="T17" fmla="*/ 0 h 31"/>
                <a:gd name="T18" fmla="*/ 62 w 94"/>
                <a:gd name="T19" fmla="*/ 30 h 31"/>
                <a:gd name="T20" fmla="*/ 30 w 94"/>
                <a:gd name="T21" fmla="*/ 30 h 31"/>
                <a:gd name="T22" fmla="*/ 30 w 94"/>
                <a:gd name="T23" fmla="*/ 30 h 31"/>
                <a:gd name="T24" fmla="*/ 30 w 94"/>
                <a:gd name="T25" fmla="*/ 30 h 31"/>
                <a:gd name="T26" fmla="*/ 30 w 94"/>
                <a:gd name="T27" fmla="*/ 30 h 31"/>
                <a:gd name="T28" fmla="*/ 30 w 94"/>
                <a:gd name="T29" fmla="*/ 30 h 31"/>
                <a:gd name="T30" fmla="*/ 0 w 94"/>
                <a:gd name="T31" fmla="*/ 30 h 31"/>
                <a:gd name="T32" fmla="*/ 30 w 94"/>
                <a:gd name="T33" fmla="*/ 30 h 31"/>
                <a:gd name="T34" fmla="*/ 0 w 94"/>
                <a:gd name="T35" fmla="*/ 30 h 31"/>
                <a:gd name="T36" fmla="*/ 0 w 94"/>
                <a:gd name="T37" fmla="*/ 30 h 31"/>
                <a:gd name="T38" fmla="*/ 30 w 94"/>
                <a:gd name="T3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31">
                  <a:moveTo>
                    <a:pt x="30" y="30"/>
                  </a:moveTo>
                  <a:lnTo>
                    <a:pt x="30" y="30"/>
                  </a:lnTo>
                  <a:lnTo>
                    <a:pt x="30" y="30"/>
                  </a:lnTo>
                  <a:lnTo>
                    <a:pt x="62" y="30"/>
                  </a:lnTo>
                  <a:lnTo>
                    <a:pt x="62" y="30"/>
                  </a:lnTo>
                  <a:lnTo>
                    <a:pt x="62" y="30"/>
                  </a:lnTo>
                  <a:lnTo>
                    <a:pt x="62" y="30"/>
                  </a:lnTo>
                  <a:cubicBezTo>
                    <a:pt x="93" y="30"/>
                    <a:pt x="93" y="30"/>
                    <a:pt x="93" y="30"/>
                  </a:cubicBezTo>
                  <a:cubicBezTo>
                    <a:pt x="93" y="0"/>
                    <a:pt x="93" y="0"/>
                    <a:pt x="62" y="0"/>
                  </a:cubicBezTo>
                  <a:cubicBezTo>
                    <a:pt x="62" y="0"/>
                    <a:pt x="62" y="0"/>
                    <a:pt x="62" y="30"/>
                  </a:cubicBezTo>
                  <a:cubicBezTo>
                    <a:pt x="62" y="30"/>
                    <a:pt x="62" y="30"/>
                    <a:pt x="30" y="30"/>
                  </a:cubicBezTo>
                  <a:lnTo>
                    <a:pt x="30" y="30"/>
                  </a:lnTo>
                  <a:lnTo>
                    <a:pt x="30" y="30"/>
                  </a:lnTo>
                  <a:lnTo>
                    <a:pt x="30" y="30"/>
                  </a:lnTo>
                  <a:lnTo>
                    <a:pt x="30" y="30"/>
                  </a:lnTo>
                  <a:cubicBezTo>
                    <a:pt x="0" y="30"/>
                    <a:pt x="0" y="30"/>
                    <a:pt x="0" y="30"/>
                  </a:cubicBezTo>
                  <a:cubicBezTo>
                    <a:pt x="30" y="30"/>
                    <a:pt x="30" y="30"/>
                    <a:pt x="30" y="30"/>
                  </a:cubicBezTo>
                  <a:cubicBezTo>
                    <a:pt x="0" y="30"/>
                    <a:pt x="0" y="30"/>
                    <a:pt x="0" y="30"/>
                  </a:cubicBezTo>
                  <a:lnTo>
                    <a:pt x="0" y="30"/>
                  </a:lnTo>
                  <a:lnTo>
                    <a:pt x="30"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9" name="Freeform 71"/>
            <p:cNvSpPr>
              <a:spLocks noChangeArrowheads="1"/>
            </p:cNvSpPr>
            <p:nvPr/>
          </p:nvSpPr>
          <p:spPr bwMode="auto">
            <a:xfrm>
              <a:off x="5040313" y="1701800"/>
              <a:ext cx="23812" cy="11113"/>
            </a:xfrm>
            <a:custGeom>
              <a:avLst/>
              <a:gdLst>
                <a:gd name="T0" fmla="*/ 0 w 64"/>
                <a:gd name="T1" fmla="*/ 30 h 31"/>
                <a:gd name="T2" fmla="*/ 0 w 64"/>
                <a:gd name="T3" fmla="*/ 30 h 31"/>
                <a:gd name="T4" fmla="*/ 32 w 64"/>
                <a:gd name="T5" fmla="*/ 30 h 31"/>
                <a:gd name="T6" fmla="*/ 32 w 64"/>
                <a:gd name="T7" fmla="*/ 30 h 31"/>
                <a:gd name="T8" fmla="*/ 32 w 64"/>
                <a:gd name="T9" fmla="*/ 30 h 31"/>
                <a:gd name="T10" fmla="*/ 32 w 64"/>
                <a:gd name="T11" fmla="*/ 30 h 31"/>
                <a:gd name="T12" fmla="*/ 32 w 64"/>
                <a:gd name="T13" fmla="*/ 30 h 31"/>
                <a:gd name="T14" fmla="*/ 32 w 64"/>
                <a:gd name="T15" fmla="*/ 30 h 31"/>
                <a:gd name="T16" fmla="*/ 32 w 64"/>
                <a:gd name="T17" fmla="*/ 30 h 31"/>
                <a:gd name="T18" fmla="*/ 63 w 64"/>
                <a:gd name="T19" fmla="*/ 30 h 31"/>
                <a:gd name="T20" fmla="*/ 63 w 64"/>
                <a:gd name="T21" fmla="*/ 0 h 31"/>
                <a:gd name="T22" fmla="*/ 63 w 64"/>
                <a:gd name="T23" fmla="*/ 0 h 31"/>
                <a:gd name="T24" fmla="*/ 0 w 64"/>
                <a:gd name="T25" fmla="*/ 0 h 31"/>
                <a:gd name="T26" fmla="*/ 0 w 64"/>
                <a:gd name="T27" fmla="*/ 0 h 31"/>
                <a:gd name="T28" fmla="*/ 0 w 64"/>
                <a:gd name="T29" fmla="*/ 0 h 31"/>
                <a:gd name="T30" fmla="*/ 0 w 64"/>
                <a:gd name="T3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31">
                  <a:moveTo>
                    <a:pt x="0" y="30"/>
                  </a:moveTo>
                  <a:lnTo>
                    <a:pt x="0" y="30"/>
                  </a:lnTo>
                  <a:cubicBezTo>
                    <a:pt x="0" y="30"/>
                    <a:pt x="0" y="30"/>
                    <a:pt x="32" y="30"/>
                  </a:cubicBezTo>
                  <a:lnTo>
                    <a:pt x="32" y="30"/>
                  </a:lnTo>
                  <a:lnTo>
                    <a:pt x="32" y="30"/>
                  </a:lnTo>
                  <a:lnTo>
                    <a:pt x="32" y="30"/>
                  </a:lnTo>
                  <a:lnTo>
                    <a:pt x="32" y="30"/>
                  </a:lnTo>
                  <a:lnTo>
                    <a:pt x="32" y="30"/>
                  </a:lnTo>
                  <a:lnTo>
                    <a:pt x="32" y="30"/>
                  </a:lnTo>
                  <a:cubicBezTo>
                    <a:pt x="63" y="30"/>
                    <a:pt x="63" y="30"/>
                    <a:pt x="63" y="30"/>
                  </a:cubicBezTo>
                  <a:cubicBezTo>
                    <a:pt x="63" y="0"/>
                    <a:pt x="63" y="0"/>
                    <a:pt x="63" y="0"/>
                  </a:cubicBezTo>
                  <a:lnTo>
                    <a:pt x="63" y="0"/>
                  </a:lnTo>
                  <a:cubicBezTo>
                    <a:pt x="32" y="0"/>
                    <a:pt x="32" y="0"/>
                    <a:pt x="0" y="0"/>
                  </a:cubicBezTo>
                  <a:lnTo>
                    <a:pt x="0" y="0"/>
                  </a:lnTo>
                  <a:lnTo>
                    <a:pt x="0" y="0"/>
                  </a:lnTo>
                  <a:cubicBezTo>
                    <a:pt x="0" y="30"/>
                    <a:pt x="0" y="30"/>
                    <a:pt x="0" y="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0" name="Freeform 72"/>
            <p:cNvSpPr>
              <a:spLocks noChangeArrowheads="1"/>
            </p:cNvSpPr>
            <p:nvPr/>
          </p:nvSpPr>
          <p:spPr bwMode="auto">
            <a:xfrm>
              <a:off x="5097463" y="1747838"/>
              <a:ext cx="55562" cy="44450"/>
            </a:xfrm>
            <a:custGeom>
              <a:avLst/>
              <a:gdLst>
                <a:gd name="T0" fmla="*/ 0 w 155"/>
                <a:gd name="T1" fmla="*/ 93 h 125"/>
                <a:gd name="T2" fmla="*/ 0 w 155"/>
                <a:gd name="T3" fmla="*/ 93 h 125"/>
                <a:gd name="T4" fmla="*/ 0 w 155"/>
                <a:gd name="T5" fmla="*/ 124 h 125"/>
                <a:gd name="T6" fmla="*/ 0 w 155"/>
                <a:gd name="T7" fmla="*/ 124 h 125"/>
                <a:gd name="T8" fmla="*/ 0 w 155"/>
                <a:gd name="T9" fmla="*/ 124 h 125"/>
                <a:gd name="T10" fmla="*/ 0 w 155"/>
                <a:gd name="T11" fmla="*/ 124 h 125"/>
                <a:gd name="T12" fmla="*/ 0 w 155"/>
                <a:gd name="T13" fmla="*/ 124 h 125"/>
                <a:gd name="T14" fmla="*/ 30 w 155"/>
                <a:gd name="T15" fmla="*/ 124 h 125"/>
                <a:gd name="T16" fmla="*/ 30 w 155"/>
                <a:gd name="T17" fmla="*/ 124 h 125"/>
                <a:gd name="T18" fmla="*/ 30 w 155"/>
                <a:gd name="T19" fmla="*/ 124 h 125"/>
                <a:gd name="T20" fmla="*/ 30 w 155"/>
                <a:gd name="T21" fmla="*/ 124 h 125"/>
                <a:gd name="T22" fmla="*/ 61 w 155"/>
                <a:gd name="T23" fmla="*/ 124 h 125"/>
                <a:gd name="T24" fmla="*/ 61 w 155"/>
                <a:gd name="T25" fmla="*/ 124 h 125"/>
                <a:gd name="T26" fmla="*/ 61 w 155"/>
                <a:gd name="T27" fmla="*/ 124 h 125"/>
                <a:gd name="T28" fmla="*/ 61 w 155"/>
                <a:gd name="T29" fmla="*/ 124 h 125"/>
                <a:gd name="T30" fmla="*/ 61 w 155"/>
                <a:gd name="T31" fmla="*/ 124 h 125"/>
                <a:gd name="T32" fmla="*/ 93 w 155"/>
                <a:gd name="T33" fmla="*/ 124 h 125"/>
                <a:gd name="T34" fmla="*/ 93 w 155"/>
                <a:gd name="T35" fmla="*/ 124 h 125"/>
                <a:gd name="T36" fmla="*/ 124 w 155"/>
                <a:gd name="T37" fmla="*/ 124 h 125"/>
                <a:gd name="T38" fmla="*/ 124 w 155"/>
                <a:gd name="T39" fmla="*/ 124 h 125"/>
                <a:gd name="T40" fmla="*/ 124 w 155"/>
                <a:gd name="T41" fmla="*/ 93 h 125"/>
                <a:gd name="T42" fmla="*/ 124 w 155"/>
                <a:gd name="T43" fmla="*/ 93 h 125"/>
                <a:gd name="T44" fmla="*/ 154 w 155"/>
                <a:gd name="T45" fmla="*/ 93 h 125"/>
                <a:gd name="T46" fmla="*/ 154 w 155"/>
                <a:gd name="T47" fmla="*/ 93 h 125"/>
                <a:gd name="T48" fmla="*/ 154 w 155"/>
                <a:gd name="T49" fmla="*/ 61 h 125"/>
                <a:gd name="T50" fmla="*/ 154 w 155"/>
                <a:gd name="T51" fmla="*/ 61 h 125"/>
                <a:gd name="T52" fmla="*/ 154 w 155"/>
                <a:gd name="T53" fmla="*/ 61 h 125"/>
                <a:gd name="T54" fmla="*/ 154 w 155"/>
                <a:gd name="T55" fmla="*/ 61 h 125"/>
                <a:gd name="T56" fmla="*/ 124 w 155"/>
                <a:gd name="T57" fmla="*/ 61 h 125"/>
                <a:gd name="T58" fmla="*/ 124 w 155"/>
                <a:gd name="T59" fmla="*/ 61 h 125"/>
                <a:gd name="T60" fmla="*/ 124 w 155"/>
                <a:gd name="T61" fmla="*/ 61 h 125"/>
                <a:gd name="T62" fmla="*/ 124 w 155"/>
                <a:gd name="T63" fmla="*/ 61 h 125"/>
                <a:gd name="T64" fmla="*/ 93 w 155"/>
                <a:gd name="T65" fmla="*/ 30 h 125"/>
                <a:gd name="T66" fmla="*/ 93 w 155"/>
                <a:gd name="T67" fmla="*/ 30 h 125"/>
                <a:gd name="T68" fmla="*/ 61 w 155"/>
                <a:gd name="T69" fmla="*/ 30 h 125"/>
                <a:gd name="T70" fmla="*/ 61 w 155"/>
                <a:gd name="T71" fmla="*/ 30 h 125"/>
                <a:gd name="T72" fmla="*/ 61 w 155"/>
                <a:gd name="T73" fmla="*/ 30 h 125"/>
                <a:gd name="T74" fmla="*/ 30 w 155"/>
                <a:gd name="T75" fmla="*/ 0 h 125"/>
                <a:gd name="T76" fmla="*/ 30 w 155"/>
                <a:gd name="T77" fmla="*/ 0 h 125"/>
                <a:gd name="T78" fmla="*/ 30 w 155"/>
                <a:gd name="T79" fmla="*/ 0 h 125"/>
                <a:gd name="T80" fmla="*/ 30 w 155"/>
                <a:gd name="T81" fmla="*/ 0 h 125"/>
                <a:gd name="T82" fmla="*/ 30 w 155"/>
                <a:gd name="T83" fmla="*/ 0 h 125"/>
                <a:gd name="T84" fmla="*/ 0 w 155"/>
                <a:gd name="T85" fmla="*/ 30 h 125"/>
                <a:gd name="T86" fmla="*/ 0 w 155"/>
                <a:gd name="T87" fmla="*/ 61 h 125"/>
                <a:gd name="T88" fmla="*/ 0 w 155"/>
                <a:gd name="T89" fmla="*/ 61 h 125"/>
                <a:gd name="T90" fmla="*/ 0 w 155"/>
                <a:gd name="T91" fmla="*/ 61 h 125"/>
                <a:gd name="T92" fmla="*/ 0 w 155"/>
                <a:gd name="T93" fmla="*/ 61 h 125"/>
                <a:gd name="T94" fmla="*/ 0 w 155"/>
                <a:gd name="T95" fmla="*/ 9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5" h="125">
                  <a:moveTo>
                    <a:pt x="0" y="93"/>
                  </a:moveTo>
                  <a:lnTo>
                    <a:pt x="0" y="93"/>
                  </a:lnTo>
                  <a:cubicBezTo>
                    <a:pt x="0" y="124"/>
                    <a:pt x="0" y="124"/>
                    <a:pt x="0" y="124"/>
                  </a:cubicBezTo>
                  <a:lnTo>
                    <a:pt x="0" y="124"/>
                  </a:lnTo>
                  <a:lnTo>
                    <a:pt x="0" y="124"/>
                  </a:lnTo>
                  <a:lnTo>
                    <a:pt x="0" y="124"/>
                  </a:lnTo>
                  <a:lnTo>
                    <a:pt x="0" y="124"/>
                  </a:lnTo>
                  <a:cubicBezTo>
                    <a:pt x="0" y="124"/>
                    <a:pt x="0" y="124"/>
                    <a:pt x="30" y="124"/>
                  </a:cubicBezTo>
                  <a:lnTo>
                    <a:pt x="30" y="124"/>
                  </a:lnTo>
                  <a:lnTo>
                    <a:pt x="30" y="124"/>
                  </a:lnTo>
                  <a:lnTo>
                    <a:pt x="30" y="124"/>
                  </a:lnTo>
                  <a:lnTo>
                    <a:pt x="61" y="124"/>
                  </a:lnTo>
                  <a:lnTo>
                    <a:pt x="61" y="124"/>
                  </a:lnTo>
                  <a:lnTo>
                    <a:pt x="61" y="124"/>
                  </a:lnTo>
                  <a:lnTo>
                    <a:pt x="61" y="124"/>
                  </a:lnTo>
                  <a:lnTo>
                    <a:pt x="61" y="124"/>
                  </a:lnTo>
                  <a:cubicBezTo>
                    <a:pt x="93" y="124"/>
                    <a:pt x="93" y="124"/>
                    <a:pt x="93" y="124"/>
                  </a:cubicBezTo>
                  <a:lnTo>
                    <a:pt x="93" y="124"/>
                  </a:lnTo>
                  <a:lnTo>
                    <a:pt x="124" y="124"/>
                  </a:lnTo>
                  <a:lnTo>
                    <a:pt x="124" y="124"/>
                  </a:lnTo>
                  <a:cubicBezTo>
                    <a:pt x="124" y="93"/>
                    <a:pt x="124" y="93"/>
                    <a:pt x="124" y="93"/>
                  </a:cubicBezTo>
                  <a:lnTo>
                    <a:pt x="124" y="93"/>
                  </a:lnTo>
                  <a:lnTo>
                    <a:pt x="154" y="93"/>
                  </a:lnTo>
                  <a:lnTo>
                    <a:pt x="154" y="93"/>
                  </a:lnTo>
                  <a:lnTo>
                    <a:pt x="154" y="61"/>
                  </a:lnTo>
                  <a:lnTo>
                    <a:pt x="154" y="61"/>
                  </a:lnTo>
                  <a:lnTo>
                    <a:pt x="154" y="61"/>
                  </a:lnTo>
                  <a:lnTo>
                    <a:pt x="154" y="61"/>
                  </a:lnTo>
                  <a:lnTo>
                    <a:pt x="124" y="61"/>
                  </a:lnTo>
                  <a:lnTo>
                    <a:pt x="124" y="61"/>
                  </a:lnTo>
                  <a:lnTo>
                    <a:pt x="124" y="61"/>
                  </a:lnTo>
                  <a:lnTo>
                    <a:pt x="124" y="61"/>
                  </a:lnTo>
                  <a:cubicBezTo>
                    <a:pt x="93" y="61"/>
                    <a:pt x="93" y="61"/>
                    <a:pt x="93" y="30"/>
                  </a:cubicBezTo>
                  <a:lnTo>
                    <a:pt x="93" y="30"/>
                  </a:lnTo>
                  <a:lnTo>
                    <a:pt x="61" y="30"/>
                  </a:lnTo>
                  <a:lnTo>
                    <a:pt x="61" y="30"/>
                  </a:lnTo>
                  <a:lnTo>
                    <a:pt x="61" y="30"/>
                  </a:lnTo>
                  <a:cubicBezTo>
                    <a:pt x="61" y="30"/>
                    <a:pt x="61" y="0"/>
                    <a:pt x="30" y="0"/>
                  </a:cubicBezTo>
                  <a:lnTo>
                    <a:pt x="30" y="0"/>
                  </a:lnTo>
                  <a:lnTo>
                    <a:pt x="30" y="0"/>
                  </a:lnTo>
                  <a:lnTo>
                    <a:pt x="30" y="0"/>
                  </a:lnTo>
                  <a:lnTo>
                    <a:pt x="30" y="0"/>
                  </a:lnTo>
                  <a:cubicBezTo>
                    <a:pt x="30" y="30"/>
                    <a:pt x="0" y="30"/>
                    <a:pt x="0" y="30"/>
                  </a:cubicBezTo>
                  <a:cubicBezTo>
                    <a:pt x="0" y="30"/>
                    <a:pt x="0" y="30"/>
                    <a:pt x="0" y="61"/>
                  </a:cubicBezTo>
                  <a:lnTo>
                    <a:pt x="0" y="61"/>
                  </a:lnTo>
                  <a:lnTo>
                    <a:pt x="0" y="61"/>
                  </a:lnTo>
                  <a:lnTo>
                    <a:pt x="0" y="61"/>
                  </a:lnTo>
                  <a:cubicBezTo>
                    <a:pt x="0" y="61"/>
                    <a:pt x="0" y="61"/>
                    <a:pt x="0"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1" name="Freeform 73"/>
            <p:cNvSpPr>
              <a:spLocks noChangeArrowheads="1"/>
            </p:cNvSpPr>
            <p:nvPr/>
          </p:nvSpPr>
          <p:spPr bwMode="auto">
            <a:xfrm>
              <a:off x="5029200" y="1735138"/>
              <a:ext cx="44450" cy="44450"/>
            </a:xfrm>
            <a:custGeom>
              <a:avLst/>
              <a:gdLst>
                <a:gd name="T0" fmla="*/ 94 w 125"/>
                <a:gd name="T1" fmla="*/ 31 h 125"/>
                <a:gd name="T2" fmla="*/ 94 w 125"/>
                <a:gd name="T3" fmla="*/ 31 h 125"/>
                <a:gd name="T4" fmla="*/ 94 w 125"/>
                <a:gd name="T5" fmla="*/ 31 h 125"/>
                <a:gd name="T6" fmla="*/ 63 w 125"/>
                <a:gd name="T7" fmla="*/ 31 h 125"/>
                <a:gd name="T8" fmla="*/ 31 w 125"/>
                <a:gd name="T9" fmla="*/ 31 h 125"/>
                <a:gd name="T10" fmla="*/ 31 w 125"/>
                <a:gd name="T11" fmla="*/ 31 h 125"/>
                <a:gd name="T12" fmla="*/ 31 w 125"/>
                <a:gd name="T13" fmla="*/ 31 h 125"/>
                <a:gd name="T14" fmla="*/ 0 w 125"/>
                <a:gd name="T15" fmla="*/ 0 h 125"/>
                <a:gd name="T16" fmla="*/ 0 w 125"/>
                <a:gd name="T17" fmla="*/ 31 h 125"/>
                <a:gd name="T18" fmla="*/ 0 w 125"/>
                <a:gd name="T19" fmla="*/ 31 h 125"/>
                <a:gd name="T20" fmla="*/ 0 w 125"/>
                <a:gd name="T21" fmla="*/ 31 h 125"/>
                <a:gd name="T22" fmla="*/ 0 w 125"/>
                <a:gd name="T23" fmla="*/ 31 h 125"/>
                <a:gd name="T24" fmla="*/ 0 w 125"/>
                <a:gd name="T25" fmla="*/ 31 h 125"/>
                <a:gd name="T26" fmla="*/ 0 w 125"/>
                <a:gd name="T27" fmla="*/ 31 h 125"/>
                <a:gd name="T28" fmla="*/ 0 w 125"/>
                <a:gd name="T29" fmla="*/ 61 h 125"/>
                <a:gd name="T30" fmla="*/ 0 w 125"/>
                <a:gd name="T31" fmla="*/ 61 h 125"/>
                <a:gd name="T32" fmla="*/ 0 w 125"/>
                <a:gd name="T33" fmla="*/ 61 h 125"/>
                <a:gd name="T34" fmla="*/ 0 w 125"/>
                <a:gd name="T35" fmla="*/ 92 h 125"/>
                <a:gd name="T36" fmla="*/ 0 w 125"/>
                <a:gd name="T37" fmla="*/ 92 h 125"/>
                <a:gd name="T38" fmla="*/ 0 w 125"/>
                <a:gd name="T39" fmla="*/ 92 h 125"/>
                <a:gd name="T40" fmla="*/ 0 w 125"/>
                <a:gd name="T41" fmla="*/ 92 h 125"/>
                <a:gd name="T42" fmla="*/ 0 w 125"/>
                <a:gd name="T43" fmla="*/ 124 h 125"/>
                <a:gd name="T44" fmla="*/ 0 w 125"/>
                <a:gd name="T45" fmla="*/ 124 h 125"/>
                <a:gd name="T46" fmla="*/ 0 w 125"/>
                <a:gd name="T47" fmla="*/ 124 h 125"/>
                <a:gd name="T48" fmla="*/ 31 w 125"/>
                <a:gd name="T49" fmla="*/ 124 h 125"/>
                <a:gd name="T50" fmla="*/ 31 w 125"/>
                <a:gd name="T51" fmla="*/ 124 h 125"/>
                <a:gd name="T52" fmla="*/ 31 w 125"/>
                <a:gd name="T53" fmla="*/ 124 h 125"/>
                <a:gd name="T54" fmla="*/ 31 w 125"/>
                <a:gd name="T55" fmla="*/ 92 h 125"/>
                <a:gd name="T56" fmla="*/ 31 w 125"/>
                <a:gd name="T57" fmla="*/ 92 h 125"/>
                <a:gd name="T58" fmla="*/ 63 w 125"/>
                <a:gd name="T59" fmla="*/ 92 h 125"/>
                <a:gd name="T60" fmla="*/ 63 w 125"/>
                <a:gd name="T61" fmla="*/ 92 h 125"/>
                <a:gd name="T62" fmla="*/ 63 w 125"/>
                <a:gd name="T63" fmla="*/ 92 h 125"/>
                <a:gd name="T64" fmla="*/ 63 w 125"/>
                <a:gd name="T65" fmla="*/ 92 h 125"/>
                <a:gd name="T66" fmla="*/ 94 w 125"/>
                <a:gd name="T67" fmla="*/ 61 h 125"/>
                <a:gd name="T68" fmla="*/ 94 w 125"/>
                <a:gd name="T69" fmla="*/ 61 h 125"/>
                <a:gd name="T70" fmla="*/ 124 w 125"/>
                <a:gd name="T71" fmla="*/ 61 h 125"/>
                <a:gd name="T72" fmla="*/ 94 w 125"/>
                <a:gd name="T73" fmla="*/ 3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125">
                  <a:moveTo>
                    <a:pt x="94" y="31"/>
                  </a:moveTo>
                  <a:lnTo>
                    <a:pt x="94" y="31"/>
                  </a:lnTo>
                  <a:lnTo>
                    <a:pt x="94" y="31"/>
                  </a:lnTo>
                  <a:lnTo>
                    <a:pt x="63" y="31"/>
                  </a:lnTo>
                  <a:lnTo>
                    <a:pt x="31" y="31"/>
                  </a:lnTo>
                  <a:lnTo>
                    <a:pt x="31" y="31"/>
                  </a:lnTo>
                  <a:lnTo>
                    <a:pt x="31" y="31"/>
                  </a:lnTo>
                  <a:cubicBezTo>
                    <a:pt x="31" y="31"/>
                    <a:pt x="31" y="31"/>
                    <a:pt x="0" y="0"/>
                  </a:cubicBezTo>
                  <a:cubicBezTo>
                    <a:pt x="0" y="31"/>
                    <a:pt x="0" y="31"/>
                    <a:pt x="0" y="31"/>
                  </a:cubicBezTo>
                  <a:lnTo>
                    <a:pt x="0" y="31"/>
                  </a:lnTo>
                  <a:lnTo>
                    <a:pt x="0" y="31"/>
                  </a:lnTo>
                  <a:lnTo>
                    <a:pt x="0" y="31"/>
                  </a:lnTo>
                  <a:lnTo>
                    <a:pt x="0" y="31"/>
                  </a:lnTo>
                  <a:lnTo>
                    <a:pt x="0" y="31"/>
                  </a:lnTo>
                  <a:lnTo>
                    <a:pt x="0" y="61"/>
                  </a:lnTo>
                  <a:lnTo>
                    <a:pt x="0" y="61"/>
                  </a:lnTo>
                  <a:lnTo>
                    <a:pt x="0" y="61"/>
                  </a:lnTo>
                  <a:cubicBezTo>
                    <a:pt x="0" y="92"/>
                    <a:pt x="0" y="92"/>
                    <a:pt x="0" y="92"/>
                  </a:cubicBezTo>
                  <a:lnTo>
                    <a:pt x="0" y="92"/>
                  </a:lnTo>
                  <a:lnTo>
                    <a:pt x="0" y="92"/>
                  </a:lnTo>
                  <a:lnTo>
                    <a:pt x="0" y="92"/>
                  </a:lnTo>
                  <a:lnTo>
                    <a:pt x="0" y="124"/>
                  </a:lnTo>
                  <a:lnTo>
                    <a:pt x="0" y="124"/>
                  </a:lnTo>
                  <a:lnTo>
                    <a:pt x="0" y="124"/>
                  </a:lnTo>
                  <a:cubicBezTo>
                    <a:pt x="31" y="124"/>
                    <a:pt x="31" y="124"/>
                    <a:pt x="31" y="124"/>
                  </a:cubicBezTo>
                  <a:lnTo>
                    <a:pt x="31" y="124"/>
                  </a:lnTo>
                  <a:lnTo>
                    <a:pt x="31" y="124"/>
                  </a:lnTo>
                  <a:lnTo>
                    <a:pt x="31" y="92"/>
                  </a:lnTo>
                  <a:lnTo>
                    <a:pt x="31" y="92"/>
                  </a:lnTo>
                  <a:cubicBezTo>
                    <a:pt x="63" y="92"/>
                    <a:pt x="63" y="92"/>
                    <a:pt x="63" y="92"/>
                  </a:cubicBezTo>
                  <a:lnTo>
                    <a:pt x="63" y="92"/>
                  </a:lnTo>
                  <a:lnTo>
                    <a:pt x="63" y="92"/>
                  </a:lnTo>
                  <a:lnTo>
                    <a:pt x="63" y="92"/>
                  </a:lnTo>
                  <a:lnTo>
                    <a:pt x="94" y="61"/>
                  </a:lnTo>
                  <a:lnTo>
                    <a:pt x="94" y="61"/>
                  </a:lnTo>
                  <a:cubicBezTo>
                    <a:pt x="94" y="61"/>
                    <a:pt x="94" y="61"/>
                    <a:pt x="124" y="61"/>
                  </a:cubicBezTo>
                  <a:cubicBezTo>
                    <a:pt x="94" y="31"/>
                    <a:pt x="94" y="31"/>
                    <a:pt x="94"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2" name="Freeform 74"/>
            <p:cNvSpPr>
              <a:spLocks noChangeArrowheads="1"/>
            </p:cNvSpPr>
            <p:nvPr/>
          </p:nvSpPr>
          <p:spPr bwMode="auto">
            <a:xfrm>
              <a:off x="5073650" y="1668463"/>
              <a:ext cx="168275" cy="68262"/>
            </a:xfrm>
            <a:custGeom>
              <a:avLst/>
              <a:gdLst>
                <a:gd name="T0" fmla="*/ 187 w 466"/>
                <a:gd name="T1" fmla="*/ 124 h 188"/>
                <a:gd name="T2" fmla="*/ 187 w 466"/>
                <a:gd name="T3" fmla="*/ 94 h 188"/>
                <a:gd name="T4" fmla="*/ 217 w 466"/>
                <a:gd name="T5" fmla="*/ 94 h 188"/>
                <a:gd name="T6" fmla="*/ 217 w 466"/>
                <a:gd name="T7" fmla="*/ 94 h 188"/>
                <a:gd name="T8" fmla="*/ 248 w 466"/>
                <a:gd name="T9" fmla="*/ 94 h 188"/>
                <a:gd name="T10" fmla="*/ 248 w 466"/>
                <a:gd name="T11" fmla="*/ 94 h 188"/>
                <a:gd name="T12" fmla="*/ 280 w 466"/>
                <a:gd name="T13" fmla="*/ 124 h 188"/>
                <a:gd name="T14" fmla="*/ 311 w 466"/>
                <a:gd name="T15" fmla="*/ 94 h 188"/>
                <a:gd name="T16" fmla="*/ 311 w 466"/>
                <a:gd name="T17" fmla="*/ 63 h 188"/>
                <a:gd name="T18" fmla="*/ 341 w 466"/>
                <a:gd name="T19" fmla="*/ 63 h 188"/>
                <a:gd name="T20" fmla="*/ 341 w 466"/>
                <a:gd name="T21" fmla="*/ 63 h 188"/>
                <a:gd name="T22" fmla="*/ 404 w 466"/>
                <a:gd name="T23" fmla="*/ 63 h 188"/>
                <a:gd name="T24" fmla="*/ 465 w 466"/>
                <a:gd name="T25" fmla="*/ 31 h 188"/>
                <a:gd name="T26" fmla="*/ 465 w 466"/>
                <a:gd name="T27" fmla="*/ 31 h 188"/>
                <a:gd name="T28" fmla="*/ 435 w 466"/>
                <a:gd name="T29" fmla="*/ 0 h 188"/>
                <a:gd name="T30" fmla="*/ 435 w 466"/>
                <a:gd name="T31" fmla="*/ 0 h 188"/>
                <a:gd name="T32" fmla="*/ 372 w 466"/>
                <a:gd name="T33" fmla="*/ 0 h 188"/>
                <a:gd name="T34" fmla="*/ 372 w 466"/>
                <a:gd name="T35" fmla="*/ 0 h 188"/>
                <a:gd name="T36" fmla="*/ 341 w 466"/>
                <a:gd name="T37" fmla="*/ 0 h 188"/>
                <a:gd name="T38" fmla="*/ 311 w 466"/>
                <a:gd name="T39" fmla="*/ 0 h 188"/>
                <a:gd name="T40" fmla="*/ 311 w 466"/>
                <a:gd name="T41" fmla="*/ 0 h 188"/>
                <a:gd name="T42" fmla="*/ 248 w 466"/>
                <a:gd name="T43" fmla="*/ 0 h 188"/>
                <a:gd name="T44" fmla="*/ 217 w 466"/>
                <a:gd name="T45" fmla="*/ 0 h 188"/>
                <a:gd name="T46" fmla="*/ 187 w 466"/>
                <a:gd name="T47" fmla="*/ 0 h 188"/>
                <a:gd name="T48" fmla="*/ 187 w 466"/>
                <a:gd name="T49" fmla="*/ 0 h 188"/>
                <a:gd name="T50" fmla="*/ 187 w 466"/>
                <a:gd name="T51" fmla="*/ 0 h 188"/>
                <a:gd name="T52" fmla="*/ 156 w 466"/>
                <a:gd name="T53" fmla="*/ 31 h 188"/>
                <a:gd name="T54" fmla="*/ 93 w 466"/>
                <a:gd name="T55" fmla="*/ 31 h 188"/>
                <a:gd name="T56" fmla="*/ 63 w 466"/>
                <a:gd name="T57" fmla="*/ 0 h 188"/>
                <a:gd name="T58" fmla="*/ 32 w 466"/>
                <a:gd name="T59" fmla="*/ 31 h 188"/>
                <a:gd name="T60" fmla="*/ 0 w 466"/>
                <a:gd name="T61" fmla="*/ 63 h 188"/>
                <a:gd name="T62" fmla="*/ 0 w 466"/>
                <a:gd name="T63" fmla="*/ 63 h 188"/>
                <a:gd name="T64" fmla="*/ 32 w 466"/>
                <a:gd name="T65" fmla="*/ 63 h 188"/>
                <a:gd name="T66" fmla="*/ 93 w 466"/>
                <a:gd name="T67" fmla="*/ 63 h 188"/>
                <a:gd name="T68" fmla="*/ 124 w 466"/>
                <a:gd name="T69" fmla="*/ 124 h 188"/>
                <a:gd name="T70" fmla="*/ 124 w 466"/>
                <a:gd name="T71" fmla="*/ 124 h 188"/>
                <a:gd name="T72" fmla="*/ 93 w 466"/>
                <a:gd name="T73" fmla="*/ 155 h 188"/>
                <a:gd name="T74" fmla="*/ 63 w 466"/>
                <a:gd name="T75" fmla="*/ 187 h 188"/>
                <a:gd name="T76" fmla="*/ 63 w 466"/>
                <a:gd name="T77" fmla="*/ 187 h 188"/>
                <a:gd name="T78" fmla="*/ 63 w 466"/>
                <a:gd name="T79" fmla="*/ 187 h 188"/>
                <a:gd name="T80" fmla="*/ 93 w 466"/>
                <a:gd name="T81" fmla="*/ 187 h 188"/>
                <a:gd name="T82" fmla="*/ 93 w 466"/>
                <a:gd name="T83" fmla="*/ 187 h 188"/>
                <a:gd name="T84" fmla="*/ 93 w 466"/>
                <a:gd name="T85" fmla="*/ 155 h 188"/>
                <a:gd name="T86" fmla="*/ 124 w 466"/>
                <a:gd name="T87" fmla="*/ 187 h 188"/>
                <a:gd name="T88" fmla="*/ 156 w 466"/>
                <a:gd name="T89" fmla="*/ 155 h 188"/>
                <a:gd name="T90" fmla="*/ 187 w 466"/>
                <a:gd name="T91" fmla="*/ 12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6" h="188">
                  <a:moveTo>
                    <a:pt x="187" y="124"/>
                  </a:moveTo>
                  <a:lnTo>
                    <a:pt x="187" y="124"/>
                  </a:lnTo>
                  <a:lnTo>
                    <a:pt x="187" y="124"/>
                  </a:lnTo>
                  <a:cubicBezTo>
                    <a:pt x="187" y="124"/>
                    <a:pt x="187" y="124"/>
                    <a:pt x="187" y="94"/>
                  </a:cubicBezTo>
                  <a:lnTo>
                    <a:pt x="187" y="94"/>
                  </a:lnTo>
                  <a:cubicBezTo>
                    <a:pt x="217" y="94"/>
                    <a:pt x="217" y="94"/>
                    <a:pt x="217" y="94"/>
                  </a:cubicBezTo>
                  <a:lnTo>
                    <a:pt x="217" y="94"/>
                  </a:lnTo>
                  <a:lnTo>
                    <a:pt x="217" y="94"/>
                  </a:lnTo>
                  <a:lnTo>
                    <a:pt x="217" y="94"/>
                  </a:lnTo>
                  <a:cubicBezTo>
                    <a:pt x="248" y="94"/>
                    <a:pt x="248" y="94"/>
                    <a:pt x="248" y="94"/>
                  </a:cubicBezTo>
                  <a:lnTo>
                    <a:pt x="248" y="94"/>
                  </a:lnTo>
                  <a:lnTo>
                    <a:pt x="248" y="94"/>
                  </a:lnTo>
                  <a:lnTo>
                    <a:pt x="248" y="94"/>
                  </a:lnTo>
                  <a:cubicBezTo>
                    <a:pt x="280" y="94"/>
                    <a:pt x="280" y="94"/>
                    <a:pt x="280" y="124"/>
                  </a:cubicBezTo>
                  <a:cubicBezTo>
                    <a:pt x="280" y="124"/>
                    <a:pt x="280" y="94"/>
                    <a:pt x="311" y="94"/>
                  </a:cubicBezTo>
                  <a:lnTo>
                    <a:pt x="311" y="94"/>
                  </a:lnTo>
                  <a:cubicBezTo>
                    <a:pt x="311" y="94"/>
                    <a:pt x="311" y="94"/>
                    <a:pt x="311" y="63"/>
                  </a:cubicBezTo>
                  <a:lnTo>
                    <a:pt x="311" y="63"/>
                  </a:lnTo>
                  <a:cubicBezTo>
                    <a:pt x="341" y="63"/>
                    <a:pt x="341" y="63"/>
                    <a:pt x="341" y="63"/>
                  </a:cubicBezTo>
                  <a:lnTo>
                    <a:pt x="341" y="63"/>
                  </a:lnTo>
                  <a:lnTo>
                    <a:pt x="341" y="63"/>
                  </a:lnTo>
                  <a:lnTo>
                    <a:pt x="341" y="63"/>
                  </a:lnTo>
                  <a:cubicBezTo>
                    <a:pt x="341" y="63"/>
                    <a:pt x="372" y="63"/>
                    <a:pt x="404" y="63"/>
                  </a:cubicBezTo>
                  <a:lnTo>
                    <a:pt x="404" y="63"/>
                  </a:lnTo>
                  <a:cubicBezTo>
                    <a:pt x="404" y="31"/>
                    <a:pt x="435" y="31"/>
                    <a:pt x="435" y="31"/>
                  </a:cubicBezTo>
                  <a:cubicBezTo>
                    <a:pt x="435" y="31"/>
                    <a:pt x="435" y="31"/>
                    <a:pt x="465" y="31"/>
                  </a:cubicBezTo>
                  <a:lnTo>
                    <a:pt x="465" y="31"/>
                  </a:lnTo>
                  <a:lnTo>
                    <a:pt x="465" y="31"/>
                  </a:lnTo>
                  <a:cubicBezTo>
                    <a:pt x="435" y="31"/>
                    <a:pt x="435" y="0"/>
                    <a:pt x="435" y="0"/>
                  </a:cubicBezTo>
                  <a:lnTo>
                    <a:pt x="435" y="0"/>
                  </a:lnTo>
                  <a:lnTo>
                    <a:pt x="435" y="0"/>
                  </a:lnTo>
                  <a:lnTo>
                    <a:pt x="435" y="0"/>
                  </a:lnTo>
                  <a:cubicBezTo>
                    <a:pt x="404" y="0"/>
                    <a:pt x="404" y="0"/>
                    <a:pt x="404" y="0"/>
                  </a:cubicBezTo>
                  <a:cubicBezTo>
                    <a:pt x="404" y="0"/>
                    <a:pt x="404" y="0"/>
                    <a:pt x="372" y="0"/>
                  </a:cubicBezTo>
                  <a:lnTo>
                    <a:pt x="372" y="0"/>
                  </a:lnTo>
                  <a:lnTo>
                    <a:pt x="372" y="0"/>
                  </a:lnTo>
                  <a:cubicBezTo>
                    <a:pt x="341" y="0"/>
                    <a:pt x="341" y="0"/>
                    <a:pt x="341" y="0"/>
                  </a:cubicBezTo>
                  <a:lnTo>
                    <a:pt x="341" y="0"/>
                  </a:lnTo>
                  <a:cubicBezTo>
                    <a:pt x="311" y="0"/>
                    <a:pt x="311" y="0"/>
                    <a:pt x="311" y="0"/>
                  </a:cubicBezTo>
                  <a:lnTo>
                    <a:pt x="311" y="0"/>
                  </a:lnTo>
                  <a:lnTo>
                    <a:pt x="311" y="0"/>
                  </a:lnTo>
                  <a:lnTo>
                    <a:pt x="311" y="0"/>
                  </a:lnTo>
                  <a:cubicBezTo>
                    <a:pt x="280" y="0"/>
                    <a:pt x="280" y="0"/>
                    <a:pt x="280" y="0"/>
                  </a:cubicBezTo>
                  <a:cubicBezTo>
                    <a:pt x="280" y="0"/>
                    <a:pt x="280" y="0"/>
                    <a:pt x="248" y="0"/>
                  </a:cubicBezTo>
                  <a:lnTo>
                    <a:pt x="248" y="0"/>
                  </a:lnTo>
                  <a:cubicBezTo>
                    <a:pt x="217" y="0"/>
                    <a:pt x="217" y="0"/>
                    <a:pt x="217" y="0"/>
                  </a:cubicBezTo>
                  <a:cubicBezTo>
                    <a:pt x="217" y="0"/>
                    <a:pt x="217" y="0"/>
                    <a:pt x="187" y="0"/>
                  </a:cubicBezTo>
                  <a:lnTo>
                    <a:pt x="187" y="0"/>
                  </a:lnTo>
                  <a:lnTo>
                    <a:pt x="187" y="0"/>
                  </a:lnTo>
                  <a:lnTo>
                    <a:pt x="187" y="0"/>
                  </a:lnTo>
                  <a:lnTo>
                    <a:pt x="187" y="0"/>
                  </a:lnTo>
                  <a:lnTo>
                    <a:pt x="187" y="0"/>
                  </a:lnTo>
                  <a:cubicBezTo>
                    <a:pt x="187" y="31"/>
                    <a:pt x="187" y="31"/>
                    <a:pt x="156" y="31"/>
                  </a:cubicBezTo>
                  <a:lnTo>
                    <a:pt x="156" y="31"/>
                  </a:lnTo>
                  <a:cubicBezTo>
                    <a:pt x="124" y="31"/>
                    <a:pt x="124" y="31"/>
                    <a:pt x="124" y="31"/>
                  </a:cubicBezTo>
                  <a:cubicBezTo>
                    <a:pt x="93" y="31"/>
                    <a:pt x="93" y="31"/>
                    <a:pt x="93" y="31"/>
                  </a:cubicBezTo>
                  <a:cubicBezTo>
                    <a:pt x="63" y="0"/>
                    <a:pt x="63" y="0"/>
                    <a:pt x="63" y="0"/>
                  </a:cubicBezTo>
                  <a:lnTo>
                    <a:pt x="63" y="0"/>
                  </a:lnTo>
                  <a:cubicBezTo>
                    <a:pt x="32" y="0"/>
                    <a:pt x="32" y="31"/>
                    <a:pt x="32" y="31"/>
                  </a:cubicBezTo>
                  <a:lnTo>
                    <a:pt x="32" y="31"/>
                  </a:lnTo>
                  <a:cubicBezTo>
                    <a:pt x="0" y="31"/>
                    <a:pt x="0" y="63"/>
                    <a:pt x="0" y="63"/>
                  </a:cubicBezTo>
                  <a:lnTo>
                    <a:pt x="0" y="63"/>
                  </a:lnTo>
                  <a:lnTo>
                    <a:pt x="0" y="63"/>
                  </a:lnTo>
                  <a:lnTo>
                    <a:pt x="0" y="63"/>
                  </a:lnTo>
                  <a:lnTo>
                    <a:pt x="0" y="63"/>
                  </a:lnTo>
                  <a:cubicBezTo>
                    <a:pt x="32" y="63"/>
                    <a:pt x="32" y="63"/>
                    <a:pt x="32" y="63"/>
                  </a:cubicBezTo>
                  <a:lnTo>
                    <a:pt x="32" y="63"/>
                  </a:lnTo>
                  <a:cubicBezTo>
                    <a:pt x="63" y="63"/>
                    <a:pt x="93" y="63"/>
                    <a:pt x="93" y="63"/>
                  </a:cubicBezTo>
                  <a:lnTo>
                    <a:pt x="93" y="63"/>
                  </a:lnTo>
                  <a:cubicBezTo>
                    <a:pt x="124" y="94"/>
                    <a:pt x="124" y="94"/>
                    <a:pt x="124" y="124"/>
                  </a:cubicBezTo>
                  <a:lnTo>
                    <a:pt x="124" y="124"/>
                  </a:lnTo>
                  <a:lnTo>
                    <a:pt x="124" y="124"/>
                  </a:lnTo>
                  <a:cubicBezTo>
                    <a:pt x="124" y="155"/>
                    <a:pt x="93" y="155"/>
                    <a:pt x="93" y="155"/>
                  </a:cubicBezTo>
                  <a:lnTo>
                    <a:pt x="93" y="155"/>
                  </a:lnTo>
                  <a:lnTo>
                    <a:pt x="93" y="155"/>
                  </a:lnTo>
                  <a:cubicBezTo>
                    <a:pt x="93" y="155"/>
                    <a:pt x="63" y="155"/>
                    <a:pt x="63" y="187"/>
                  </a:cubicBezTo>
                  <a:lnTo>
                    <a:pt x="63" y="187"/>
                  </a:lnTo>
                  <a:lnTo>
                    <a:pt x="63" y="187"/>
                  </a:lnTo>
                  <a:lnTo>
                    <a:pt x="63" y="187"/>
                  </a:lnTo>
                  <a:lnTo>
                    <a:pt x="63" y="187"/>
                  </a:lnTo>
                  <a:cubicBezTo>
                    <a:pt x="63" y="187"/>
                    <a:pt x="63" y="187"/>
                    <a:pt x="93" y="187"/>
                  </a:cubicBezTo>
                  <a:lnTo>
                    <a:pt x="93" y="187"/>
                  </a:lnTo>
                  <a:lnTo>
                    <a:pt x="93" y="187"/>
                  </a:lnTo>
                  <a:lnTo>
                    <a:pt x="93" y="187"/>
                  </a:lnTo>
                  <a:lnTo>
                    <a:pt x="93" y="155"/>
                  </a:lnTo>
                  <a:lnTo>
                    <a:pt x="93" y="155"/>
                  </a:lnTo>
                  <a:cubicBezTo>
                    <a:pt x="124" y="155"/>
                    <a:pt x="124" y="155"/>
                    <a:pt x="124" y="187"/>
                  </a:cubicBezTo>
                  <a:lnTo>
                    <a:pt x="124" y="187"/>
                  </a:lnTo>
                  <a:lnTo>
                    <a:pt x="124" y="187"/>
                  </a:lnTo>
                  <a:cubicBezTo>
                    <a:pt x="156" y="155"/>
                    <a:pt x="156" y="155"/>
                    <a:pt x="156" y="155"/>
                  </a:cubicBezTo>
                  <a:lnTo>
                    <a:pt x="156" y="124"/>
                  </a:lnTo>
                  <a:cubicBezTo>
                    <a:pt x="156" y="124"/>
                    <a:pt x="156" y="124"/>
                    <a:pt x="187"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3" name="Freeform 75"/>
            <p:cNvSpPr>
              <a:spLocks noChangeArrowheads="1"/>
            </p:cNvSpPr>
            <p:nvPr/>
          </p:nvSpPr>
          <p:spPr bwMode="auto">
            <a:xfrm>
              <a:off x="5443538" y="2003425"/>
              <a:ext cx="33337" cy="22225"/>
            </a:xfrm>
            <a:custGeom>
              <a:avLst/>
              <a:gdLst>
                <a:gd name="T0" fmla="*/ 31 w 93"/>
                <a:gd name="T1" fmla="*/ 31 h 62"/>
                <a:gd name="T2" fmla="*/ 31 w 93"/>
                <a:gd name="T3" fmla="*/ 31 h 62"/>
                <a:gd name="T4" fmla="*/ 31 w 93"/>
                <a:gd name="T5" fmla="*/ 31 h 62"/>
                <a:gd name="T6" fmla="*/ 31 w 93"/>
                <a:gd name="T7" fmla="*/ 31 h 62"/>
                <a:gd name="T8" fmla="*/ 61 w 93"/>
                <a:gd name="T9" fmla="*/ 31 h 62"/>
                <a:gd name="T10" fmla="*/ 61 w 93"/>
                <a:gd name="T11" fmla="*/ 31 h 62"/>
                <a:gd name="T12" fmla="*/ 61 w 93"/>
                <a:gd name="T13" fmla="*/ 61 h 62"/>
                <a:gd name="T14" fmla="*/ 92 w 93"/>
                <a:gd name="T15" fmla="*/ 61 h 62"/>
                <a:gd name="T16" fmla="*/ 92 w 93"/>
                <a:gd name="T17" fmla="*/ 61 h 62"/>
                <a:gd name="T18" fmla="*/ 92 w 93"/>
                <a:gd name="T19" fmla="*/ 61 h 62"/>
                <a:gd name="T20" fmla="*/ 92 w 93"/>
                <a:gd name="T21" fmla="*/ 61 h 62"/>
                <a:gd name="T22" fmla="*/ 92 w 93"/>
                <a:gd name="T23" fmla="*/ 61 h 62"/>
                <a:gd name="T24" fmla="*/ 92 w 93"/>
                <a:gd name="T25" fmla="*/ 61 h 62"/>
                <a:gd name="T26" fmla="*/ 92 w 93"/>
                <a:gd name="T27" fmla="*/ 31 h 62"/>
                <a:gd name="T28" fmla="*/ 61 w 93"/>
                <a:gd name="T29" fmla="*/ 31 h 62"/>
                <a:gd name="T30" fmla="*/ 61 w 93"/>
                <a:gd name="T31" fmla="*/ 31 h 62"/>
                <a:gd name="T32" fmla="*/ 61 w 93"/>
                <a:gd name="T33" fmla="*/ 31 h 62"/>
                <a:gd name="T34" fmla="*/ 31 w 93"/>
                <a:gd name="T35" fmla="*/ 0 h 62"/>
                <a:gd name="T36" fmla="*/ 0 w 93"/>
                <a:gd name="T37" fmla="*/ 31 h 62"/>
                <a:gd name="T38" fmla="*/ 0 w 93"/>
                <a:gd name="T39" fmla="*/ 31 h 62"/>
                <a:gd name="T40" fmla="*/ 0 w 93"/>
                <a:gd name="T41" fmla="*/ 31 h 62"/>
                <a:gd name="T42" fmla="*/ 0 w 93"/>
                <a:gd name="T43" fmla="*/ 31 h 62"/>
                <a:gd name="T44" fmla="*/ 31 w 93"/>
                <a:gd name="T45"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62">
                  <a:moveTo>
                    <a:pt x="31" y="31"/>
                  </a:moveTo>
                  <a:lnTo>
                    <a:pt x="31" y="31"/>
                  </a:lnTo>
                  <a:lnTo>
                    <a:pt x="31" y="31"/>
                  </a:lnTo>
                  <a:lnTo>
                    <a:pt x="31" y="31"/>
                  </a:lnTo>
                  <a:cubicBezTo>
                    <a:pt x="31" y="31"/>
                    <a:pt x="31" y="31"/>
                    <a:pt x="61" y="31"/>
                  </a:cubicBezTo>
                  <a:lnTo>
                    <a:pt x="61" y="31"/>
                  </a:lnTo>
                  <a:lnTo>
                    <a:pt x="61" y="61"/>
                  </a:lnTo>
                  <a:cubicBezTo>
                    <a:pt x="92" y="61"/>
                    <a:pt x="92" y="61"/>
                    <a:pt x="92" y="61"/>
                  </a:cubicBezTo>
                  <a:lnTo>
                    <a:pt x="92" y="61"/>
                  </a:lnTo>
                  <a:lnTo>
                    <a:pt x="92" y="61"/>
                  </a:lnTo>
                  <a:lnTo>
                    <a:pt x="92" y="61"/>
                  </a:lnTo>
                  <a:lnTo>
                    <a:pt x="92" y="61"/>
                  </a:lnTo>
                  <a:lnTo>
                    <a:pt x="92" y="61"/>
                  </a:lnTo>
                  <a:cubicBezTo>
                    <a:pt x="92" y="31"/>
                    <a:pt x="92" y="31"/>
                    <a:pt x="92" y="31"/>
                  </a:cubicBezTo>
                  <a:cubicBezTo>
                    <a:pt x="92" y="31"/>
                    <a:pt x="92" y="31"/>
                    <a:pt x="61" y="31"/>
                  </a:cubicBezTo>
                  <a:lnTo>
                    <a:pt x="61" y="31"/>
                  </a:lnTo>
                  <a:lnTo>
                    <a:pt x="61" y="31"/>
                  </a:lnTo>
                  <a:cubicBezTo>
                    <a:pt x="31" y="31"/>
                    <a:pt x="31" y="31"/>
                    <a:pt x="31" y="0"/>
                  </a:cubicBezTo>
                  <a:cubicBezTo>
                    <a:pt x="31" y="31"/>
                    <a:pt x="31" y="31"/>
                    <a:pt x="0" y="31"/>
                  </a:cubicBezTo>
                  <a:lnTo>
                    <a:pt x="0" y="31"/>
                  </a:lnTo>
                  <a:lnTo>
                    <a:pt x="0" y="31"/>
                  </a:lnTo>
                  <a:lnTo>
                    <a:pt x="0" y="31"/>
                  </a:lnTo>
                  <a:lnTo>
                    <a:pt x="31"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4" name="Freeform 76"/>
            <p:cNvSpPr>
              <a:spLocks noChangeArrowheads="1"/>
            </p:cNvSpPr>
            <p:nvPr/>
          </p:nvSpPr>
          <p:spPr bwMode="auto">
            <a:xfrm>
              <a:off x="6156325" y="1690688"/>
              <a:ext cx="77788" cy="77787"/>
            </a:xfrm>
            <a:custGeom>
              <a:avLst/>
              <a:gdLst>
                <a:gd name="T0" fmla="*/ 185 w 217"/>
                <a:gd name="T1" fmla="*/ 0 h 217"/>
                <a:gd name="T2" fmla="*/ 185 w 217"/>
                <a:gd name="T3" fmla="*/ 0 h 217"/>
                <a:gd name="T4" fmla="*/ 185 w 217"/>
                <a:gd name="T5" fmla="*/ 0 h 217"/>
                <a:gd name="T6" fmla="*/ 185 w 217"/>
                <a:gd name="T7" fmla="*/ 0 h 217"/>
                <a:gd name="T8" fmla="*/ 185 w 217"/>
                <a:gd name="T9" fmla="*/ 31 h 217"/>
                <a:gd name="T10" fmla="*/ 154 w 217"/>
                <a:gd name="T11" fmla="*/ 61 h 217"/>
                <a:gd name="T12" fmla="*/ 154 w 217"/>
                <a:gd name="T13" fmla="*/ 61 h 217"/>
                <a:gd name="T14" fmla="*/ 92 w 217"/>
                <a:gd name="T15" fmla="*/ 31 h 217"/>
                <a:gd name="T16" fmla="*/ 92 w 217"/>
                <a:gd name="T17" fmla="*/ 31 h 217"/>
                <a:gd name="T18" fmla="*/ 92 w 217"/>
                <a:gd name="T19" fmla="*/ 31 h 217"/>
                <a:gd name="T20" fmla="*/ 61 w 217"/>
                <a:gd name="T21" fmla="*/ 61 h 217"/>
                <a:gd name="T22" fmla="*/ 61 w 217"/>
                <a:gd name="T23" fmla="*/ 61 h 217"/>
                <a:gd name="T24" fmla="*/ 30 w 217"/>
                <a:gd name="T25" fmla="*/ 92 h 217"/>
                <a:gd name="T26" fmla="*/ 0 w 217"/>
                <a:gd name="T27" fmla="*/ 92 h 217"/>
                <a:gd name="T28" fmla="*/ 0 w 217"/>
                <a:gd name="T29" fmla="*/ 92 h 217"/>
                <a:gd name="T30" fmla="*/ 0 w 217"/>
                <a:gd name="T31" fmla="*/ 92 h 217"/>
                <a:gd name="T32" fmla="*/ 30 w 217"/>
                <a:gd name="T33" fmla="*/ 155 h 217"/>
                <a:gd name="T34" fmla="*/ 30 w 217"/>
                <a:gd name="T35" fmla="*/ 155 h 217"/>
                <a:gd name="T36" fmla="*/ 30 w 217"/>
                <a:gd name="T37" fmla="*/ 185 h 217"/>
                <a:gd name="T38" fmla="*/ 30 w 217"/>
                <a:gd name="T39" fmla="*/ 216 h 217"/>
                <a:gd name="T40" fmla="*/ 30 w 217"/>
                <a:gd name="T41" fmla="*/ 216 h 217"/>
                <a:gd name="T42" fmla="*/ 30 w 217"/>
                <a:gd name="T43" fmla="*/ 216 h 217"/>
                <a:gd name="T44" fmla="*/ 61 w 217"/>
                <a:gd name="T45" fmla="*/ 216 h 217"/>
                <a:gd name="T46" fmla="*/ 61 w 217"/>
                <a:gd name="T47" fmla="*/ 216 h 217"/>
                <a:gd name="T48" fmla="*/ 61 w 217"/>
                <a:gd name="T49" fmla="*/ 216 h 217"/>
                <a:gd name="T50" fmla="*/ 92 w 217"/>
                <a:gd name="T51" fmla="*/ 185 h 217"/>
                <a:gd name="T52" fmla="*/ 92 w 217"/>
                <a:gd name="T53" fmla="*/ 185 h 217"/>
                <a:gd name="T54" fmla="*/ 123 w 217"/>
                <a:gd name="T55" fmla="*/ 185 h 217"/>
                <a:gd name="T56" fmla="*/ 154 w 217"/>
                <a:gd name="T57" fmla="*/ 185 h 217"/>
                <a:gd name="T58" fmla="*/ 154 w 217"/>
                <a:gd name="T59" fmla="*/ 185 h 217"/>
                <a:gd name="T60" fmla="*/ 123 w 217"/>
                <a:gd name="T61" fmla="*/ 155 h 217"/>
                <a:gd name="T62" fmla="*/ 123 w 217"/>
                <a:gd name="T63" fmla="*/ 124 h 217"/>
                <a:gd name="T64" fmla="*/ 154 w 217"/>
                <a:gd name="T65" fmla="*/ 92 h 217"/>
                <a:gd name="T66" fmla="*/ 185 w 217"/>
                <a:gd name="T67" fmla="*/ 61 h 217"/>
                <a:gd name="T68" fmla="*/ 185 w 217"/>
                <a:gd name="T69" fmla="*/ 61 h 217"/>
                <a:gd name="T70" fmla="*/ 216 w 217"/>
                <a:gd name="T71" fmla="*/ 31 h 217"/>
                <a:gd name="T72" fmla="*/ 216 w 217"/>
                <a:gd name="T73" fmla="*/ 31 h 217"/>
                <a:gd name="T74" fmla="*/ 216 w 217"/>
                <a:gd name="T75" fmla="*/ 0 h 217"/>
                <a:gd name="T76" fmla="*/ 216 w 217"/>
                <a:gd name="T77" fmla="*/ 0 h 217"/>
                <a:gd name="T78" fmla="*/ 216 w 217"/>
                <a:gd name="T79" fmla="*/ 0 h 217"/>
                <a:gd name="T80" fmla="*/ 216 w 217"/>
                <a:gd name="T81" fmla="*/ 0 h 217"/>
                <a:gd name="T82" fmla="*/ 185 w 217"/>
                <a:gd name="T8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 h="217">
                  <a:moveTo>
                    <a:pt x="185" y="0"/>
                  </a:moveTo>
                  <a:lnTo>
                    <a:pt x="185" y="0"/>
                  </a:lnTo>
                  <a:lnTo>
                    <a:pt x="185" y="0"/>
                  </a:lnTo>
                  <a:lnTo>
                    <a:pt x="185" y="0"/>
                  </a:lnTo>
                  <a:lnTo>
                    <a:pt x="185" y="31"/>
                  </a:lnTo>
                  <a:cubicBezTo>
                    <a:pt x="185" y="31"/>
                    <a:pt x="154" y="31"/>
                    <a:pt x="154" y="61"/>
                  </a:cubicBezTo>
                  <a:lnTo>
                    <a:pt x="154" y="61"/>
                  </a:lnTo>
                  <a:cubicBezTo>
                    <a:pt x="123" y="61"/>
                    <a:pt x="123" y="31"/>
                    <a:pt x="92" y="31"/>
                  </a:cubicBezTo>
                  <a:lnTo>
                    <a:pt x="92" y="31"/>
                  </a:lnTo>
                  <a:lnTo>
                    <a:pt x="92" y="31"/>
                  </a:lnTo>
                  <a:cubicBezTo>
                    <a:pt x="92" y="61"/>
                    <a:pt x="61" y="61"/>
                    <a:pt x="61" y="61"/>
                  </a:cubicBezTo>
                  <a:lnTo>
                    <a:pt x="61" y="61"/>
                  </a:lnTo>
                  <a:cubicBezTo>
                    <a:pt x="30" y="61"/>
                    <a:pt x="30" y="92"/>
                    <a:pt x="30" y="92"/>
                  </a:cubicBezTo>
                  <a:cubicBezTo>
                    <a:pt x="30" y="92"/>
                    <a:pt x="30" y="92"/>
                    <a:pt x="0" y="92"/>
                  </a:cubicBezTo>
                  <a:lnTo>
                    <a:pt x="0" y="92"/>
                  </a:lnTo>
                  <a:lnTo>
                    <a:pt x="0" y="92"/>
                  </a:lnTo>
                  <a:cubicBezTo>
                    <a:pt x="30" y="92"/>
                    <a:pt x="30" y="124"/>
                    <a:pt x="30" y="155"/>
                  </a:cubicBezTo>
                  <a:lnTo>
                    <a:pt x="30" y="155"/>
                  </a:lnTo>
                  <a:lnTo>
                    <a:pt x="30" y="185"/>
                  </a:lnTo>
                  <a:lnTo>
                    <a:pt x="30" y="216"/>
                  </a:lnTo>
                  <a:lnTo>
                    <a:pt x="30" y="216"/>
                  </a:lnTo>
                  <a:lnTo>
                    <a:pt x="30" y="216"/>
                  </a:lnTo>
                  <a:cubicBezTo>
                    <a:pt x="61" y="216"/>
                    <a:pt x="61" y="216"/>
                    <a:pt x="61" y="216"/>
                  </a:cubicBezTo>
                  <a:lnTo>
                    <a:pt x="61" y="216"/>
                  </a:lnTo>
                  <a:lnTo>
                    <a:pt x="61" y="216"/>
                  </a:lnTo>
                  <a:lnTo>
                    <a:pt x="92" y="185"/>
                  </a:lnTo>
                  <a:lnTo>
                    <a:pt x="92" y="185"/>
                  </a:lnTo>
                  <a:cubicBezTo>
                    <a:pt x="123" y="185"/>
                    <a:pt x="123" y="185"/>
                    <a:pt x="123" y="185"/>
                  </a:cubicBezTo>
                  <a:lnTo>
                    <a:pt x="154" y="185"/>
                  </a:lnTo>
                  <a:lnTo>
                    <a:pt x="154" y="185"/>
                  </a:lnTo>
                  <a:lnTo>
                    <a:pt x="123" y="155"/>
                  </a:lnTo>
                  <a:cubicBezTo>
                    <a:pt x="123" y="155"/>
                    <a:pt x="92" y="124"/>
                    <a:pt x="123" y="124"/>
                  </a:cubicBezTo>
                  <a:cubicBezTo>
                    <a:pt x="123" y="92"/>
                    <a:pt x="123" y="92"/>
                    <a:pt x="154" y="92"/>
                  </a:cubicBezTo>
                  <a:cubicBezTo>
                    <a:pt x="154" y="61"/>
                    <a:pt x="154" y="61"/>
                    <a:pt x="185" y="61"/>
                  </a:cubicBezTo>
                  <a:lnTo>
                    <a:pt x="185" y="61"/>
                  </a:lnTo>
                  <a:cubicBezTo>
                    <a:pt x="185" y="61"/>
                    <a:pt x="185" y="31"/>
                    <a:pt x="216" y="31"/>
                  </a:cubicBezTo>
                  <a:lnTo>
                    <a:pt x="216" y="31"/>
                  </a:lnTo>
                  <a:cubicBezTo>
                    <a:pt x="216" y="31"/>
                    <a:pt x="216" y="31"/>
                    <a:pt x="216" y="0"/>
                  </a:cubicBezTo>
                  <a:lnTo>
                    <a:pt x="216" y="0"/>
                  </a:lnTo>
                  <a:lnTo>
                    <a:pt x="216" y="0"/>
                  </a:lnTo>
                  <a:lnTo>
                    <a:pt x="216" y="0"/>
                  </a:lnTo>
                  <a:lnTo>
                    <a:pt x="18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5" name="Freeform 77"/>
            <p:cNvSpPr>
              <a:spLocks noChangeArrowheads="1"/>
            </p:cNvSpPr>
            <p:nvPr/>
          </p:nvSpPr>
          <p:spPr bwMode="auto">
            <a:xfrm>
              <a:off x="4014788" y="1512888"/>
              <a:ext cx="55562" cy="22225"/>
            </a:xfrm>
            <a:custGeom>
              <a:avLst/>
              <a:gdLst>
                <a:gd name="T0" fmla="*/ 124 w 156"/>
                <a:gd name="T1" fmla="*/ 31 h 63"/>
                <a:gd name="T2" fmla="*/ 124 w 156"/>
                <a:gd name="T3" fmla="*/ 31 h 63"/>
                <a:gd name="T4" fmla="*/ 93 w 156"/>
                <a:gd name="T5" fmla="*/ 31 h 63"/>
                <a:gd name="T6" fmla="*/ 93 w 156"/>
                <a:gd name="T7" fmla="*/ 31 h 63"/>
                <a:gd name="T8" fmla="*/ 93 w 156"/>
                <a:gd name="T9" fmla="*/ 0 h 63"/>
                <a:gd name="T10" fmla="*/ 62 w 156"/>
                <a:gd name="T11" fmla="*/ 0 h 63"/>
                <a:gd name="T12" fmla="*/ 62 w 156"/>
                <a:gd name="T13" fmla="*/ 0 h 63"/>
                <a:gd name="T14" fmla="*/ 62 w 156"/>
                <a:gd name="T15" fmla="*/ 0 h 63"/>
                <a:gd name="T16" fmla="*/ 62 w 156"/>
                <a:gd name="T17" fmla="*/ 31 h 63"/>
                <a:gd name="T18" fmla="*/ 31 w 156"/>
                <a:gd name="T19" fmla="*/ 31 h 63"/>
                <a:gd name="T20" fmla="*/ 0 w 156"/>
                <a:gd name="T21" fmla="*/ 62 h 63"/>
                <a:gd name="T22" fmla="*/ 0 w 156"/>
                <a:gd name="T23" fmla="*/ 62 h 63"/>
                <a:gd name="T24" fmla="*/ 0 w 156"/>
                <a:gd name="T25" fmla="*/ 62 h 63"/>
                <a:gd name="T26" fmla="*/ 0 w 156"/>
                <a:gd name="T27" fmla="*/ 62 h 63"/>
                <a:gd name="T28" fmla="*/ 0 w 156"/>
                <a:gd name="T29" fmla="*/ 62 h 63"/>
                <a:gd name="T30" fmla="*/ 0 w 156"/>
                <a:gd name="T31" fmla="*/ 62 h 63"/>
                <a:gd name="T32" fmla="*/ 0 w 156"/>
                <a:gd name="T33" fmla="*/ 62 h 63"/>
                <a:gd name="T34" fmla="*/ 31 w 156"/>
                <a:gd name="T35" fmla="*/ 62 h 63"/>
                <a:gd name="T36" fmla="*/ 31 w 156"/>
                <a:gd name="T37" fmla="*/ 62 h 63"/>
                <a:gd name="T38" fmla="*/ 31 w 156"/>
                <a:gd name="T39" fmla="*/ 62 h 63"/>
                <a:gd name="T40" fmla="*/ 31 w 156"/>
                <a:gd name="T41" fmla="*/ 62 h 63"/>
                <a:gd name="T42" fmla="*/ 93 w 156"/>
                <a:gd name="T43" fmla="*/ 31 h 63"/>
                <a:gd name="T44" fmla="*/ 93 w 156"/>
                <a:gd name="T45" fmla="*/ 31 h 63"/>
                <a:gd name="T46" fmla="*/ 93 w 156"/>
                <a:gd name="T47" fmla="*/ 31 h 63"/>
                <a:gd name="T48" fmla="*/ 93 w 156"/>
                <a:gd name="T49" fmla="*/ 62 h 63"/>
                <a:gd name="T50" fmla="*/ 93 w 156"/>
                <a:gd name="T51" fmla="*/ 62 h 63"/>
                <a:gd name="T52" fmla="*/ 124 w 156"/>
                <a:gd name="T53" fmla="*/ 31 h 63"/>
                <a:gd name="T54" fmla="*/ 124 w 156"/>
                <a:gd name="T55" fmla="*/ 31 h 63"/>
                <a:gd name="T56" fmla="*/ 155 w 156"/>
                <a:gd name="T57" fmla="*/ 31 h 63"/>
                <a:gd name="T58" fmla="*/ 155 w 156"/>
                <a:gd name="T59" fmla="*/ 31 h 63"/>
                <a:gd name="T60" fmla="*/ 155 w 156"/>
                <a:gd name="T61" fmla="*/ 31 h 63"/>
                <a:gd name="T62" fmla="*/ 124 w 156"/>
                <a:gd name="T63"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63">
                  <a:moveTo>
                    <a:pt x="124" y="31"/>
                  </a:moveTo>
                  <a:lnTo>
                    <a:pt x="124" y="31"/>
                  </a:lnTo>
                  <a:cubicBezTo>
                    <a:pt x="124" y="31"/>
                    <a:pt x="124" y="31"/>
                    <a:pt x="93" y="31"/>
                  </a:cubicBezTo>
                  <a:lnTo>
                    <a:pt x="93" y="31"/>
                  </a:lnTo>
                  <a:cubicBezTo>
                    <a:pt x="93" y="0"/>
                    <a:pt x="93" y="0"/>
                    <a:pt x="93" y="0"/>
                  </a:cubicBezTo>
                  <a:lnTo>
                    <a:pt x="62" y="0"/>
                  </a:lnTo>
                  <a:lnTo>
                    <a:pt x="62" y="0"/>
                  </a:lnTo>
                  <a:lnTo>
                    <a:pt x="62" y="0"/>
                  </a:lnTo>
                  <a:cubicBezTo>
                    <a:pt x="62" y="31"/>
                    <a:pt x="62" y="31"/>
                    <a:pt x="62" y="31"/>
                  </a:cubicBezTo>
                  <a:lnTo>
                    <a:pt x="31" y="31"/>
                  </a:lnTo>
                  <a:cubicBezTo>
                    <a:pt x="31" y="62"/>
                    <a:pt x="31" y="62"/>
                    <a:pt x="0" y="62"/>
                  </a:cubicBezTo>
                  <a:lnTo>
                    <a:pt x="0" y="62"/>
                  </a:lnTo>
                  <a:lnTo>
                    <a:pt x="0" y="62"/>
                  </a:lnTo>
                  <a:lnTo>
                    <a:pt x="0" y="62"/>
                  </a:lnTo>
                  <a:lnTo>
                    <a:pt x="0" y="62"/>
                  </a:lnTo>
                  <a:lnTo>
                    <a:pt x="0" y="62"/>
                  </a:lnTo>
                  <a:lnTo>
                    <a:pt x="0" y="62"/>
                  </a:lnTo>
                  <a:lnTo>
                    <a:pt x="31" y="62"/>
                  </a:lnTo>
                  <a:lnTo>
                    <a:pt x="31" y="62"/>
                  </a:lnTo>
                  <a:lnTo>
                    <a:pt x="31" y="62"/>
                  </a:lnTo>
                  <a:lnTo>
                    <a:pt x="31" y="62"/>
                  </a:lnTo>
                  <a:cubicBezTo>
                    <a:pt x="62" y="62"/>
                    <a:pt x="62" y="31"/>
                    <a:pt x="93" y="31"/>
                  </a:cubicBezTo>
                  <a:lnTo>
                    <a:pt x="93" y="31"/>
                  </a:lnTo>
                  <a:lnTo>
                    <a:pt x="93" y="31"/>
                  </a:lnTo>
                  <a:cubicBezTo>
                    <a:pt x="93" y="62"/>
                    <a:pt x="93" y="62"/>
                    <a:pt x="93" y="62"/>
                  </a:cubicBezTo>
                  <a:lnTo>
                    <a:pt x="93" y="62"/>
                  </a:lnTo>
                  <a:cubicBezTo>
                    <a:pt x="124" y="31"/>
                    <a:pt x="124" y="31"/>
                    <a:pt x="124" y="31"/>
                  </a:cubicBezTo>
                  <a:lnTo>
                    <a:pt x="124" y="31"/>
                  </a:lnTo>
                  <a:lnTo>
                    <a:pt x="155" y="31"/>
                  </a:lnTo>
                  <a:lnTo>
                    <a:pt x="155" y="31"/>
                  </a:lnTo>
                  <a:lnTo>
                    <a:pt x="155" y="31"/>
                  </a:lnTo>
                  <a:cubicBezTo>
                    <a:pt x="124" y="31"/>
                    <a:pt x="124" y="31"/>
                    <a:pt x="124"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6" name="Freeform 78"/>
            <p:cNvSpPr>
              <a:spLocks noChangeArrowheads="1"/>
            </p:cNvSpPr>
            <p:nvPr/>
          </p:nvSpPr>
          <p:spPr bwMode="auto">
            <a:xfrm>
              <a:off x="4092575" y="1355725"/>
              <a:ext cx="88900" cy="44450"/>
            </a:xfrm>
            <a:custGeom>
              <a:avLst/>
              <a:gdLst>
                <a:gd name="T0" fmla="*/ 0 w 249"/>
                <a:gd name="T1" fmla="*/ 30 h 125"/>
                <a:gd name="T2" fmla="*/ 0 w 249"/>
                <a:gd name="T3" fmla="*/ 30 h 125"/>
                <a:gd name="T4" fmla="*/ 31 w 249"/>
                <a:gd name="T5" fmla="*/ 30 h 125"/>
                <a:gd name="T6" fmla="*/ 31 w 249"/>
                <a:gd name="T7" fmla="*/ 30 h 125"/>
                <a:gd name="T8" fmla="*/ 62 w 249"/>
                <a:gd name="T9" fmla="*/ 30 h 125"/>
                <a:gd name="T10" fmla="*/ 62 w 249"/>
                <a:gd name="T11" fmla="*/ 30 h 125"/>
                <a:gd name="T12" fmla="*/ 93 w 249"/>
                <a:gd name="T13" fmla="*/ 61 h 125"/>
                <a:gd name="T14" fmla="*/ 93 w 249"/>
                <a:gd name="T15" fmla="*/ 93 h 125"/>
                <a:gd name="T16" fmla="*/ 93 w 249"/>
                <a:gd name="T17" fmla="*/ 93 h 125"/>
                <a:gd name="T18" fmla="*/ 124 w 249"/>
                <a:gd name="T19" fmla="*/ 93 h 125"/>
                <a:gd name="T20" fmla="*/ 124 w 249"/>
                <a:gd name="T21" fmla="*/ 93 h 125"/>
                <a:gd name="T22" fmla="*/ 124 w 249"/>
                <a:gd name="T23" fmla="*/ 93 h 125"/>
                <a:gd name="T24" fmla="*/ 154 w 249"/>
                <a:gd name="T25" fmla="*/ 124 h 125"/>
                <a:gd name="T26" fmla="*/ 154 w 249"/>
                <a:gd name="T27" fmla="*/ 124 h 125"/>
                <a:gd name="T28" fmla="*/ 154 w 249"/>
                <a:gd name="T29" fmla="*/ 93 h 125"/>
                <a:gd name="T30" fmla="*/ 186 w 249"/>
                <a:gd name="T31" fmla="*/ 93 h 125"/>
                <a:gd name="T32" fmla="*/ 186 w 249"/>
                <a:gd name="T33" fmla="*/ 93 h 125"/>
                <a:gd name="T34" fmla="*/ 186 w 249"/>
                <a:gd name="T35" fmla="*/ 93 h 125"/>
                <a:gd name="T36" fmla="*/ 186 w 249"/>
                <a:gd name="T37" fmla="*/ 93 h 125"/>
                <a:gd name="T38" fmla="*/ 217 w 249"/>
                <a:gd name="T39" fmla="*/ 93 h 125"/>
                <a:gd name="T40" fmla="*/ 248 w 249"/>
                <a:gd name="T41" fmla="*/ 30 h 125"/>
                <a:gd name="T42" fmla="*/ 248 w 249"/>
                <a:gd name="T43" fmla="*/ 30 h 125"/>
                <a:gd name="T44" fmla="*/ 248 w 249"/>
                <a:gd name="T45" fmla="*/ 30 h 125"/>
                <a:gd name="T46" fmla="*/ 248 w 249"/>
                <a:gd name="T47" fmla="*/ 30 h 125"/>
                <a:gd name="T48" fmla="*/ 217 w 249"/>
                <a:gd name="T49" fmla="*/ 30 h 125"/>
                <a:gd name="T50" fmla="*/ 217 w 249"/>
                <a:gd name="T51" fmla="*/ 30 h 125"/>
                <a:gd name="T52" fmla="*/ 217 w 249"/>
                <a:gd name="T53" fmla="*/ 30 h 125"/>
                <a:gd name="T54" fmla="*/ 186 w 249"/>
                <a:gd name="T55" fmla="*/ 0 h 125"/>
                <a:gd name="T56" fmla="*/ 186 w 249"/>
                <a:gd name="T57" fmla="*/ 0 h 125"/>
                <a:gd name="T58" fmla="*/ 186 w 249"/>
                <a:gd name="T59" fmla="*/ 0 h 125"/>
                <a:gd name="T60" fmla="*/ 186 w 249"/>
                <a:gd name="T61" fmla="*/ 0 h 125"/>
                <a:gd name="T62" fmla="*/ 186 w 249"/>
                <a:gd name="T63" fmla="*/ 0 h 125"/>
                <a:gd name="T64" fmla="*/ 154 w 249"/>
                <a:gd name="T65" fmla="*/ 0 h 125"/>
                <a:gd name="T66" fmla="*/ 124 w 249"/>
                <a:gd name="T67" fmla="*/ 0 h 125"/>
                <a:gd name="T68" fmla="*/ 124 w 249"/>
                <a:gd name="T69" fmla="*/ 0 h 125"/>
                <a:gd name="T70" fmla="*/ 124 w 249"/>
                <a:gd name="T71" fmla="*/ 0 h 125"/>
                <a:gd name="T72" fmla="*/ 124 w 249"/>
                <a:gd name="T73" fmla="*/ 0 h 125"/>
                <a:gd name="T74" fmla="*/ 93 w 249"/>
                <a:gd name="T75" fmla="*/ 0 h 125"/>
                <a:gd name="T76" fmla="*/ 62 w 249"/>
                <a:gd name="T77" fmla="*/ 0 h 125"/>
                <a:gd name="T78" fmla="*/ 31 w 249"/>
                <a:gd name="T79" fmla="*/ 0 h 125"/>
                <a:gd name="T80" fmla="*/ 0 w 249"/>
                <a:gd name="T81" fmla="*/ 0 h 125"/>
                <a:gd name="T82" fmla="*/ 0 w 249"/>
                <a:gd name="T83" fmla="*/ 3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125">
                  <a:moveTo>
                    <a:pt x="0" y="30"/>
                  </a:moveTo>
                  <a:lnTo>
                    <a:pt x="0" y="30"/>
                  </a:lnTo>
                  <a:lnTo>
                    <a:pt x="31" y="30"/>
                  </a:lnTo>
                  <a:lnTo>
                    <a:pt x="31" y="30"/>
                  </a:lnTo>
                  <a:lnTo>
                    <a:pt x="62" y="30"/>
                  </a:lnTo>
                  <a:lnTo>
                    <a:pt x="62" y="30"/>
                  </a:lnTo>
                  <a:cubicBezTo>
                    <a:pt x="93" y="61"/>
                    <a:pt x="93" y="61"/>
                    <a:pt x="93" y="61"/>
                  </a:cubicBezTo>
                  <a:cubicBezTo>
                    <a:pt x="93" y="93"/>
                    <a:pt x="93" y="93"/>
                    <a:pt x="93" y="93"/>
                  </a:cubicBezTo>
                  <a:lnTo>
                    <a:pt x="93" y="93"/>
                  </a:lnTo>
                  <a:lnTo>
                    <a:pt x="124" y="93"/>
                  </a:lnTo>
                  <a:lnTo>
                    <a:pt x="124" y="93"/>
                  </a:lnTo>
                  <a:lnTo>
                    <a:pt x="124" y="93"/>
                  </a:lnTo>
                  <a:cubicBezTo>
                    <a:pt x="154" y="93"/>
                    <a:pt x="154" y="124"/>
                    <a:pt x="154" y="124"/>
                  </a:cubicBezTo>
                  <a:lnTo>
                    <a:pt x="154" y="124"/>
                  </a:lnTo>
                  <a:cubicBezTo>
                    <a:pt x="154" y="93"/>
                    <a:pt x="154" y="93"/>
                    <a:pt x="154" y="93"/>
                  </a:cubicBezTo>
                  <a:cubicBezTo>
                    <a:pt x="186" y="93"/>
                    <a:pt x="186" y="93"/>
                    <a:pt x="186" y="93"/>
                  </a:cubicBezTo>
                  <a:lnTo>
                    <a:pt x="186" y="93"/>
                  </a:lnTo>
                  <a:lnTo>
                    <a:pt x="186" y="93"/>
                  </a:lnTo>
                  <a:lnTo>
                    <a:pt x="186" y="93"/>
                  </a:lnTo>
                  <a:lnTo>
                    <a:pt x="217" y="93"/>
                  </a:lnTo>
                  <a:cubicBezTo>
                    <a:pt x="217" y="61"/>
                    <a:pt x="217" y="30"/>
                    <a:pt x="248" y="30"/>
                  </a:cubicBezTo>
                  <a:lnTo>
                    <a:pt x="248" y="30"/>
                  </a:lnTo>
                  <a:lnTo>
                    <a:pt x="248" y="30"/>
                  </a:lnTo>
                  <a:lnTo>
                    <a:pt x="248" y="30"/>
                  </a:lnTo>
                  <a:lnTo>
                    <a:pt x="217" y="30"/>
                  </a:lnTo>
                  <a:lnTo>
                    <a:pt x="217" y="30"/>
                  </a:lnTo>
                  <a:lnTo>
                    <a:pt x="217" y="30"/>
                  </a:lnTo>
                  <a:cubicBezTo>
                    <a:pt x="217" y="30"/>
                    <a:pt x="186" y="30"/>
                    <a:pt x="186" y="0"/>
                  </a:cubicBezTo>
                  <a:lnTo>
                    <a:pt x="186" y="0"/>
                  </a:lnTo>
                  <a:lnTo>
                    <a:pt x="186" y="0"/>
                  </a:lnTo>
                  <a:lnTo>
                    <a:pt x="186" y="0"/>
                  </a:lnTo>
                  <a:lnTo>
                    <a:pt x="186" y="0"/>
                  </a:lnTo>
                  <a:cubicBezTo>
                    <a:pt x="154" y="0"/>
                    <a:pt x="154" y="0"/>
                    <a:pt x="154" y="0"/>
                  </a:cubicBezTo>
                  <a:lnTo>
                    <a:pt x="124" y="0"/>
                  </a:lnTo>
                  <a:lnTo>
                    <a:pt x="124" y="0"/>
                  </a:lnTo>
                  <a:lnTo>
                    <a:pt x="124" y="0"/>
                  </a:lnTo>
                  <a:lnTo>
                    <a:pt x="124" y="0"/>
                  </a:lnTo>
                  <a:cubicBezTo>
                    <a:pt x="93" y="0"/>
                    <a:pt x="93" y="0"/>
                    <a:pt x="93" y="0"/>
                  </a:cubicBezTo>
                  <a:cubicBezTo>
                    <a:pt x="62" y="0"/>
                    <a:pt x="62" y="0"/>
                    <a:pt x="62" y="0"/>
                  </a:cubicBezTo>
                  <a:lnTo>
                    <a:pt x="31" y="0"/>
                  </a:lnTo>
                  <a:cubicBezTo>
                    <a:pt x="31" y="0"/>
                    <a:pt x="31" y="0"/>
                    <a:pt x="0" y="0"/>
                  </a:cubicBezTo>
                  <a:cubicBezTo>
                    <a:pt x="0" y="0"/>
                    <a:pt x="0" y="0"/>
                    <a:pt x="0" y="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7" name="Freeform 79"/>
            <p:cNvSpPr>
              <a:spLocks noChangeArrowheads="1"/>
            </p:cNvSpPr>
            <p:nvPr/>
          </p:nvSpPr>
          <p:spPr bwMode="auto">
            <a:xfrm>
              <a:off x="4003675" y="1535113"/>
              <a:ext cx="100013" cy="44450"/>
            </a:xfrm>
            <a:custGeom>
              <a:avLst/>
              <a:gdLst>
                <a:gd name="T0" fmla="*/ 248 w 280"/>
                <a:gd name="T1" fmla="*/ 0 h 125"/>
                <a:gd name="T2" fmla="*/ 248 w 280"/>
                <a:gd name="T3" fmla="*/ 0 h 125"/>
                <a:gd name="T4" fmla="*/ 217 w 280"/>
                <a:gd name="T5" fmla="*/ 0 h 125"/>
                <a:gd name="T6" fmla="*/ 217 w 280"/>
                <a:gd name="T7" fmla="*/ 30 h 125"/>
                <a:gd name="T8" fmla="*/ 186 w 280"/>
                <a:gd name="T9" fmla="*/ 30 h 125"/>
                <a:gd name="T10" fmla="*/ 186 w 280"/>
                <a:gd name="T11" fmla="*/ 30 h 125"/>
                <a:gd name="T12" fmla="*/ 186 w 280"/>
                <a:gd name="T13" fmla="*/ 30 h 125"/>
                <a:gd name="T14" fmla="*/ 155 w 280"/>
                <a:gd name="T15" fmla="*/ 30 h 125"/>
                <a:gd name="T16" fmla="*/ 124 w 280"/>
                <a:gd name="T17" fmla="*/ 62 h 125"/>
                <a:gd name="T18" fmla="*/ 124 w 280"/>
                <a:gd name="T19" fmla="*/ 30 h 125"/>
                <a:gd name="T20" fmla="*/ 124 w 280"/>
                <a:gd name="T21" fmla="*/ 30 h 125"/>
                <a:gd name="T22" fmla="*/ 124 w 280"/>
                <a:gd name="T23" fmla="*/ 30 h 125"/>
                <a:gd name="T24" fmla="*/ 93 w 280"/>
                <a:gd name="T25" fmla="*/ 62 h 125"/>
                <a:gd name="T26" fmla="*/ 62 w 280"/>
                <a:gd name="T27" fmla="*/ 62 h 125"/>
                <a:gd name="T28" fmla="*/ 62 w 280"/>
                <a:gd name="T29" fmla="*/ 62 h 125"/>
                <a:gd name="T30" fmla="*/ 62 w 280"/>
                <a:gd name="T31" fmla="*/ 62 h 125"/>
                <a:gd name="T32" fmla="*/ 62 w 280"/>
                <a:gd name="T33" fmla="*/ 62 h 125"/>
                <a:gd name="T34" fmla="*/ 62 w 280"/>
                <a:gd name="T35" fmla="*/ 62 h 125"/>
                <a:gd name="T36" fmla="*/ 62 w 280"/>
                <a:gd name="T37" fmla="*/ 62 h 125"/>
                <a:gd name="T38" fmla="*/ 31 w 280"/>
                <a:gd name="T39" fmla="*/ 62 h 125"/>
                <a:gd name="T40" fmla="*/ 0 w 280"/>
                <a:gd name="T41" fmla="*/ 62 h 125"/>
                <a:gd name="T42" fmla="*/ 0 w 280"/>
                <a:gd name="T43" fmla="*/ 62 h 125"/>
                <a:gd name="T44" fmla="*/ 0 w 280"/>
                <a:gd name="T45" fmla="*/ 62 h 125"/>
                <a:gd name="T46" fmla="*/ 0 w 280"/>
                <a:gd name="T47" fmla="*/ 62 h 125"/>
                <a:gd name="T48" fmla="*/ 0 w 280"/>
                <a:gd name="T49" fmla="*/ 93 h 125"/>
                <a:gd name="T50" fmla="*/ 0 w 280"/>
                <a:gd name="T51" fmla="*/ 93 h 125"/>
                <a:gd name="T52" fmla="*/ 0 w 280"/>
                <a:gd name="T53" fmla="*/ 93 h 125"/>
                <a:gd name="T54" fmla="*/ 0 w 280"/>
                <a:gd name="T55" fmla="*/ 93 h 125"/>
                <a:gd name="T56" fmla="*/ 0 w 280"/>
                <a:gd name="T57" fmla="*/ 124 h 125"/>
                <a:gd name="T58" fmla="*/ 0 w 280"/>
                <a:gd name="T59" fmla="*/ 124 h 125"/>
                <a:gd name="T60" fmla="*/ 31 w 280"/>
                <a:gd name="T61" fmla="*/ 124 h 125"/>
                <a:gd name="T62" fmla="*/ 31 w 280"/>
                <a:gd name="T63" fmla="*/ 124 h 125"/>
                <a:gd name="T64" fmla="*/ 31 w 280"/>
                <a:gd name="T65" fmla="*/ 124 h 125"/>
                <a:gd name="T66" fmla="*/ 31 w 280"/>
                <a:gd name="T67" fmla="*/ 124 h 125"/>
                <a:gd name="T68" fmla="*/ 31 w 280"/>
                <a:gd name="T69" fmla="*/ 124 h 125"/>
                <a:gd name="T70" fmla="*/ 31 w 280"/>
                <a:gd name="T71" fmla="*/ 124 h 125"/>
                <a:gd name="T72" fmla="*/ 62 w 280"/>
                <a:gd name="T73" fmla="*/ 124 h 125"/>
                <a:gd name="T74" fmla="*/ 93 w 280"/>
                <a:gd name="T75" fmla="*/ 124 h 125"/>
                <a:gd name="T76" fmla="*/ 93 w 280"/>
                <a:gd name="T77" fmla="*/ 124 h 125"/>
                <a:gd name="T78" fmla="*/ 124 w 280"/>
                <a:gd name="T79" fmla="*/ 124 h 125"/>
                <a:gd name="T80" fmla="*/ 124 w 280"/>
                <a:gd name="T81" fmla="*/ 124 h 125"/>
                <a:gd name="T82" fmla="*/ 124 w 280"/>
                <a:gd name="T83" fmla="*/ 124 h 125"/>
                <a:gd name="T84" fmla="*/ 124 w 280"/>
                <a:gd name="T85" fmla="*/ 124 h 125"/>
                <a:gd name="T86" fmla="*/ 124 w 280"/>
                <a:gd name="T87" fmla="*/ 124 h 125"/>
                <a:gd name="T88" fmla="*/ 124 w 280"/>
                <a:gd name="T89" fmla="*/ 124 h 125"/>
                <a:gd name="T90" fmla="*/ 155 w 280"/>
                <a:gd name="T91" fmla="*/ 124 h 125"/>
                <a:gd name="T92" fmla="*/ 155 w 280"/>
                <a:gd name="T93" fmla="*/ 124 h 125"/>
                <a:gd name="T94" fmla="*/ 155 w 280"/>
                <a:gd name="T95" fmla="*/ 124 h 125"/>
                <a:gd name="T96" fmla="*/ 155 w 280"/>
                <a:gd name="T97" fmla="*/ 124 h 125"/>
                <a:gd name="T98" fmla="*/ 186 w 280"/>
                <a:gd name="T99" fmla="*/ 124 h 125"/>
                <a:gd name="T100" fmla="*/ 186 w 280"/>
                <a:gd name="T101" fmla="*/ 124 h 125"/>
                <a:gd name="T102" fmla="*/ 186 w 280"/>
                <a:gd name="T103" fmla="*/ 93 h 125"/>
                <a:gd name="T104" fmla="*/ 217 w 280"/>
                <a:gd name="T105" fmla="*/ 93 h 125"/>
                <a:gd name="T106" fmla="*/ 248 w 280"/>
                <a:gd name="T107" fmla="*/ 30 h 125"/>
                <a:gd name="T108" fmla="*/ 279 w 280"/>
                <a:gd name="T109" fmla="*/ 30 h 125"/>
                <a:gd name="T110" fmla="*/ 279 w 280"/>
                <a:gd name="T111" fmla="*/ 30 h 125"/>
                <a:gd name="T112" fmla="*/ 248 w 280"/>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0" h="125">
                  <a:moveTo>
                    <a:pt x="248" y="0"/>
                  </a:moveTo>
                  <a:lnTo>
                    <a:pt x="248" y="0"/>
                  </a:lnTo>
                  <a:cubicBezTo>
                    <a:pt x="217" y="0"/>
                    <a:pt x="217" y="0"/>
                    <a:pt x="217" y="0"/>
                  </a:cubicBezTo>
                  <a:cubicBezTo>
                    <a:pt x="217" y="0"/>
                    <a:pt x="217" y="0"/>
                    <a:pt x="217" y="30"/>
                  </a:cubicBezTo>
                  <a:cubicBezTo>
                    <a:pt x="186" y="30"/>
                    <a:pt x="186" y="30"/>
                    <a:pt x="186" y="30"/>
                  </a:cubicBezTo>
                  <a:lnTo>
                    <a:pt x="186" y="30"/>
                  </a:lnTo>
                  <a:lnTo>
                    <a:pt x="186" y="30"/>
                  </a:lnTo>
                  <a:cubicBezTo>
                    <a:pt x="155" y="30"/>
                    <a:pt x="155" y="30"/>
                    <a:pt x="155" y="30"/>
                  </a:cubicBezTo>
                  <a:cubicBezTo>
                    <a:pt x="155" y="30"/>
                    <a:pt x="155" y="62"/>
                    <a:pt x="124" y="62"/>
                  </a:cubicBezTo>
                  <a:lnTo>
                    <a:pt x="124" y="30"/>
                  </a:lnTo>
                  <a:lnTo>
                    <a:pt x="124" y="30"/>
                  </a:lnTo>
                  <a:lnTo>
                    <a:pt x="124" y="30"/>
                  </a:lnTo>
                  <a:cubicBezTo>
                    <a:pt x="93" y="62"/>
                    <a:pt x="93" y="62"/>
                    <a:pt x="93" y="62"/>
                  </a:cubicBezTo>
                  <a:cubicBezTo>
                    <a:pt x="93" y="62"/>
                    <a:pt x="93" y="62"/>
                    <a:pt x="62" y="62"/>
                  </a:cubicBezTo>
                  <a:lnTo>
                    <a:pt x="62" y="62"/>
                  </a:lnTo>
                  <a:lnTo>
                    <a:pt x="62" y="62"/>
                  </a:lnTo>
                  <a:lnTo>
                    <a:pt x="62" y="62"/>
                  </a:lnTo>
                  <a:lnTo>
                    <a:pt x="62" y="62"/>
                  </a:lnTo>
                  <a:lnTo>
                    <a:pt x="62" y="62"/>
                  </a:lnTo>
                  <a:cubicBezTo>
                    <a:pt x="31" y="62"/>
                    <a:pt x="31" y="62"/>
                    <a:pt x="31" y="62"/>
                  </a:cubicBezTo>
                  <a:cubicBezTo>
                    <a:pt x="31" y="62"/>
                    <a:pt x="31" y="62"/>
                    <a:pt x="0" y="62"/>
                  </a:cubicBezTo>
                  <a:lnTo>
                    <a:pt x="0" y="62"/>
                  </a:lnTo>
                  <a:lnTo>
                    <a:pt x="0" y="62"/>
                  </a:lnTo>
                  <a:lnTo>
                    <a:pt x="0" y="62"/>
                  </a:lnTo>
                  <a:cubicBezTo>
                    <a:pt x="0" y="93"/>
                    <a:pt x="0" y="93"/>
                    <a:pt x="0" y="93"/>
                  </a:cubicBezTo>
                  <a:lnTo>
                    <a:pt x="0" y="93"/>
                  </a:lnTo>
                  <a:lnTo>
                    <a:pt x="0" y="93"/>
                  </a:lnTo>
                  <a:lnTo>
                    <a:pt x="0" y="93"/>
                  </a:lnTo>
                  <a:cubicBezTo>
                    <a:pt x="0" y="93"/>
                    <a:pt x="0" y="93"/>
                    <a:pt x="0" y="124"/>
                  </a:cubicBezTo>
                  <a:lnTo>
                    <a:pt x="0" y="124"/>
                  </a:lnTo>
                  <a:cubicBezTo>
                    <a:pt x="31" y="124"/>
                    <a:pt x="31" y="124"/>
                    <a:pt x="31" y="124"/>
                  </a:cubicBezTo>
                  <a:lnTo>
                    <a:pt x="31" y="124"/>
                  </a:lnTo>
                  <a:lnTo>
                    <a:pt x="31" y="124"/>
                  </a:lnTo>
                  <a:lnTo>
                    <a:pt x="31" y="124"/>
                  </a:lnTo>
                  <a:lnTo>
                    <a:pt x="31" y="124"/>
                  </a:lnTo>
                  <a:lnTo>
                    <a:pt x="31" y="124"/>
                  </a:lnTo>
                  <a:cubicBezTo>
                    <a:pt x="62" y="124"/>
                    <a:pt x="62" y="124"/>
                    <a:pt x="62" y="124"/>
                  </a:cubicBezTo>
                  <a:cubicBezTo>
                    <a:pt x="62" y="124"/>
                    <a:pt x="62" y="124"/>
                    <a:pt x="93" y="124"/>
                  </a:cubicBezTo>
                  <a:lnTo>
                    <a:pt x="93" y="124"/>
                  </a:lnTo>
                  <a:lnTo>
                    <a:pt x="124" y="124"/>
                  </a:lnTo>
                  <a:lnTo>
                    <a:pt x="124" y="124"/>
                  </a:lnTo>
                  <a:lnTo>
                    <a:pt x="124" y="124"/>
                  </a:lnTo>
                  <a:lnTo>
                    <a:pt x="124" y="124"/>
                  </a:lnTo>
                  <a:lnTo>
                    <a:pt x="124" y="124"/>
                  </a:lnTo>
                  <a:lnTo>
                    <a:pt x="124" y="124"/>
                  </a:lnTo>
                  <a:cubicBezTo>
                    <a:pt x="155" y="124"/>
                    <a:pt x="155" y="124"/>
                    <a:pt x="155" y="124"/>
                  </a:cubicBezTo>
                  <a:lnTo>
                    <a:pt x="155" y="124"/>
                  </a:lnTo>
                  <a:lnTo>
                    <a:pt x="155" y="124"/>
                  </a:lnTo>
                  <a:lnTo>
                    <a:pt x="155" y="124"/>
                  </a:lnTo>
                  <a:cubicBezTo>
                    <a:pt x="155" y="124"/>
                    <a:pt x="155" y="124"/>
                    <a:pt x="186" y="124"/>
                  </a:cubicBezTo>
                  <a:lnTo>
                    <a:pt x="186" y="124"/>
                  </a:lnTo>
                  <a:lnTo>
                    <a:pt x="186" y="93"/>
                  </a:lnTo>
                  <a:lnTo>
                    <a:pt x="217" y="93"/>
                  </a:lnTo>
                  <a:cubicBezTo>
                    <a:pt x="217" y="62"/>
                    <a:pt x="248" y="62"/>
                    <a:pt x="248" y="30"/>
                  </a:cubicBezTo>
                  <a:lnTo>
                    <a:pt x="279" y="30"/>
                  </a:lnTo>
                  <a:lnTo>
                    <a:pt x="279" y="30"/>
                  </a:lnTo>
                  <a:cubicBezTo>
                    <a:pt x="248" y="30"/>
                    <a:pt x="248" y="0"/>
                    <a:pt x="2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8" name="Freeform 80"/>
            <p:cNvSpPr>
              <a:spLocks noChangeArrowheads="1"/>
            </p:cNvSpPr>
            <p:nvPr/>
          </p:nvSpPr>
          <p:spPr bwMode="auto">
            <a:xfrm>
              <a:off x="3757613" y="1423988"/>
              <a:ext cx="44450" cy="33337"/>
            </a:xfrm>
            <a:custGeom>
              <a:avLst/>
              <a:gdLst>
                <a:gd name="T0" fmla="*/ 31 w 125"/>
                <a:gd name="T1" fmla="*/ 92 h 93"/>
                <a:gd name="T2" fmla="*/ 31 w 125"/>
                <a:gd name="T3" fmla="*/ 92 h 93"/>
                <a:gd name="T4" fmla="*/ 62 w 125"/>
                <a:gd name="T5" fmla="*/ 62 h 93"/>
                <a:gd name="T6" fmla="*/ 94 w 125"/>
                <a:gd name="T7" fmla="*/ 62 h 93"/>
                <a:gd name="T8" fmla="*/ 94 w 125"/>
                <a:gd name="T9" fmla="*/ 62 h 93"/>
                <a:gd name="T10" fmla="*/ 94 w 125"/>
                <a:gd name="T11" fmla="*/ 62 h 93"/>
                <a:gd name="T12" fmla="*/ 94 w 125"/>
                <a:gd name="T13" fmla="*/ 31 h 93"/>
                <a:gd name="T14" fmla="*/ 94 w 125"/>
                <a:gd name="T15" fmla="*/ 31 h 93"/>
                <a:gd name="T16" fmla="*/ 94 w 125"/>
                <a:gd name="T17" fmla="*/ 31 h 93"/>
                <a:gd name="T18" fmla="*/ 94 w 125"/>
                <a:gd name="T19" fmla="*/ 0 h 93"/>
                <a:gd name="T20" fmla="*/ 94 w 125"/>
                <a:gd name="T21" fmla="*/ 0 h 93"/>
                <a:gd name="T22" fmla="*/ 94 w 125"/>
                <a:gd name="T23" fmla="*/ 0 h 93"/>
                <a:gd name="T24" fmla="*/ 124 w 125"/>
                <a:gd name="T25" fmla="*/ 0 h 93"/>
                <a:gd name="T26" fmla="*/ 124 w 125"/>
                <a:gd name="T27" fmla="*/ 0 h 93"/>
                <a:gd name="T28" fmla="*/ 124 w 125"/>
                <a:gd name="T29" fmla="*/ 0 h 93"/>
                <a:gd name="T30" fmla="*/ 94 w 125"/>
                <a:gd name="T31" fmla="*/ 0 h 93"/>
                <a:gd name="T32" fmla="*/ 62 w 125"/>
                <a:gd name="T33" fmla="*/ 0 h 93"/>
                <a:gd name="T34" fmla="*/ 31 w 125"/>
                <a:gd name="T35" fmla="*/ 0 h 93"/>
                <a:gd name="T36" fmla="*/ 31 w 125"/>
                <a:gd name="T37" fmla="*/ 0 h 93"/>
                <a:gd name="T38" fmla="*/ 31 w 125"/>
                <a:gd name="T39" fmla="*/ 0 h 93"/>
                <a:gd name="T40" fmla="*/ 31 w 125"/>
                <a:gd name="T41" fmla="*/ 31 h 93"/>
                <a:gd name="T42" fmla="*/ 0 w 125"/>
                <a:gd name="T43" fmla="*/ 31 h 93"/>
                <a:gd name="T44" fmla="*/ 31 w 125"/>
                <a:gd name="T45" fmla="*/ 62 h 93"/>
                <a:gd name="T46" fmla="*/ 31 w 125"/>
                <a:gd name="T47"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93">
                  <a:moveTo>
                    <a:pt x="31" y="92"/>
                  </a:moveTo>
                  <a:lnTo>
                    <a:pt x="31" y="92"/>
                  </a:lnTo>
                  <a:lnTo>
                    <a:pt x="62" y="62"/>
                  </a:lnTo>
                  <a:cubicBezTo>
                    <a:pt x="62" y="62"/>
                    <a:pt x="62" y="62"/>
                    <a:pt x="94" y="62"/>
                  </a:cubicBezTo>
                  <a:lnTo>
                    <a:pt x="94" y="62"/>
                  </a:lnTo>
                  <a:lnTo>
                    <a:pt x="94" y="62"/>
                  </a:lnTo>
                  <a:lnTo>
                    <a:pt x="94" y="31"/>
                  </a:lnTo>
                  <a:lnTo>
                    <a:pt x="94" y="31"/>
                  </a:lnTo>
                  <a:lnTo>
                    <a:pt x="94" y="31"/>
                  </a:lnTo>
                  <a:cubicBezTo>
                    <a:pt x="94" y="31"/>
                    <a:pt x="94" y="31"/>
                    <a:pt x="94" y="0"/>
                  </a:cubicBezTo>
                  <a:lnTo>
                    <a:pt x="94" y="0"/>
                  </a:lnTo>
                  <a:lnTo>
                    <a:pt x="94" y="0"/>
                  </a:lnTo>
                  <a:cubicBezTo>
                    <a:pt x="124" y="0"/>
                    <a:pt x="124" y="0"/>
                    <a:pt x="124" y="0"/>
                  </a:cubicBezTo>
                  <a:lnTo>
                    <a:pt x="124" y="0"/>
                  </a:lnTo>
                  <a:lnTo>
                    <a:pt x="124" y="0"/>
                  </a:lnTo>
                  <a:lnTo>
                    <a:pt x="94" y="0"/>
                  </a:lnTo>
                  <a:cubicBezTo>
                    <a:pt x="94" y="0"/>
                    <a:pt x="94" y="0"/>
                    <a:pt x="62" y="0"/>
                  </a:cubicBezTo>
                  <a:cubicBezTo>
                    <a:pt x="62" y="0"/>
                    <a:pt x="62" y="0"/>
                    <a:pt x="31" y="0"/>
                  </a:cubicBezTo>
                  <a:lnTo>
                    <a:pt x="31" y="0"/>
                  </a:lnTo>
                  <a:lnTo>
                    <a:pt x="31" y="0"/>
                  </a:lnTo>
                  <a:cubicBezTo>
                    <a:pt x="31" y="0"/>
                    <a:pt x="31" y="0"/>
                    <a:pt x="31" y="31"/>
                  </a:cubicBezTo>
                  <a:cubicBezTo>
                    <a:pt x="31" y="31"/>
                    <a:pt x="31" y="31"/>
                    <a:pt x="0" y="31"/>
                  </a:cubicBezTo>
                  <a:cubicBezTo>
                    <a:pt x="31" y="62"/>
                    <a:pt x="31" y="62"/>
                    <a:pt x="31" y="62"/>
                  </a:cubicBezTo>
                  <a:lnTo>
                    <a:pt x="31" y="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9" name="Freeform 81"/>
            <p:cNvSpPr>
              <a:spLocks noChangeArrowheads="1"/>
            </p:cNvSpPr>
            <p:nvPr/>
          </p:nvSpPr>
          <p:spPr bwMode="auto">
            <a:xfrm>
              <a:off x="3579813" y="1479550"/>
              <a:ext cx="234950" cy="179388"/>
            </a:xfrm>
            <a:custGeom>
              <a:avLst/>
              <a:gdLst>
                <a:gd name="T0" fmla="*/ 186 w 652"/>
                <a:gd name="T1" fmla="*/ 465 h 497"/>
                <a:gd name="T2" fmla="*/ 186 w 652"/>
                <a:gd name="T3" fmla="*/ 465 h 497"/>
                <a:gd name="T4" fmla="*/ 218 w 652"/>
                <a:gd name="T5" fmla="*/ 465 h 497"/>
                <a:gd name="T6" fmla="*/ 248 w 652"/>
                <a:gd name="T7" fmla="*/ 496 h 497"/>
                <a:gd name="T8" fmla="*/ 310 w 652"/>
                <a:gd name="T9" fmla="*/ 496 h 497"/>
                <a:gd name="T10" fmla="*/ 342 w 652"/>
                <a:gd name="T11" fmla="*/ 496 h 497"/>
                <a:gd name="T12" fmla="*/ 372 w 652"/>
                <a:gd name="T13" fmla="*/ 496 h 497"/>
                <a:gd name="T14" fmla="*/ 403 w 652"/>
                <a:gd name="T15" fmla="*/ 465 h 497"/>
                <a:gd name="T16" fmla="*/ 466 w 652"/>
                <a:gd name="T17" fmla="*/ 433 h 497"/>
                <a:gd name="T18" fmla="*/ 527 w 652"/>
                <a:gd name="T19" fmla="*/ 465 h 497"/>
                <a:gd name="T20" fmla="*/ 590 w 652"/>
                <a:gd name="T21" fmla="*/ 465 h 497"/>
                <a:gd name="T22" fmla="*/ 620 w 652"/>
                <a:gd name="T23" fmla="*/ 433 h 497"/>
                <a:gd name="T24" fmla="*/ 590 w 652"/>
                <a:gd name="T25" fmla="*/ 403 h 497"/>
                <a:gd name="T26" fmla="*/ 590 w 652"/>
                <a:gd name="T27" fmla="*/ 372 h 497"/>
                <a:gd name="T28" fmla="*/ 590 w 652"/>
                <a:gd name="T29" fmla="*/ 341 h 497"/>
                <a:gd name="T30" fmla="*/ 558 w 652"/>
                <a:gd name="T31" fmla="*/ 309 h 497"/>
                <a:gd name="T32" fmla="*/ 558 w 652"/>
                <a:gd name="T33" fmla="*/ 248 h 497"/>
                <a:gd name="T34" fmla="*/ 558 w 652"/>
                <a:gd name="T35" fmla="*/ 248 h 497"/>
                <a:gd name="T36" fmla="*/ 558 w 652"/>
                <a:gd name="T37" fmla="*/ 248 h 497"/>
                <a:gd name="T38" fmla="*/ 590 w 652"/>
                <a:gd name="T39" fmla="*/ 217 h 497"/>
                <a:gd name="T40" fmla="*/ 620 w 652"/>
                <a:gd name="T41" fmla="*/ 185 h 497"/>
                <a:gd name="T42" fmla="*/ 620 w 652"/>
                <a:gd name="T43" fmla="*/ 185 h 497"/>
                <a:gd name="T44" fmla="*/ 651 w 652"/>
                <a:gd name="T45" fmla="*/ 124 h 497"/>
                <a:gd name="T46" fmla="*/ 620 w 652"/>
                <a:gd name="T47" fmla="*/ 124 h 497"/>
                <a:gd name="T48" fmla="*/ 590 w 652"/>
                <a:gd name="T49" fmla="*/ 124 h 497"/>
                <a:gd name="T50" fmla="*/ 590 w 652"/>
                <a:gd name="T51" fmla="*/ 124 h 497"/>
                <a:gd name="T52" fmla="*/ 558 w 652"/>
                <a:gd name="T53" fmla="*/ 124 h 497"/>
                <a:gd name="T54" fmla="*/ 558 w 652"/>
                <a:gd name="T55" fmla="*/ 124 h 497"/>
                <a:gd name="T56" fmla="*/ 527 w 652"/>
                <a:gd name="T57" fmla="*/ 93 h 497"/>
                <a:gd name="T58" fmla="*/ 496 w 652"/>
                <a:gd name="T59" fmla="*/ 93 h 497"/>
                <a:gd name="T60" fmla="*/ 466 w 652"/>
                <a:gd name="T61" fmla="*/ 93 h 497"/>
                <a:gd name="T62" fmla="*/ 434 w 652"/>
                <a:gd name="T63" fmla="*/ 61 h 497"/>
                <a:gd name="T64" fmla="*/ 403 w 652"/>
                <a:gd name="T65" fmla="*/ 31 h 497"/>
                <a:gd name="T66" fmla="*/ 372 w 652"/>
                <a:gd name="T67" fmla="*/ 0 h 497"/>
                <a:gd name="T68" fmla="*/ 342 w 652"/>
                <a:gd name="T69" fmla="*/ 0 h 497"/>
                <a:gd name="T70" fmla="*/ 403 w 652"/>
                <a:gd name="T71" fmla="*/ 61 h 497"/>
                <a:gd name="T72" fmla="*/ 342 w 652"/>
                <a:gd name="T73" fmla="*/ 61 h 497"/>
                <a:gd name="T74" fmla="*/ 218 w 652"/>
                <a:gd name="T75" fmla="*/ 124 h 497"/>
                <a:gd name="T76" fmla="*/ 155 w 652"/>
                <a:gd name="T77" fmla="*/ 93 h 497"/>
                <a:gd name="T78" fmla="*/ 124 w 652"/>
                <a:gd name="T79" fmla="*/ 155 h 497"/>
                <a:gd name="T80" fmla="*/ 124 w 652"/>
                <a:gd name="T81" fmla="*/ 155 h 497"/>
                <a:gd name="T82" fmla="*/ 124 w 652"/>
                <a:gd name="T83" fmla="*/ 155 h 497"/>
                <a:gd name="T84" fmla="*/ 62 w 652"/>
                <a:gd name="T85" fmla="*/ 124 h 497"/>
                <a:gd name="T86" fmla="*/ 0 w 652"/>
                <a:gd name="T87" fmla="*/ 155 h 497"/>
                <a:gd name="T88" fmla="*/ 0 w 652"/>
                <a:gd name="T89" fmla="*/ 155 h 497"/>
                <a:gd name="T90" fmla="*/ 0 w 652"/>
                <a:gd name="T91" fmla="*/ 155 h 497"/>
                <a:gd name="T92" fmla="*/ 31 w 652"/>
                <a:gd name="T93" fmla="*/ 155 h 497"/>
                <a:gd name="T94" fmla="*/ 62 w 652"/>
                <a:gd name="T95" fmla="*/ 185 h 497"/>
                <a:gd name="T96" fmla="*/ 94 w 652"/>
                <a:gd name="T97" fmla="*/ 185 h 497"/>
                <a:gd name="T98" fmla="*/ 124 w 652"/>
                <a:gd name="T99" fmla="*/ 217 h 497"/>
                <a:gd name="T100" fmla="*/ 155 w 652"/>
                <a:gd name="T101" fmla="*/ 248 h 497"/>
                <a:gd name="T102" fmla="*/ 186 w 652"/>
                <a:gd name="T103" fmla="*/ 403 h 497"/>
                <a:gd name="T104" fmla="*/ 186 w 652"/>
                <a:gd name="T105" fmla="*/ 465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2" h="497">
                  <a:moveTo>
                    <a:pt x="186" y="465"/>
                  </a:moveTo>
                  <a:lnTo>
                    <a:pt x="186" y="465"/>
                  </a:lnTo>
                  <a:lnTo>
                    <a:pt x="186" y="465"/>
                  </a:lnTo>
                  <a:lnTo>
                    <a:pt x="186" y="465"/>
                  </a:lnTo>
                  <a:lnTo>
                    <a:pt x="186" y="465"/>
                  </a:lnTo>
                  <a:lnTo>
                    <a:pt x="218" y="465"/>
                  </a:lnTo>
                  <a:cubicBezTo>
                    <a:pt x="218" y="496"/>
                    <a:pt x="218" y="496"/>
                    <a:pt x="248" y="496"/>
                  </a:cubicBezTo>
                  <a:lnTo>
                    <a:pt x="248" y="496"/>
                  </a:lnTo>
                  <a:lnTo>
                    <a:pt x="279" y="496"/>
                  </a:lnTo>
                  <a:lnTo>
                    <a:pt x="310" y="496"/>
                  </a:lnTo>
                  <a:lnTo>
                    <a:pt x="310" y="496"/>
                  </a:lnTo>
                  <a:lnTo>
                    <a:pt x="342" y="496"/>
                  </a:lnTo>
                  <a:cubicBezTo>
                    <a:pt x="342" y="496"/>
                    <a:pt x="342" y="496"/>
                    <a:pt x="372" y="496"/>
                  </a:cubicBezTo>
                  <a:lnTo>
                    <a:pt x="372" y="496"/>
                  </a:lnTo>
                  <a:lnTo>
                    <a:pt x="372" y="496"/>
                  </a:lnTo>
                  <a:cubicBezTo>
                    <a:pt x="403" y="465"/>
                    <a:pt x="403" y="465"/>
                    <a:pt x="403" y="465"/>
                  </a:cubicBezTo>
                  <a:cubicBezTo>
                    <a:pt x="434" y="433"/>
                    <a:pt x="434" y="433"/>
                    <a:pt x="434" y="433"/>
                  </a:cubicBezTo>
                  <a:cubicBezTo>
                    <a:pt x="466" y="433"/>
                    <a:pt x="466" y="433"/>
                    <a:pt x="466" y="433"/>
                  </a:cubicBezTo>
                  <a:cubicBezTo>
                    <a:pt x="466" y="433"/>
                    <a:pt x="496" y="433"/>
                    <a:pt x="527" y="465"/>
                  </a:cubicBezTo>
                  <a:lnTo>
                    <a:pt x="527" y="465"/>
                  </a:lnTo>
                  <a:cubicBezTo>
                    <a:pt x="558" y="465"/>
                    <a:pt x="558" y="465"/>
                    <a:pt x="558" y="465"/>
                  </a:cubicBezTo>
                  <a:cubicBezTo>
                    <a:pt x="558" y="465"/>
                    <a:pt x="558" y="465"/>
                    <a:pt x="590" y="465"/>
                  </a:cubicBezTo>
                  <a:lnTo>
                    <a:pt x="590" y="465"/>
                  </a:lnTo>
                  <a:lnTo>
                    <a:pt x="620" y="433"/>
                  </a:lnTo>
                  <a:cubicBezTo>
                    <a:pt x="590" y="433"/>
                    <a:pt x="590" y="433"/>
                    <a:pt x="590" y="403"/>
                  </a:cubicBezTo>
                  <a:lnTo>
                    <a:pt x="590" y="403"/>
                  </a:lnTo>
                  <a:lnTo>
                    <a:pt x="590" y="403"/>
                  </a:lnTo>
                  <a:lnTo>
                    <a:pt x="590" y="372"/>
                  </a:lnTo>
                  <a:lnTo>
                    <a:pt x="590" y="372"/>
                  </a:lnTo>
                  <a:cubicBezTo>
                    <a:pt x="590" y="341"/>
                    <a:pt x="590" y="341"/>
                    <a:pt x="590" y="341"/>
                  </a:cubicBezTo>
                  <a:lnTo>
                    <a:pt x="558" y="309"/>
                  </a:lnTo>
                  <a:lnTo>
                    <a:pt x="558" y="309"/>
                  </a:lnTo>
                  <a:lnTo>
                    <a:pt x="527" y="279"/>
                  </a:lnTo>
                  <a:cubicBezTo>
                    <a:pt x="527" y="279"/>
                    <a:pt x="527" y="279"/>
                    <a:pt x="558" y="248"/>
                  </a:cubicBezTo>
                  <a:lnTo>
                    <a:pt x="558" y="248"/>
                  </a:lnTo>
                  <a:lnTo>
                    <a:pt x="558" y="248"/>
                  </a:lnTo>
                  <a:lnTo>
                    <a:pt x="558" y="248"/>
                  </a:lnTo>
                  <a:lnTo>
                    <a:pt x="558" y="248"/>
                  </a:lnTo>
                  <a:cubicBezTo>
                    <a:pt x="590" y="217"/>
                    <a:pt x="590" y="217"/>
                    <a:pt x="590" y="217"/>
                  </a:cubicBezTo>
                  <a:lnTo>
                    <a:pt x="590" y="217"/>
                  </a:lnTo>
                  <a:cubicBezTo>
                    <a:pt x="590" y="217"/>
                    <a:pt x="590" y="217"/>
                    <a:pt x="590" y="185"/>
                  </a:cubicBezTo>
                  <a:cubicBezTo>
                    <a:pt x="620" y="185"/>
                    <a:pt x="620" y="185"/>
                    <a:pt x="620" y="185"/>
                  </a:cubicBezTo>
                  <a:lnTo>
                    <a:pt x="620" y="185"/>
                  </a:lnTo>
                  <a:lnTo>
                    <a:pt x="620" y="185"/>
                  </a:lnTo>
                  <a:lnTo>
                    <a:pt x="620" y="185"/>
                  </a:lnTo>
                  <a:cubicBezTo>
                    <a:pt x="620" y="155"/>
                    <a:pt x="620" y="155"/>
                    <a:pt x="651" y="124"/>
                  </a:cubicBezTo>
                  <a:cubicBezTo>
                    <a:pt x="620" y="124"/>
                    <a:pt x="620" y="124"/>
                    <a:pt x="620" y="124"/>
                  </a:cubicBezTo>
                  <a:lnTo>
                    <a:pt x="620" y="124"/>
                  </a:lnTo>
                  <a:lnTo>
                    <a:pt x="620" y="124"/>
                  </a:lnTo>
                  <a:cubicBezTo>
                    <a:pt x="590" y="124"/>
                    <a:pt x="590" y="124"/>
                    <a:pt x="590" y="124"/>
                  </a:cubicBezTo>
                  <a:lnTo>
                    <a:pt x="590" y="124"/>
                  </a:lnTo>
                  <a:lnTo>
                    <a:pt x="590" y="124"/>
                  </a:lnTo>
                  <a:lnTo>
                    <a:pt x="590" y="124"/>
                  </a:lnTo>
                  <a:lnTo>
                    <a:pt x="558" y="124"/>
                  </a:lnTo>
                  <a:lnTo>
                    <a:pt x="558" y="124"/>
                  </a:lnTo>
                  <a:lnTo>
                    <a:pt x="558" y="124"/>
                  </a:lnTo>
                  <a:lnTo>
                    <a:pt x="558" y="124"/>
                  </a:lnTo>
                  <a:cubicBezTo>
                    <a:pt x="527" y="124"/>
                    <a:pt x="527" y="93"/>
                    <a:pt x="527" y="93"/>
                  </a:cubicBezTo>
                  <a:lnTo>
                    <a:pt x="527" y="93"/>
                  </a:lnTo>
                  <a:cubicBezTo>
                    <a:pt x="496" y="93"/>
                    <a:pt x="496" y="93"/>
                    <a:pt x="496" y="93"/>
                  </a:cubicBezTo>
                  <a:lnTo>
                    <a:pt x="496" y="93"/>
                  </a:lnTo>
                  <a:lnTo>
                    <a:pt x="466" y="93"/>
                  </a:lnTo>
                  <a:lnTo>
                    <a:pt x="466" y="93"/>
                  </a:lnTo>
                  <a:lnTo>
                    <a:pt x="434" y="61"/>
                  </a:lnTo>
                  <a:cubicBezTo>
                    <a:pt x="434" y="61"/>
                    <a:pt x="403" y="61"/>
                    <a:pt x="403" y="31"/>
                  </a:cubicBezTo>
                  <a:lnTo>
                    <a:pt x="403" y="31"/>
                  </a:lnTo>
                  <a:lnTo>
                    <a:pt x="403" y="31"/>
                  </a:lnTo>
                  <a:cubicBezTo>
                    <a:pt x="372" y="31"/>
                    <a:pt x="372" y="31"/>
                    <a:pt x="372" y="0"/>
                  </a:cubicBezTo>
                  <a:lnTo>
                    <a:pt x="372" y="0"/>
                  </a:lnTo>
                  <a:cubicBezTo>
                    <a:pt x="342" y="0"/>
                    <a:pt x="342" y="0"/>
                    <a:pt x="342" y="0"/>
                  </a:cubicBezTo>
                  <a:lnTo>
                    <a:pt x="342" y="0"/>
                  </a:lnTo>
                  <a:cubicBezTo>
                    <a:pt x="403" y="61"/>
                    <a:pt x="403" y="61"/>
                    <a:pt x="403" y="61"/>
                  </a:cubicBezTo>
                  <a:cubicBezTo>
                    <a:pt x="342" y="61"/>
                    <a:pt x="342" y="61"/>
                    <a:pt x="342" y="61"/>
                  </a:cubicBezTo>
                  <a:lnTo>
                    <a:pt x="342" y="61"/>
                  </a:lnTo>
                  <a:cubicBezTo>
                    <a:pt x="310" y="61"/>
                    <a:pt x="310" y="61"/>
                    <a:pt x="310" y="61"/>
                  </a:cubicBezTo>
                  <a:cubicBezTo>
                    <a:pt x="279" y="93"/>
                    <a:pt x="218" y="124"/>
                    <a:pt x="218" y="124"/>
                  </a:cubicBezTo>
                  <a:cubicBezTo>
                    <a:pt x="186" y="124"/>
                    <a:pt x="186" y="93"/>
                    <a:pt x="155" y="93"/>
                  </a:cubicBezTo>
                  <a:lnTo>
                    <a:pt x="155" y="93"/>
                  </a:lnTo>
                  <a:cubicBezTo>
                    <a:pt x="186" y="124"/>
                    <a:pt x="186" y="124"/>
                    <a:pt x="155" y="155"/>
                  </a:cubicBezTo>
                  <a:cubicBezTo>
                    <a:pt x="155" y="155"/>
                    <a:pt x="155" y="155"/>
                    <a:pt x="124" y="155"/>
                  </a:cubicBezTo>
                  <a:lnTo>
                    <a:pt x="124" y="155"/>
                  </a:lnTo>
                  <a:lnTo>
                    <a:pt x="124" y="155"/>
                  </a:lnTo>
                  <a:lnTo>
                    <a:pt x="124" y="155"/>
                  </a:lnTo>
                  <a:lnTo>
                    <a:pt x="124" y="155"/>
                  </a:lnTo>
                  <a:lnTo>
                    <a:pt x="94" y="155"/>
                  </a:lnTo>
                  <a:cubicBezTo>
                    <a:pt x="94" y="155"/>
                    <a:pt x="62" y="155"/>
                    <a:pt x="62" y="124"/>
                  </a:cubicBezTo>
                  <a:lnTo>
                    <a:pt x="62" y="124"/>
                  </a:lnTo>
                  <a:cubicBezTo>
                    <a:pt x="31" y="155"/>
                    <a:pt x="31" y="155"/>
                    <a:pt x="0" y="155"/>
                  </a:cubicBezTo>
                  <a:lnTo>
                    <a:pt x="0" y="155"/>
                  </a:lnTo>
                  <a:lnTo>
                    <a:pt x="0" y="155"/>
                  </a:lnTo>
                  <a:lnTo>
                    <a:pt x="0" y="155"/>
                  </a:lnTo>
                  <a:lnTo>
                    <a:pt x="0" y="155"/>
                  </a:lnTo>
                  <a:lnTo>
                    <a:pt x="0" y="155"/>
                  </a:lnTo>
                  <a:cubicBezTo>
                    <a:pt x="31" y="155"/>
                    <a:pt x="31" y="155"/>
                    <a:pt x="31" y="155"/>
                  </a:cubicBezTo>
                  <a:cubicBezTo>
                    <a:pt x="31" y="155"/>
                    <a:pt x="31" y="155"/>
                    <a:pt x="62" y="155"/>
                  </a:cubicBezTo>
                  <a:cubicBezTo>
                    <a:pt x="62" y="155"/>
                    <a:pt x="62" y="155"/>
                    <a:pt x="62" y="185"/>
                  </a:cubicBezTo>
                  <a:lnTo>
                    <a:pt x="62" y="185"/>
                  </a:lnTo>
                  <a:lnTo>
                    <a:pt x="94" y="185"/>
                  </a:lnTo>
                  <a:cubicBezTo>
                    <a:pt x="94" y="185"/>
                    <a:pt x="124" y="185"/>
                    <a:pt x="124" y="217"/>
                  </a:cubicBezTo>
                  <a:lnTo>
                    <a:pt x="124" y="217"/>
                  </a:lnTo>
                  <a:lnTo>
                    <a:pt x="124" y="248"/>
                  </a:lnTo>
                  <a:lnTo>
                    <a:pt x="155" y="248"/>
                  </a:lnTo>
                  <a:lnTo>
                    <a:pt x="186" y="279"/>
                  </a:lnTo>
                  <a:cubicBezTo>
                    <a:pt x="218" y="309"/>
                    <a:pt x="218" y="309"/>
                    <a:pt x="186" y="403"/>
                  </a:cubicBezTo>
                  <a:lnTo>
                    <a:pt x="186" y="433"/>
                  </a:lnTo>
                  <a:cubicBezTo>
                    <a:pt x="186" y="433"/>
                    <a:pt x="186" y="433"/>
                    <a:pt x="186" y="4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0" name="Freeform 82"/>
            <p:cNvSpPr>
              <a:spLocks noChangeArrowheads="1"/>
            </p:cNvSpPr>
            <p:nvPr/>
          </p:nvSpPr>
          <p:spPr bwMode="auto">
            <a:xfrm>
              <a:off x="3802063" y="1557338"/>
              <a:ext cx="44450" cy="22225"/>
            </a:xfrm>
            <a:custGeom>
              <a:avLst/>
              <a:gdLst>
                <a:gd name="T0" fmla="*/ 124 w 125"/>
                <a:gd name="T1" fmla="*/ 0 h 63"/>
                <a:gd name="T2" fmla="*/ 124 w 125"/>
                <a:gd name="T3" fmla="*/ 0 h 63"/>
                <a:gd name="T4" fmla="*/ 94 w 125"/>
                <a:gd name="T5" fmla="*/ 0 h 63"/>
                <a:gd name="T6" fmla="*/ 94 w 125"/>
                <a:gd name="T7" fmla="*/ 0 h 63"/>
                <a:gd name="T8" fmla="*/ 62 w 125"/>
                <a:gd name="T9" fmla="*/ 31 h 63"/>
                <a:gd name="T10" fmla="*/ 62 w 125"/>
                <a:gd name="T11" fmla="*/ 31 h 63"/>
                <a:gd name="T12" fmla="*/ 62 w 125"/>
                <a:gd name="T13" fmla="*/ 31 h 63"/>
                <a:gd name="T14" fmla="*/ 62 w 125"/>
                <a:gd name="T15" fmla="*/ 31 h 63"/>
                <a:gd name="T16" fmla="*/ 31 w 125"/>
                <a:gd name="T17" fmla="*/ 31 h 63"/>
                <a:gd name="T18" fmla="*/ 31 w 125"/>
                <a:gd name="T19" fmla="*/ 31 h 63"/>
                <a:gd name="T20" fmla="*/ 31 w 125"/>
                <a:gd name="T21" fmla="*/ 31 h 63"/>
                <a:gd name="T22" fmla="*/ 0 w 125"/>
                <a:gd name="T23" fmla="*/ 31 h 63"/>
                <a:gd name="T24" fmla="*/ 0 w 125"/>
                <a:gd name="T25" fmla="*/ 62 h 63"/>
                <a:gd name="T26" fmla="*/ 0 w 125"/>
                <a:gd name="T27" fmla="*/ 62 h 63"/>
                <a:gd name="T28" fmla="*/ 0 w 125"/>
                <a:gd name="T29" fmla="*/ 62 h 63"/>
                <a:gd name="T30" fmla="*/ 31 w 125"/>
                <a:gd name="T31" fmla="*/ 62 h 63"/>
                <a:gd name="T32" fmla="*/ 31 w 125"/>
                <a:gd name="T33" fmla="*/ 62 h 63"/>
                <a:gd name="T34" fmla="*/ 31 w 125"/>
                <a:gd name="T35" fmla="*/ 62 h 63"/>
                <a:gd name="T36" fmla="*/ 31 w 125"/>
                <a:gd name="T37" fmla="*/ 62 h 63"/>
                <a:gd name="T38" fmla="*/ 31 w 125"/>
                <a:gd name="T39" fmla="*/ 62 h 63"/>
                <a:gd name="T40" fmla="*/ 62 w 125"/>
                <a:gd name="T41" fmla="*/ 62 h 63"/>
                <a:gd name="T42" fmla="*/ 62 w 125"/>
                <a:gd name="T43" fmla="*/ 62 h 63"/>
                <a:gd name="T44" fmla="*/ 62 w 125"/>
                <a:gd name="T45" fmla="*/ 31 h 63"/>
                <a:gd name="T46" fmla="*/ 62 w 125"/>
                <a:gd name="T47" fmla="*/ 31 h 63"/>
                <a:gd name="T48" fmla="*/ 94 w 125"/>
                <a:gd name="T49" fmla="*/ 31 h 63"/>
                <a:gd name="T50" fmla="*/ 94 w 125"/>
                <a:gd name="T51" fmla="*/ 62 h 63"/>
                <a:gd name="T52" fmla="*/ 124 w 125"/>
                <a:gd name="T53" fmla="*/ 31 h 63"/>
                <a:gd name="T54" fmla="*/ 124 w 125"/>
                <a:gd name="T55" fmla="*/ 31 h 63"/>
                <a:gd name="T56" fmla="*/ 124 w 125"/>
                <a:gd name="T57" fmla="*/ 31 h 63"/>
                <a:gd name="T58" fmla="*/ 124 w 125"/>
                <a:gd name="T59" fmla="*/ 31 h 63"/>
                <a:gd name="T60" fmla="*/ 124 w 125"/>
                <a:gd name="T6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 h="63">
                  <a:moveTo>
                    <a:pt x="124" y="0"/>
                  </a:moveTo>
                  <a:lnTo>
                    <a:pt x="124" y="0"/>
                  </a:lnTo>
                  <a:cubicBezTo>
                    <a:pt x="94" y="0"/>
                    <a:pt x="94" y="0"/>
                    <a:pt x="94" y="0"/>
                  </a:cubicBezTo>
                  <a:lnTo>
                    <a:pt x="94" y="0"/>
                  </a:lnTo>
                  <a:lnTo>
                    <a:pt x="62" y="31"/>
                  </a:lnTo>
                  <a:lnTo>
                    <a:pt x="62" y="31"/>
                  </a:lnTo>
                  <a:lnTo>
                    <a:pt x="62" y="31"/>
                  </a:lnTo>
                  <a:lnTo>
                    <a:pt x="62" y="31"/>
                  </a:lnTo>
                  <a:cubicBezTo>
                    <a:pt x="31" y="31"/>
                    <a:pt x="31" y="31"/>
                    <a:pt x="31" y="31"/>
                  </a:cubicBezTo>
                  <a:lnTo>
                    <a:pt x="31" y="31"/>
                  </a:lnTo>
                  <a:lnTo>
                    <a:pt x="31" y="31"/>
                  </a:lnTo>
                  <a:lnTo>
                    <a:pt x="0" y="31"/>
                  </a:lnTo>
                  <a:lnTo>
                    <a:pt x="0" y="62"/>
                  </a:lnTo>
                  <a:lnTo>
                    <a:pt x="0" y="62"/>
                  </a:lnTo>
                  <a:lnTo>
                    <a:pt x="0" y="62"/>
                  </a:lnTo>
                  <a:lnTo>
                    <a:pt x="31" y="62"/>
                  </a:lnTo>
                  <a:lnTo>
                    <a:pt x="31" y="62"/>
                  </a:lnTo>
                  <a:lnTo>
                    <a:pt x="31" y="62"/>
                  </a:lnTo>
                  <a:lnTo>
                    <a:pt x="31" y="62"/>
                  </a:lnTo>
                  <a:lnTo>
                    <a:pt x="31" y="62"/>
                  </a:lnTo>
                  <a:cubicBezTo>
                    <a:pt x="31" y="62"/>
                    <a:pt x="31" y="62"/>
                    <a:pt x="62" y="62"/>
                  </a:cubicBezTo>
                  <a:lnTo>
                    <a:pt x="62" y="62"/>
                  </a:lnTo>
                  <a:cubicBezTo>
                    <a:pt x="62" y="31"/>
                    <a:pt x="62" y="31"/>
                    <a:pt x="62" y="31"/>
                  </a:cubicBezTo>
                  <a:lnTo>
                    <a:pt x="62" y="31"/>
                  </a:lnTo>
                  <a:cubicBezTo>
                    <a:pt x="94" y="31"/>
                    <a:pt x="94" y="31"/>
                    <a:pt x="94" y="31"/>
                  </a:cubicBezTo>
                  <a:cubicBezTo>
                    <a:pt x="94" y="31"/>
                    <a:pt x="94" y="31"/>
                    <a:pt x="94" y="62"/>
                  </a:cubicBezTo>
                  <a:cubicBezTo>
                    <a:pt x="124" y="31"/>
                    <a:pt x="124" y="31"/>
                    <a:pt x="124" y="31"/>
                  </a:cubicBezTo>
                  <a:lnTo>
                    <a:pt x="124" y="31"/>
                  </a:lnTo>
                  <a:lnTo>
                    <a:pt x="124" y="31"/>
                  </a:lnTo>
                  <a:lnTo>
                    <a:pt x="124" y="31"/>
                  </a:lnTo>
                  <a:lnTo>
                    <a:pt x="12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1" name="Freeform 83"/>
            <p:cNvSpPr>
              <a:spLocks noChangeArrowheads="1"/>
            </p:cNvSpPr>
            <p:nvPr/>
          </p:nvSpPr>
          <p:spPr bwMode="auto">
            <a:xfrm>
              <a:off x="3802063" y="1579563"/>
              <a:ext cx="190500" cy="144462"/>
            </a:xfrm>
            <a:custGeom>
              <a:avLst/>
              <a:gdLst>
                <a:gd name="T0" fmla="*/ 31 w 527"/>
                <a:gd name="T1" fmla="*/ 124 h 403"/>
                <a:gd name="T2" fmla="*/ 62 w 527"/>
                <a:gd name="T3" fmla="*/ 124 h 403"/>
                <a:gd name="T4" fmla="*/ 94 w 527"/>
                <a:gd name="T5" fmla="*/ 93 h 403"/>
                <a:gd name="T6" fmla="*/ 155 w 527"/>
                <a:gd name="T7" fmla="*/ 124 h 403"/>
                <a:gd name="T8" fmla="*/ 218 w 527"/>
                <a:gd name="T9" fmla="*/ 186 h 403"/>
                <a:gd name="T10" fmla="*/ 218 w 527"/>
                <a:gd name="T11" fmla="*/ 217 h 403"/>
                <a:gd name="T12" fmla="*/ 247 w 527"/>
                <a:gd name="T13" fmla="*/ 217 h 403"/>
                <a:gd name="T14" fmla="*/ 247 w 527"/>
                <a:gd name="T15" fmla="*/ 217 h 403"/>
                <a:gd name="T16" fmla="*/ 309 w 527"/>
                <a:gd name="T17" fmla="*/ 278 h 403"/>
                <a:gd name="T18" fmla="*/ 340 w 527"/>
                <a:gd name="T19" fmla="*/ 310 h 403"/>
                <a:gd name="T20" fmla="*/ 340 w 527"/>
                <a:gd name="T21" fmla="*/ 310 h 403"/>
                <a:gd name="T22" fmla="*/ 402 w 527"/>
                <a:gd name="T23" fmla="*/ 341 h 403"/>
                <a:gd name="T24" fmla="*/ 433 w 527"/>
                <a:gd name="T25" fmla="*/ 341 h 403"/>
                <a:gd name="T26" fmla="*/ 464 w 527"/>
                <a:gd name="T27" fmla="*/ 371 h 403"/>
                <a:gd name="T28" fmla="*/ 464 w 527"/>
                <a:gd name="T29" fmla="*/ 371 h 403"/>
                <a:gd name="T30" fmla="*/ 495 w 527"/>
                <a:gd name="T31" fmla="*/ 402 h 403"/>
                <a:gd name="T32" fmla="*/ 526 w 527"/>
                <a:gd name="T33" fmla="*/ 371 h 403"/>
                <a:gd name="T34" fmla="*/ 495 w 527"/>
                <a:gd name="T35" fmla="*/ 341 h 403"/>
                <a:gd name="T36" fmla="*/ 433 w 527"/>
                <a:gd name="T37" fmla="*/ 310 h 403"/>
                <a:gd name="T38" fmla="*/ 402 w 527"/>
                <a:gd name="T39" fmla="*/ 278 h 403"/>
                <a:gd name="T40" fmla="*/ 371 w 527"/>
                <a:gd name="T41" fmla="*/ 217 h 403"/>
                <a:gd name="T42" fmla="*/ 340 w 527"/>
                <a:gd name="T43" fmla="*/ 217 h 403"/>
                <a:gd name="T44" fmla="*/ 278 w 527"/>
                <a:gd name="T45" fmla="*/ 154 h 403"/>
                <a:gd name="T46" fmla="*/ 278 w 527"/>
                <a:gd name="T47" fmla="*/ 124 h 403"/>
                <a:gd name="T48" fmla="*/ 278 w 527"/>
                <a:gd name="T49" fmla="*/ 62 h 403"/>
                <a:gd name="T50" fmla="*/ 309 w 527"/>
                <a:gd name="T51" fmla="*/ 30 h 403"/>
                <a:gd name="T52" fmla="*/ 340 w 527"/>
                <a:gd name="T53" fmla="*/ 0 h 403"/>
                <a:gd name="T54" fmla="*/ 309 w 527"/>
                <a:gd name="T55" fmla="*/ 0 h 403"/>
                <a:gd name="T56" fmla="*/ 278 w 527"/>
                <a:gd name="T57" fmla="*/ 0 h 403"/>
                <a:gd name="T58" fmla="*/ 247 w 527"/>
                <a:gd name="T59" fmla="*/ 0 h 403"/>
                <a:gd name="T60" fmla="*/ 247 w 527"/>
                <a:gd name="T61" fmla="*/ 0 h 403"/>
                <a:gd name="T62" fmla="*/ 218 w 527"/>
                <a:gd name="T63" fmla="*/ 0 h 403"/>
                <a:gd name="T64" fmla="*/ 218 w 527"/>
                <a:gd name="T65" fmla="*/ 0 h 403"/>
                <a:gd name="T66" fmla="*/ 186 w 527"/>
                <a:gd name="T67" fmla="*/ 30 h 403"/>
                <a:gd name="T68" fmla="*/ 186 w 527"/>
                <a:gd name="T69" fmla="*/ 30 h 403"/>
                <a:gd name="T70" fmla="*/ 155 w 527"/>
                <a:gd name="T71" fmla="*/ 30 h 403"/>
                <a:gd name="T72" fmla="*/ 155 w 527"/>
                <a:gd name="T73" fmla="*/ 30 h 403"/>
                <a:gd name="T74" fmla="*/ 155 w 527"/>
                <a:gd name="T75" fmla="*/ 30 h 403"/>
                <a:gd name="T76" fmla="*/ 124 w 527"/>
                <a:gd name="T77" fmla="*/ 62 h 403"/>
                <a:gd name="T78" fmla="*/ 94 w 527"/>
                <a:gd name="T79" fmla="*/ 62 h 403"/>
                <a:gd name="T80" fmla="*/ 62 w 527"/>
                <a:gd name="T81" fmla="*/ 30 h 403"/>
                <a:gd name="T82" fmla="*/ 31 w 527"/>
                <a:gd name="T83" fmla="*/ 62 h 403"/>
                <a:gd name="T84" fmla="*/ 31 w 527"/>
                <a:gd name="T85" fmla="*/ 62 h 403"/>
                <a:gd name="T86" fmla="*/ 31 w 527"/>
                <a:gd name="T87" fmla="*/ 62 h 403"/>
                <a:gd name="T88" fmla="*/ 0 w 527"/>
                <a:gd name="T89" fmla="*/ 9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403">
                  <a:moveTo>
                    <a:pt x="31" y="124"/>
                  </a:moveTo>
                  <a:lnTo>
                    <a:pt x="31" y="124"/>
                  </a:lnTo>
                  <a:lnTo>
                    <a:pt x="31" y="124"/>
                  </a:lnTo>
                  <a:lnTo>
                    <a:pt x="62" y="124"/>
                  </a:lnTo>
                  <a:lnTo>
                    <a:pt x="62" y="124"/>
                  </a:lnTo>
                  <a:lnTo>
                    <a:pt x="94" y="93"/>
                  </a:lnTo>
                  <a:cubicBezTo>
                    <a:pt x="124" y="93"/>
                    <a:pt x="124" y="93"/>
                    <a:pt x="124" y="93"/>
                  </a:cubicBezTo>
                  <a:lnTo>
                    <a:pt x="155" y="124"/>
                  </a:lnTo>
                  <a:lnTo>
                    <a:pt x="155" y="124"/>
                  </a:lnTo>
                  <a:cubicBezTo>
                    <a:pt x="217" y="124"/>
                    <a:pt x="218" y="186"/>
                    <a:pt x="218" y="186"/>
                  </a:cubicBezTo>
                  <a:lnTo>
                    <a:pt x="218" y="186"/>
                  </a:lnTo>
                  <a:cubicBezTo>
                    <a:pt x="218" y="217"/>
                    <a:pt x="218" y="217"/>
                    <a:pt x="218" y="217"/>
                  </a:cubicBezTo>
                  <a:lnTo>
                    <a:pt x="247" y="217"/>
                  </a:lnTo>
                  <a:lnTo>
                    <a:pt x="247" y="217"/>
                  </a:lnTo>
                  <a:lnTo>
                    <a:pt x="247" y="217"/>
                  </a:lnTo>
                  <a:lnTo>
                    <a:pt x="247" y="217"/>
                  </a:lnTo>
                  <a:cubicBezTo>
                    <a:pt x="278" y="217"/>
                    <a:pt x="278" y="247"/>
                    <a:pt x="278" y="247"/>
                  </a:cubicBezTo>
                  <a:cubicBezTo>
                    <a:pt x="278" y="247"/>
                    <a:pt x="278" y="278"/>
                    <a:pt x="309" y="278"/>
                  </a:cubicBezTo>
                  <a:lnTo>
                    <a:pt x="309" y="278"/>
                  </a:lnTo>
                  <a:lnTo>
                    <a:pt x="340" y="310"/>
                  </a:lnTo>
                  <a:lnTo>
                    <a:pt x="340" y="310"/>
                  </a:lnTo>
                  <a:lnTo>
                    <a:pt x="340" y="310"/>
                  </a:lnTo>
                  <a:cubicBezTo>
                    <a:pt x="371" y="310"/>
                    <a:pt x="371" y="310"/>
                    <a:pt x="402" y="310"/>
                  </a:cubicBezTo>
                  <a:cubicBezTo>
                    <a:pt x="402" y="341"/>
                    <a:pt x="402" y="341"/>
                    <a:pt x="402" y="341"/>
                  </a:cubicBezTo>
                  <a:lnTo>
                    <a:pt x="402" y="341"/>
                  </a:lnTo>
                  <a:cubicBezTo>
                    <a:pt x="433" y="341"/>
                    <a:pt x="433" y="341"/>
                    <a:pt x="433" y="341"/>
                  </a:cubicBezTo>
                  <a:cubicBezTo>
                    <a:pt x="464" y="341"/>
                    <a:pt x="464" y="371"/>
                    <a:pt x="464" y="371"/>
                  </a:cubicBezTo>
                  <a:lnTo>
                    <a:pt x="464" y="371"/>
                  </a:lnTo>
                  <a:lnTo>
                    <a:pt x="464" y="371"/>
                  </a:lnTo>
                  <a:lnTo>
                    <a:pt x="464" y="371"/>
                  </a:lnTo>
                  <a:lnTo>
                    <a:pt x="464" y="371"/>
                  </a:lnTo>
                  <a:cubicBezTo>
                    <a:pt x="495" y="371"/>
                    <a:pt x="495" y="371"/>
                    <a:pt x="495" y="402"/>
                  </a:cubicBezTo>
                  <a:cubicBezTo>
                    <a:pt x="526" y="371"/>
                    <a:pt x="526" y="371"/>
                    <a:pt x="526" y="371"/>
                  </a:cubicBezTo>
                  <a:lnTo>
                    <a:pt x="526" y="371"/>
                  </a:lnTo>
                  <a:cubicBezTo>
                    <a:pt x="526" y="371"/>
                    <a:pt x="526" y="341"/>
                    <a:pt x="495" y="341"/>
                  </a:cubicBezTo>
                  <a:lnTo>
                    <a:pt x="495" y="341"/>
                  </a:lnTo>
                  <a:cubicBezTo>
                    <a:pt x="464" y="310"/>
                    <a:pt x="464" y="310"/>
                    <a:pt x="464" y="310"/>
                  </a:cubicBezTo>
                  <a:lnTo>
                    <a:pt x="433" y="310"/>
                  </a:lnTo>
                  <a:cubicBezTo>
                    <a:pt x="402" y="278"/>
                    <a:pt x="402" y="278"/>
                    <a:pt x="402" y="278"/>
                  </a:cubicBezTo>
                  <a:lnTo>
                    <a:pt x="402" y="278"/>
                  </a:lnTo>
                  <a:cubicBezTo>
                    <a:pt x="371" y="278"/>
                    <a:pt x="371" y="247"/>
                    <a:pt x="371" y="247"/>
                  </a:cubicBezTo>
                  <a:cubicBezTo>
                    <a:pt x="371" y="217"/>
                    <a:pt x="371" y="217"/>
                    <a:pt x="371" y="217"/>
                  </a:cubicBezTo>
                  <a:lnTo>
                    <a:pt x="340" y="217"/>
                  </a:lnTo>
                  <a:lnTo>
                    <a:pt x="340" y="217"/>
                  </a:lnTo>
                  <a:cubicBezTo>
                    <a:pt x="340" y="186"/>
                    <a:pt x="340" y="186"/>
                    <a:pt x="309" y="186"/>
                  </a:cubicBezTo>
                  <a:cubicBezTo>
                    <a:pt x="309" y="186"/>
                    <a:pt x="278" y="186"/>
                    <a:pt x="278" y="154"/>
                  </a:cubicBezTo>
                  <a:lnTo>
                    <a:pt x="278" y="124"/>
                  </a:lnTo>
                  <a:lnTo>
                    <a:pt x="278" y="124"/>
                  </a:lnTo>
                  <a:lnTo>
                    <a:pt x="278" y="93"/>
                  </a:lnTo>
                  <a:cubicBezTo>
                    <a:pt x="278" y="93"/>
                    <a:pt x="278" y="93"/>
                    <a:pt x="278" y="62"/>
                  </a:cubicBezTo>
                  <a:cubicBezTo>
                    <a:pt x="278" y="62"/>
                    <a:pt x="278" y="30"/>
                    <a:pt x="309" y="30"/>
                  </a:cubicBezTo>
                  <a:lnTo>
                    <a:pt x="309" y="30"/>
                  </a:lnTo>
                  <a:lnTo>
                    <a:pt x="340" y="30"/>
                  </a:lnTo>
                  <a:lnTo>
                    <a:pt x="340" y="0"/>
                  </a:lnTo>
                  <a:cubicBezTo>
                    <a:pt x="309" y="0"/>
                    <a:pt x="309" y="0"/>
                    <a:pt x="309" y="0"/>
                  </a:cubicBezTo>
                  <a:lnTo>
                    <a:pt x="309" y="0"/>
                  </a:lnTo>
                  <a:lnTo>
                    <a:pt x="309" y="0"/>
                  </a:lnTo>
                  <a:cubicBezTo>
                    <a:pt x="278" y="0"/>
                    <a:pt x="278" y="0"/>
                    <a:pt x="278" y="0"/>
                  </a:cubicBezTo>
                  <a:lnTo>
                    <a:pt x="278" y="0"/>
                  </a:lnTo>
                  <a:cubicBezTo>
                    <a:pt x="278" y="0"/>
                    <a:pt x="278" y="0"/>
                    <a:pt x="247" y="0"/>
                  </a:cubicBezTo>
                  <a:lnTo>
                    <a:pt x="247" y="0"/>
                  </a:lnTo>
                  <a:lnTo>
                    <a:pt x="247" y="0"/>
                  </a:lnTo>
                  <a:cubicBezTo>
                    <a:pt x="247" y="0"/>
                    <a:pt x="247" y="0"/>
                    <a:pt x="218" y="0"/>
                  </a:cubicBezTo>
                  <a:lnTo>
                    <a:pt x="218" y="0"/>
                  </a:lnTo>
                  <a:lnTo>
                    <a:pt x="218" y="0"/>
                  </a:lnTo>
                  <a:lnTo>
                    <a:pt x="218" y="0"/>
                  </a:lnTo>
                  <a:lnTo>
                    <a:pt x="186" y="0"/>
                  </a:lnTo>
                  <a:cubicBezTo>
                    <a:pt x="186" y="30"/>
                    <a:pt x="186" y="30"/>
                    <a:pt x="186" y="30"/>
                  </a:cubicBezTo>
                  <a:lnTo>
                    <a:pt x="186" y="30"/>
                  </a:lnTo>
                  <a:lnTo>
                    <a:pt x="186" y="30"/>
                  </a:lnTo>
                  <a:cubicBezTo>
                    <a:pt x="186" y="30"/>
                    <a:pt x="186" y="30"/>
                    <a:pt x="155" y="30"/>
                  </a:cubicBezTo>
                  <a:lnTo>
                    <a:pt x="155" y="30"/>
                  </a:lnTo>
                  <a:lnTo>
                    <a:pt x="155" y="30"/>
                  </a:lnTo>
                  <a:lnTo>
                    <a:pt x="155" y="30"/>
                  </a:lnTo>
                  <a:lnTo>
                    <a:pt x="155" y="30"/>
                  </a:lnTo>
                  <a:lnTo>
                    <a:pt x="155" y="30"/>
                  </a:lnTo>
                  <a:cubicBezTo>
                    <a:pt x="155" y="62"/>
                    <a:pt x="124" y="62"/>
                    <a:pt x="124" y="62"/>
                  </a:cubicBezTo>
                  <a:lnTo>
                    <a:pt x="124" y="62"/>
                  </a:lnTo>
                  <a:cubicBezTo>
                    <a:pt x="94" y="62"/>
                    <a:pt x="94" y="62"/>
                    <a:pt x="94" y="62"/>
                  </a:cubicBezTo>
                  <a:lnTo>
                    <a:pt x="94" y="62"/>
                  </a:lnTo>
                  <a:lnTo>
                    <a:pt x="94" y="62"/>
                  </a:lnTo>
                  <a:cubicBezTo>
                    <a:pt x="94" y="30"/>
                    <a:pt x="94" y="30"/>
                    <a:pt x="62" y="30"/>
                  </a:cubicBezTo>
                  <a:lnTo>
                    <a:pt x="62" y="30"/>
                  </a:lnTo>
                  <a:cubicBezTo>
                    <a:pt x="62" y="62"/>
                    <a:pt x="31" y="62"/>
                    <a:pt x="31" y="62"/>
                  </a:cubicBezTo>
                  <a:lnTo>
                    <a:pt x="31" y="62"/>
                  </a:lnTo>
                  <a:lnTo>
                    <a:pt x="31" y="62"/>
                  </a:lnTo>
                  <a:lnTo>
                    <a:pt x="31" y="62"/>
                  </a:lnTo>
                  <a:lnTo>
                    <a:pt x="31" y="62"/>
                  </a:lnTo>
                  <a:cubicBezTo>
                    <a:pt x="31" y="62"/>
                    <a:pt x="31" y="93"/>
                    <a:pt x="0" y="93"/>
                  </a:cubicBezTo>
                  <a:lnTo>
                    <a:pt x="0" y="93"/>
                  </a:lnTo>
                  <a:cubicBezTo>
                    <a:pt x="31" y="93"/>
                    <a:pt x="31" y="93"/>
                    <a:pt x="31"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2" name="Freeform 84"/>
            <p:cNvSpPr>
              <a:spLocks noChangeArrowheads="1"/>
            </p:cNvSpPr>
            <p:nvPr/>
          </p:nvSpPr>
          <p:spPr bwMode="auto">
            <a:xfrm>
              <a:off x="3970338" y="1612900"/>
              <a:ext cx="11112" cy="22225"/>
            </a:xfrm>
            <a:custGeom>
              <a:avLst/>
              <a:gdLst>
                <a:gd name="T0" fmla="*/ 0 w 32"/>
                <a:gd name="T1" fmla="*/ 0 h 62"/>
                <a:gd name="T2" fmla="*/ 0 w 32"/>
                <a:gd name="T3" fmla="*/ 0 h 62"/>
                <a:gd name="T4" fmla="*/ 0 w 32"/>
                <a:gd name="T5" fmla="*/ 0 h 62"/>
                <a:gd name="T6" fmla="*/ 0 w 32"/>
                <a:gd name="T7" fmla="*/ 31 h 62"/>
                <a:gd name="T8" fmla="*/ 0 w 32"/>
                <a:gd name="T9" fmla="*/ 31 h 62"/>
                <a:gd name="T10" fmla="*/ 0 w 32"/>
                <a:gd name="T11" fmla="*/ 31 h 62"/>
                <a:gd name="T12" fmla="*/ 31 w 32"/>
                <a:gd name="T13" fmla="*/ 61 h 62"/>
                <a:gd name="T14" fmla="*/ 31 w 32"/>
                <a:gd name="T15" fmla="*/ 31 h 62"/>
                <a:gd name="T16" fmla="*/ 31 w 32"/>
                <a:gd name="T17" fmla="*/ 31 h 62"/>
                <a:gd name="T18" fmla="*/ 0 w 32"/>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62">
                  <a:moveTo>
                    <a:pt x="0" y="0"/>
                  </a:moveTo>
                  <a:lnTo>
                    <a:pt x="0" y="0"/>
                  </a:lnTo>
                  <a:lnTo>
                    <a:pt x="0" y="0"/>
                  </a:lnTo>
                  <a:lnTo>
                    <a:pt x="0" y="31"/>
                  </a:lnTo>
                  <a:lnTo>
                    <a:pt x="0" y="31"/>
                  </a:lnTo>
                  <a:lnTo>
                    <a:pt x="0" y="31"/>
                  </a:lnTo>
                  <a:cubicBezTo>
                    <a:pt x="0" y="61"/>
                    <a:pt x="31" y="61"/>
                    <a:pt x="31" y="61"/>
                  </a:cubicBezTo>
                  <a:cubicBezTo>
                    <a:pt x="31" y="61"/>
                    <a:pt x="31" y="61"/>
                    <a:pt x="31" y="31"/>
                  </a:cubicBezTo>
                  <a:lnTo>
                    <a:pt x="31" y="31"/>
                  </a:lnTo>
                  <a:cubicBezTo>
                    <a:pt x="0" y="31"/>
                    <a:pt x="0" y="31"/>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3" name="Freeform 85"/>
            <p:cNvSpPr>
              <a:spLocks noChangeArrowheads="1"/>
            </p:cNvSpPr>
            <p:nvPr/>
          </p:nvSpPr>
          <p:spPr bwMode="auto">
            <a:xfrm>
              <a:off x="3981450" y="1590675"/>
              <a:ext cx="22225" cy="11113"/>
            </a:xfrm>
            <a:custGeom>
              <a:avLst/>
              <a:gdLst>
                <a:gd name="T0" fmla="*/ 62 w 63"/>
                <a:gd name="T1" fmla="*/ 0 h 33"/>
                <a:gd name="T2" fmla="*/ 62 w 63"/>
                <a:gd name="T3" fmla="*/ 0 h 33"/>
                <a:gd name="T4" fmla="*/ 31 w 63"/>
                <a:gd name="T5" fmla="*/ 0 h 33"/>
                <a:gd name="T6" fmla="*/ 31 w 63"/>
                <a:gd name="T7" fmla="*/ 0 h 33"/>
                <a:gd name="T8" fmla="*/ 0 w 63"/>
                <a:gd name="T9" fmla="*/ 0 h 33"/>
                <a:gd name="T10" fmla="*/ 0 w 63"/>
                <a:gd name="T11" fmla="*/ 32 h 33"/>
                <a:gd name="T12" fmla="*/ 0 w 63"/>
                <a:gd name="T13" fmla="*/ 32 h 33"/>
                <a:gd name="T14" fmla="*/ 0 w 63"/>
                <a:gd name="T15" fmla="*/ 32 h 33"/>
                <a:gd name="T16" fmla="*/ 31 w 63"/>
                <a:gd name="T17" fmla="*/ 32 h 33"/>
                <a:gd name="T18" fmla="*/ 31 w 63"/>
                <a:gd name="T19" fmla="*/ 32 h 33"/>
                <a:gd name="T20" fmla="*/ 31 w 63"/>
                <a:gd name="T21" fmla="*/ 32 h 33"/>
                <a:gd name="T22" fmla="*/ 31 w 63"/>
                <a:gd name="T23" fmla="*/ 32 h 33"/>
                <a:gd name="T24" fmla="*/ 31 w 63"/>
                <a:gd name="T25" fmla="*/ 32 h 33"/>
                <a:gd name="T26" fmla="*/ 62 w 63"/>
                <a:gd name="T27" fmla="*/ 32 h 33"/>
                <a:gd name="T28" fmla="*/ 62 w 63"/>
                <a:gd name="T29" fmla="*/ 32 h 33"/>
                <a:gd name="T30" fmla="*/ 62 w 63"/>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3">
                  <a:moveTo>
                    <a:pt x="62" y="0"/>
                  </a:moveTo>
                  <a:lnTo>
                    <a:pt x="62" y="0"/>
                  </a:lnTo>
                  <a:lnTo>
                    <a:pt x="31" y="0"/>
                  </a:lnTo>
                  <a:lnTo>
                    <a:pt x="31" y="0"/>
                  </a:lnTo>
                  <a:cubicBezTo>
                    <a:pt x="31" y="0"/>
                    <a:pt x="31" y="0"/>
                    <a:pt x="0" y="0"/>
                  </a:cubicBezTo>
                  <a:cubicBezTo>
                    <a:pt x="0" y="0"/>
                    <a:pt x="0" y="0"/>
                    <a:pt x="0" y="32"/>
                  </a:cubicBezTo>
                  <a:lnTo>
                    <a:pt x="0" y="32"/>
                  </a:lnTo>
                  <a:lnTo>
                    <a:pt x="0" y="32"/>
                  </a:lnTo>
                  <a:cubicBezTo>
                    <a:pt x="31" y="32"/>
                    <a:pt x="31" y="32"/>
                    <a:pt x="31" y="32"/>
                  </a:cubicBezTo>
                  <a:lnTo>
                    <a:pt x="31" y="32"/>
                  </a:lnTo>
                  <a:lnTo>
                    <a:pt x="31" y="32"/>
                  </a:lnTo>
                  <a:lnTo>
                    <a:pt x="31" y="32"/>
                  </a:lnTo>
                  <a:lnTo>
                    <a:pt x="31" y="32"/>
                  </a:lnTo>
                  <a:cubicBezTo>
                    <a:pt x="62" y="32"/>
                    <a:pt x="62" y="32"/>
                    <a:pt x="62" y="32"/>
                  </a:cubicBezTo>
                  <a:lnTo>
                    <a:pt x="62" y="32"/>
                  </a:lnTo>
                  <a:cubicBezTo>
                    <a:pt x="62" y="0"/>
                    <a:pt x="62" y="0"/>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4" name="Freeform 86"/>
            <p:cNvSpPr>
              <a:spLocks noChangeArrowheads="1"/>
            </p:cNvSpPr>
            <p:nvPr/>
          </p:nvSpPr>
          <p:spPr bwMode="auto">
            <a:xfrm>
              <a:off x="4371975" y="1914525"/>
              <a:ext cx="33338" cy="55563"/>
            </a:xfrm>
            <a:custGeom>
              <a:avLst/>
              <a:gdLst>
                <a:gd name="T0" fmla="*/ 93 w 94"/>
                <a:gd name="T1" fmla="*/ 61 h 156"/>
                <a:gd name="T2" fmla="*/ 93 w 94"/>
                <a:gd name="T3" fmla="*/ 61 h 156"/>
                <a:gd name="T4" fmla="*/ 62 w 94"/>
                <a:gd name="T5" fmla="*/ 31 h 156"/>
                <a:gd name="T6" fmla="*/ 62 w 94"/>
                <a:gd name="T7" fmla="*/ 31 h 156"/>
                <a:gd name="T8" fmla="*/ 62 w 94"/>
                <a:gd name="T9" fmla="*/ 0 h 156"/>
                <a:gd name="T10" fmla="*/ 62 w 94"/>
                <a:gd name="T11" fmla="*/ 0 h 156"/>
                <a:gd name="T12" fmla="*/ 62 w 94"/>
                <a:gd name="T13" fmla="*/ 0 h 156"/>
                <a:gd name="T14" fmla="*/ 31 w 94"/>
                <a:gd name="T15" fmla="*/ 0 h 156"/>
                <a:gd name="T16" fmla="*/ 31 w 94"/>
                <a:gd name="T17" fmla="*/ 0 h 156"/>
                <a:gd name="T18" fmla="*/ 31 w 94"/>
                <a:gd name="T19" fmla="*/ 0 h 156"/>
                <a:gd name="T20" fmla="*/ 0 w 94"/>
                <a:gd name="T21" fmla="*/ 31 h 156"/>
                <a:gd name="T22" fmla="*/ 0 w 94"/>
                <a:gd name="T23" fmla="*/ 31 h 156"/>
                <a:gd name="T24" fmla="*/ 0 w 94"/>
                <a:gd name="T25" fmla="*/ 61 h 156"/>
                <a:gd name="T26" fmla="*/ 0 w 94"/>
                <a:gd name="T27" fmla="*/ 61 h 156"/>
                <a:gd name="T28" fmla="*/ 0 w 94"/>
                <a:gd name="T29" fmla="*/ 61 h 156"/>
                <a:gd name="T30" fmla="*/ 0 w 94"/>
                <a:gd name="T31" fmla="*/ 92 h 156"/>
                <a:gd name="T32" fmla="*/ 0 w 94"/>
                <a:gd name="T33" fmla="*/ 124 h 156"/>
                <a:gd name="T34" fmla="*/ 0 w 94"/>
                <a:gd name="T35" fmla="*/ 124 h 156"/>
                <a:gd name="T36" fmla="*/ 0 w 94"/>
                <a:gd name="T37" fmla="*/ 124 h 156"/>
                <a:gd name="T38" fmla="*/ 0 w 94"/>
                <a:gd name="T39" fmla="*/ 155 h 156"/>
                <a:gd name="T40" fmla="*/ 0 w 94"/>
                <a:gd name="T41" fmla="*/ 155 h 156"/>
                <a:gd name="T42" fmla="*/ 31 w 94"/>
                <a:gd name="T43" fmla="*/ 155 h 156"/>
                <a:gd name="T44" fmla="*/ 31 w 94"/>
                <a:gd name="T45" fmla="*/ 124 h 156"/>
                <a:gd name="T46" fmla="*/ 93 w 94"/>
                <a:gd name="T47" fmla="*/ 92 h 156"/>
                <a:gd name="T48" fmla="*/ 93 w 94"/>
                <a:gd name="T49" fmla="*/ 92 h 156"/>
                <a:gd name="T50" fmla="*/ 93 w 94"/>
                <a:gd name="T51" fmla="*/ 92 h 156"/>
                <a:gd name="T52" fmla="*/ 93 w 94"/>
                <a:gd name="T53" fmla="*/ 92 h 156"/>
                <a:gd name="T54" fmla="*/ 93 w 94"/>
                <a:gd name="T55" fmla="*/ 6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56">
                  <a:moveTo>
                    <a:pt x="93" y="61"/>
                  </a:moveTo>
                  <a:lnTo>
                    <a:pt x="93" y="61"/>
                  </a:lnTo>
                  <a:cubicBezTo>
                    <a:pt x="62" y="61"/>
                    <a:pt x="62" y="61"/>
                    <a:pt x="62" y="31"/>
                  </a:cubicBezTo>
                  <a:lnTo>
                    <a:pt x="62" y="31"/>
                  </a:lnTo>
                  <a:cubicBezTo>
                    <a:pt x="62" y="31"/>
                    <a:pt x="62" y="31"/>
                    <a:pt x="62" y="0"/>
                  </a:cubicBezTo>
                  <a:lnTo>
                    <a:pt x="62" y="0"/>
                  </a:lnTo>
                  <a:lnTo>
                    <a:pt x="62" y="0"/>
                  </a:lnTo>
                  <a:lnTo>
                    <a:pt x="31" y="0"/>
                  </a:lnTo>
                  <a:lnTo>
                    <a:pt x="31" y="0"/>
                  </a:lnTo>
                  <a:lnTo>
                    <a:pt x="31" y="0"/>
                  </a:lnTo>
                  <a:cubicBezTo>
                    <a:pt x="31" y="31"/>
                    <a:pt x="31" y="31"/>
                    <a:pt x="0" y="31"/>
                  </a:cubicBezTo>
                  <a:lnTo>
                    <a:pt x="0" y="31"/>
                  </a:lnTo>
                  <a:cubicBezTo>
                    <a:pt x="0" y="31"/>
                    <a:pt x="0" y="31"/>
                    <a:pt x="0" y="61"/>
                  </a:cubicBezTo>
                  <a:lnTo>
                    <a:pt x="0" y="61"/>
                  </a:lnTo>
                  <a:lnTo>
                    <a:pt x="0" y="61"/>
                  </a:lnTo>
                  <a:cubicBezTo>
                    <a:pt x="31" y="61"/>
                    <a:pt x="0" y="92"/>
                    <a:pt x="0" y="92"/>
                  </a:cubicBezTo>
                  <a:lnTo>
                    <a:pt x="0" y="124"/>
                  </a:lnTo>
                  <a:lnTo>
                    <a:pt x="0" y="124"/>
                  </a:lnTo>
                  <a:lnTo>
                    <a:pt x="0" y="124"/>
                  </a:lnTo>
                  <a:cubicBezTo>
                    <a:pt x="0" y="124"/>
                    <a:pt x="0" y="124"/>
                    <a:pt x="0" y="155"/>
                  </a:cubicBezTo>
                  <a:lnTo>
                    <a:pt x="0" y="155"/>
                  </a:lnTo>
                  <a:cubicBezTo>
                    <a:pt x="0" y="155"/>
                    <a:pt x="0" y="155"/>
                    <a:pt x="31" y="155"/>
                  </a:cubicBezTo>
                  <a:lnTo>
                    <a:pt x="31" y="124"/>
                  </a:lnTo>
                  <a:cubicBezTo>
                    <a:pt x="31" y="124"/>
                    <a:pt x="62" y="92"/>
                    <a:pt x="93" y="92"/>
                  </a:cubicBezTo>
                  <a:lnTo>
                    <a:pt x="93" y="92"/>
                  </a:lnTo>
                  <a:lnTo>
                    <a:pt x="93" y="92"/>
                  </a:lnTo>
                  <a:lnTo>
                    <a:pt x="93" y="92"/>
                  </a:lnTo>
                  <a:lnTo>
                    <a:pt x="93" y="6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5" name="Freeform 87"/>
            <p:cNvSpPr>
              <a:spLocks noChangeArrowheads="1"/>
            </p:cNvSpPr>
            <p:nvPr/>
          </p:nvSpPr>
          <p:spPr bwMode="auto">
            <a:xfrm>
              <a:off x="4383088" y="1801813"/>
              <a:ext cx="100012" cy="88900"/>
            </a:xfrm>
            <a:custGeom>
              <a:avLst/>
              <a:gdLst>
                <a:gd name="T0" fmla="*/ 31 w 280"/>
                <a:gd name="T1" fmla="*/ 94 h 249"/>
                <a:gd name="T2" fmla="*/ 31 w 280"/>
                <a:gd name="T3" fmla="*/ 94 h 249"/>
                <a:gd name="T4" fmla="*/ 31 w 280"/>
                <a:gd name="T5" fmla="*/ 94 h 249"/>
                <a:gd name="T6" fmla="*/ 31 w 280"/>
                <a:gd name="T7" fmla="*/ 124 h 249"/>
                <a:gd name="T8" fmla="*/ 62 w 280"/>
                <a:gd name="T9" fmla="*/ 155 h 249"/>
                <a:gd name="T10" fmla="*/ 62 w 280"/>
                <a:gd name="T11" fmla="*/ 187 h 249"/>
                <a:gd name="T12" fmla="*/ 62 w 280"/>
                <a:gd name="T13" fmla="*/ 187 h 249"/>
                <a:gd name="T14" fmla="*/ 31 w 280"/>
                <a:gd name="T15" fmla="*/ 187 h 249"/>
                <a:gd name="T16" fmla="*/ 31 w 280"/>
                <a:gd name="T17" fmla="*/ 187 h 249"/>
                <a:gd name="T18" fmla="*/ 31 w 280"/>
                <a:gd name="T19" fmla="*/ 187 h 249"/>
                <a:gd name="T20" fmla="*/ 31 w 280"/>
                <a:gd name="T21" fmla="*/ 218 h 249"/>
                <a:gd name="T22" fmla="*/ 0 w 280"/>
                <a:gd name="T23" fmla="*/ 248 h 249"/>
                <a:gd name="T24" fmla="*/ 31 w 280"/>
                <a:gd name="T25" fmla="*/ 248 h 249"/>
                <a:gd name="T26" fmla="*/ 31 w 280"/>
                <a:gd name="T27" fmla="*/ 248 h 249"/>
                <a:gd name="T28" fmla="*/ 31 w 280"/>
                <a:gd name="T29" fmla="*/ 248 h 249"/>
                <a:gd name="T30" fmla="*/ 62 w 280"/>
                <a:gd name="T31" fmla="*/ 248 h 249"/>
                <a:gd name="T32" fmla="*/ 62 w 280"/>
                <a:gd name="T33" fmla="*/ 248 h 249"/>
                <a:gd name="T34" fmla="*/ 124 w 280"/>
                <a:gd name="T35" fmla="*/ 218 h 249"/>
                <a:gd name="T36" fmla="*/ 124 w 280"/>
                <a:gd name="T37" fmla="*/ 187 h 249"/>
                <a:gd name="T38" fmla="*/ 124 w 280"/>
                <a:gd name="T39" fmla="*/ 187 h 249"/>
                <a:gd name="T40" fmla="*/ 216 w 280"/>
                <a:gd name="T41" fmla="*/ 155 h 249"/>
                <a:gd name="T42" fmla="*/ 248 w 280"/>
                <a:gd name="T43" fmla="*/ 94 h 249"/>
                <a:gd name="T44" fmla="*/ 279 w 280"/>
                <a:gd name="T45" fmla="*/ 94 h 249"/>
                <a:gd name="T46" fmla="*/ 248 w 280"/>
                <a:gd name="T47" fmla="*/ 63 h 249"/>
                <a:gd name="T48" fmla="*/ 248 w 280"/>
                <a:gd name="T49" fmla="*/ 31 h 249"/>
                <a:gd name="T50" fmla="*/ 248 w 280"/>
                <a:gd name="T51" fmla="*/ 31 h 249"/>
                <a:gd name="T52" fmla="*/ 248 w 280"/>
                <a:gd name="T53" fmla="*/ 31 h 249"/>
                <a:gd name="T54" fmla="*/ 248 w 280"/>
                <a:gd name="T55" fmla="*/ 31 h 249"/>
                <a:gd name="T56" fmla="*/ 248 w 280"/>
                <a:gd name="T57" fmla="*/ 0 h 249"/>
                <a:gd name="T58" fmla="*/ 248 w 280"/>
                <a:gd name="T59" fmla="*/ 0 h 249"/>
                <a:gd name="T60" fmla="*/ 248 w 280"/>
                <a:gd name="T61" fmla="*/ 0 h 249"/>
                <a:gd name="T62" fmla="*/ 216 w 280"/>
                <a:gd name="T63" fmla="*/ 31 h 249"/>
                <a:gd name="T64" fmla="*/ 186 w 280"/>
                <a:gd name="T65" fmla="*/ 31 h 249"/>
                <a:gd name="T66" fmla="*/ 186 w 280"/>
                <a:gd name="T67" fmla="*/ 31 h 249"/>
                <a:gd name="T68" fmla="*/ 155 w 280"/>
                <a:gd name="T69" fmla="*/ 31 h 249"/>
                <a:gd name="T70" fmla="*/ 124 w 280"/>
                <a:gd name="T71" fmla="*/ 31 h 249"/>
                <a:gd name="T72" fmla="*/ 124 w 280"/>
                <a:gd name="T73" fmla="*/ 31 h 249"/>
                <a:gd name="T74" fmla="*/ 124 w 280"/>
                <a:gd name="T75" fmla="*/ 31 h 249"/>
                <a:gd name="T76" fmla="*/ 93 w 280"/>
                <a:gd name="T77" fmla="*/ 31 h 249"/>
                <a:gd name="T78" fmla="*/ 93 w 280"/>
                <a:gd name="T79" fmla="*/ 31 h 249"/>
                <a:gd name="T80" fmla="*/ 93 w 280"/>
                <a:gd name="T81" fmla="*/ 31 h 249"/>
                <a:gd name="T82" fmla="*/ 62 w 280"/>
                <a:gd name="T83" fmla="*/ 31 h 249"/>
                <a:gd name="T84" fmla="*/ 62 w 280"/>
                <a:gd name="T85" fmla="*/ 31 h 249"/>
                <a:gd name="T86" fmla="*/ 62 w 280"/>
                <a:gd name="T87" fmla="*/ 31 h 249"/>
                <a:gd name="T88" fmla="*/ 31 w 280"/>
                <a:gd name="T89" fmla="*/ 63 h 249"/>
                <a:gd name="T90" fmla="*/ 31 w 280"/>
                <a:gd name="T91" fmla="*/ 63 h 249"/>
                <a:gd name="T92" fmla="*/ 31 w 280"/>
                <a:gd name="T93" fmla="*/ 63 h 249"/>
                <a:gd name="T94" fmla="*/ 0 w 280"/>
                <a:gd name="T95" fmla="*/ 63 h 249"/>
                <a:gd name="T96" fmla="*/ 0 w 280"/>
                <a:gd name="T97" fmla="*/ 63 h 249"/>
                <a:gd name="T98" fmla="*/ 0 w 280"/>
                <a:gd name="T99" fmla="*/ 94 h 249"/>
                <a:gd name="T100" fmla="*/ 31 w 280"/>
                <a:gd name="T101" fmla="*/ 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0" h="249">
                  <a:moveTo>
                    <a:pt x="31" y="94"/>
                  </a:moveTo>
                  <a:lnTo>
                    <a:pt x="31" y="94"/>
                  </a:lnTo>
                  <a:lnTo>
                    <a:pt x="31" y="94"/>
                  </a:lnTo>
                  <a:cubicBezTo>
                    <a:pt x="31" y="94"/>
                    <a:pt x="31" y="94"/>
                    <a:pt x="31" y="124"/>
                  </a:cubicBezTo>
                  <a:cubicBezTo>
                    <a:pt x="62" y="124"/>
                    <a:pt x="62" y="124"/>
                    <a:pt x="62" y="155"/>
                  </a:cubicBezTo>
                  <a:cubicBezTo>
                    <a:pt x="62" y="155"/>
                    <a:pt x="62" y="155"/>
                    <a:pt x="62" y="187"/>
                  </a:cubicBezTo>
                  <a:lnTo>
                    <a:pt x="62" y="187"/>
                  </a:lnTo>
                  <a:lnTo>
                    <a:pt x="31" y="187"/>
                  </a:lnTo>
                  <a:lnTo>
                    <a:pt x="31" y="187"/>
                  </a:lnTo>
                  <a:lnTo>
                    <a:pt x="31" y="187"/>
                  </a:lnTo>
                  <a:cubicBezTo>
                    <a:pt x="31" y="218"/>
                    <a:pt x="31" y="218"/>
                    <a:pt x="31" y="218"/>
                  </a:cubicBezTo>
                  <a:lnTo>
                    <a:pt x="0" y="248"/>
                  </a:lnTo>
                  <a:cubicBezTo>
                    <a:pt x="0" y="248"/>
                    <a:pt x="0" y="248"/>
                    <a:pt x="31" y="248"/>
                  </a:cubicBezTo>
                  <a:lnTo>
                    <a:pt x="31" y="248"/>
                  </a:lnTo>
                  <a:lnTo>
                    <a:pt x="31" y="248"/>
                  </a:lnTo>
                  <a:lnTo>
                    <a:pt x="62" y="248"/>
                  </a:lnTo>
                  <a:lnTo>
                    <a:pt x="62" y="248"/>
                  </a:lnTo>
                  <a:cubicBezTo>
                    <a:pt x="62" y="218"/>
                    <a:pt x="93" y="218"/>
                    <a:pt x="124" y="218"/>
                  </a:cubicBezTo>
                  <a:lnTo>
                    <a:pt x="124" y="187"/>
                  </a:lnTo>
                  <a:lnTo>
                    <a:pt x="124" y="187"/>
                  </a:lnTo>
                  <a:cubicBezTo>
                    <a:pt x="155" y="187"/>
                    <a:pt x="216" y="155"/>
                    <a:pt x="216" y="155"/>
                  </a:cubicBezTo>
                  <a:cubicBezTo>
                    <a:pt x="248" y="124"/>
                    <a:pt x="248" y="124"/>
                    <a:pt x="248" y="94"/>
                  </a:cubicBezTo>
                  <a:cubicBezTo>
                    <a:pt x="279" y="94"/>
                    <a:pt x="279" y="94"/>
                    <a:pt x="279" y="94"/>
                  </a:cubicBezTo>
                  <a:cubicBezTo>
                    <a:pt x="248" y="94"/>
                    <a:pt x="248" y="63"/>
                    <a:pt x="248" y="63"/>
                  </a:cubicBezTo>
                  <a:lnTo>
                    <a:pt x="248" y="31"/>
                  </a:lnTo>
                  <a:lnTo>
                    <a:pt x="248" y="31"/>
                  </a:lnTo>
                  <a:lnTo>
                    <a:pt x="248" y="31"/>
                  </a:lnTo>
                  <a:lnTo>
                    <a:pt x="248" y="31"/>
                  </a:lnTo>
                  <a:lnTo>
                    <a:pt x="248" y="0"/>
                  </a:lnTo>
                  <a:lnTo>
                    <a:pt x="248" y="0"/>
                  </a:lnTo>
                  <a:lnTo>
                    <a:pt x="248" y="0"/>
                  </a:lnTo>
                  <a:cubicBezTo>
                    <a:pt x="248" y="0"/>
                    <a:pt x="248" y="0"/>
                    <a:pt x="216" y="31"/>
                  </a:cubicBezTo>
                  <a:cubicBezTo>
                    <a:pt x="216" y="31"/>
                    <a:pt x="216" y="31"/>
                    <a:pt x="186" y="31"/>
                  </a:cubicBezTo>
                  <a:lnTo>
                    <a:pt x="186" y="31"/>
                  </a:lnTo>
                  <a:cubicBezTo>
                    <a:pt x="155" y="31"/>
                    <a:pt x="155" y="31"/>
                    <a:pt x="155" y="31"/>
                  </a:cubicBezTo>
                  <a:cubicBezTo>
                    <a:pt x="155" y="31"/>
                    <a:pt x="155" y="31"/>
                    <a:pt x="124" y="31"/>
                  </a:cubicBezTo>
                  <a:lnTo>
                    <a:pt x="124" y="31"/>
                  </a:lnTo>
                  <a:lnTo>
                    <a:pt x="124" y="31"/>
                  </a:lnTo>
                  <a:cubicBezTo>
                    <a:pt x="93" y="31"/>
                    <a:pt x="93" y="31"/>
                    <a:pt x="93" y="31"/>
                  </a:cubicBezTo>
                  <a:lnTo>
                    <a:pt x="93" y="31"/>
                  </a:lnTo>
                  <a:lnTo>
                    <a:pt x="93" y="31"/>
                  </a:lnTo>
                  <a:cubicBezTo>
                    <a:pt x="62" y="31"/>
                    <a:pt x="62" y="31"/>
                    <a:pt x="62" y="31"/>
                  </a:cubicBezTo>
                  <a:lnTo>
                    <a:pt x="62" y="31"/>
                  </a:lnTo>
                  <a:lnTo>
                    <a:pt x="62" y="31"/>
                  </a:lnTo>
                  <a:cubicBezTo>
                    <a:pt x="62" y="63"/>
                    <a:pt x="31" y="63"/>
                    <a:pt x="31" y="63"/>
                  </a:cubicBezTo>
                  <a:lnTo>
                    <a:pt x="31" y="63"/>
                  </a:lnTo>
                  <a:lnTo>
                    <a:pt x="31" y="63"/>
                  </a:lnTo>
                  <a:cubicBezTo>
                    <a:pt x="31" y="63"/>
                    <a:pt x="31" y="63"/>
                    <a:pt x="0" y="63"/>
                  </a:cubicBezTo>
                  <a:lnTo>
                    <a:pt x="0" y="63"/>
                  </a:lnTo>
                  <a:cubicBezTo>
                    <a:pt x="0" y="94"/>
                    <a:pt x="0" y="94"/>
                    <a:pt x="0" y="94"/>
                  </a:cubicBezTo>
                  <a:cubicBezTo>
                    <a:pt x="0" y="94"/>
                    <a:pt x="0" y="94"/>
                    <a:pt x="31" y="9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6" name="Freeform 88"/>
            <p:cNvSpPr>
              <a:spLocks noChangeArrowheads="1"/>
            </p:cNvSpPr>
            <p:nvPr/>
          </p:nvSpPr>
          <p:spPr bwMode="auto">
            <a:xfrm>
              <a:off x="3924300" y="1490663"/>
              <a:ext cx="100013" cy="22225"/>
            </a:xfrm>
            <a:custGeom>
              <a:avLst/>
              <a:gdLst>
                <a:gd name="T0" fmla="*/ 0 w 280"/>
                <a:gd name="T1" fmla="*/ 30 h 63"/>
                <a:gd name="T2" fmla="*/ 0 w 280"/>
                <a:gd name="T3" fmla="*/ 30 h 63"/>
                <a:gd name="T4" fmla="*/ 0 w 280"/>
                <a:gd name="T5" fmla="*/ 30 h 63"/>
                <a:gd name="T6" fmla="*/ 31 w 280"/>
                <a:gd name="T7" fmla="*/ 62 h 63"/>
                <a:gd name="T8" fmla="*/ 31 w 280"/>
                <a:gd name="T9" fmla="*/ 62 h 63"/>
                <a:gd name="T10" fmla="*/ 62 w 280"/>
                <a:gd name="T11" fmla="*/ 62 h 63"/>
                <a:gd name="T12" fmla="*/ 62 w 280"/>
                <a:gd name="T13" fmla="*/ 62 h 63"/>
                <a:gd name="T14" fmla="*/ 62 w 280"/>
                <a:gd name="T15" fmla="*/ 62 h 63"/>
                <a:gd name="T16" fmla="*/ 93 w 280"/>
                <a:gd name="T17" fmla="*/ 62 h 63"/>
                <a:gd name="T18" fmla="*/ 93 w 280"/>
                <a:gd name="T19" fmla="*/ 62 h 63"/>
                <a:gd name="T20" fmla="*/ 124 w 280"/>
                <a:gd name="T21" fmla="*/ 62 h 63"/>
                <a:gd name="T22" fmla="*/ 124 w 280"/>
                <a:gd name="T23" fmla="*/ 62 h 63"/>
                <a:gd name="T24" fmla="*/ 186 w 280"/>
                <a:gd name="T25" fmla="*/ 62 h 63"/>
                <a:gd name="T26" fmla="*/ 186 w 280"/>
                <a:gd name="T27" fmla="*/ 62 h 63"/>
                <a:gd name="T28" fmla="*/ 186 w 280"/>
                <a:gd name="T29" fmla="*/ 62 h 63"/>
                <a:gd name="T30" fmla="*/ 186 w 280"/>
                <a:gd name="T31" fmla="*/ 62 h 63"/>
                <a:gd name="T32" fmla="*/ 186 w 280"/>
                <a:gd name="T33" fmla="*/ 62 h 63"/>
                <a:gd name="T34" fmla="*/ 217 w 280"/>
                <a:gd name="T35" fmla="*/ 62 h 63"/>
                <a:gd name="T36" fmla="*/ 248 w 280"/>
                <a:gd name="T37" fmla="*/ 62 h 63"/>
                <a:gd name="T38" fmla="*/ 248 w 280"/>
                <a:gd name="T39" fmla="*/ 62 h 63"/>
                <a:gd name="T40" fmla="*/ 248 w 280"/>
                <a:gd name="T41" fmla="*/ 62 h 63"/>
                <a:gd name="T42" fmla="*/ 279 w 280"/>
                <a:gd name="T43" fmla="*/ 30 h 63"/>
                <a:gd name="T44" fmla="*/ 279 w 280"/>
                <a:gd name="T45" fmla="*/ 30 h 63"/>
                <a:gd name="T46" fmla="*/ 279 w 280"/>
                <a:gd name="T47" fmla="*/ 30 h 63"/>
                <a:gd name="T48" fmla="*/ 248 w 280"/>
                <a:gd name="T49" fmla="*/ 30 h 63"/>
                <a:gd name="T50" fmla="*/ 217 w 280"/>
                <a:gd name="T51" fmla="*/ 30 h 63"/>
                <a:gd name="T52" fmla="*/ 217 w 280"/>
                <a:gd name="T53" fmla="*/ 30 h 63"/>
                <a:gd name="T54" fmla="*/ 217 w 280"/>
                <a:gd name="T55" fmla="*/ 30 h 63"/>
                <a:gd name="T56" fmla="*/ 217 w 280"/>
                <a:gd name="T57" fmla="*/ 30 h 63"/>
                <a:gd name="T58" fmla="*/ 217 w 280"/>
                <a:gd name="T59" fmla="*/ 30 h 63"/>
                <a:gd name="T60" fmla="*/ 217 w 280"/>
                <a:gd name="T61" fmla="*/ 30 h 63"/>
                <a:gd name="T62" fmla="*/ 186 w 280"/>
                <a:gd name="T63" fmla="*/ 30 h 63"/>
                <a:gd name="T64" fmla="*/ 186 w 280"/>
                <a:gd name="T65" fmla="*/ 30 h 63"/>
                <a:gd name="T66" fmla="*/ 186 w 280"/>
                <a:gd name="T67" fmla="*/ 30 h 63"/>
                <a:gd name="T68" fmla="*/ 155 w 280"/>
                <a:gd name="T69" fmla="*/ 0 h 63"/>
                <a:gd name="T70" fmla="*/ 155 w 280"/>
                <a:gd name="T71" fmla="*/ 0 h 63"/>
                <a:gd name="T72" fmla="*/ 124 w 280"/>
                <a:gd name="T73" fmla="*/ 0 h 63"/>
                <a:gd name="T74" fmla="*/ 124 w 280"/>
                <a:gd name="T75" fmla="*/ 0 h 63"/>
                <a:gd name="T76" fmla="*/ 124 w 280"/>
                <a:gd name="T77" fmla="*/ 0 h 63"/>
                <a:gd name="T78" fmla="*/ 93 w 280"/>
                <a:gd name="T79" fmla="*/ 0 h 63"/>
                <a:gd name="T80" fmla="*/ 93 w 280"/>
                <a:gd name="T81" fmla="*/ 0 h 63"/>
                <a:gd name="T82" fmla="*/ 93 w 280"/>
                <a:gd name="T83" fmla="*/ 0 h 63"/>
                <a:gd name="T84" fmla="*/ 62 w 280"/>
                <a:gd name="T85" fmla="*/ 0 h 63"/>
                <a:gd name="T86" fmla="*/ 31 w 280"/>
                <a:gd name="T87" fmla="*/ 0 h 63"/>
                <a:gd name="T88" fmla="*/ 31 w 280"/>
                <a:gd name="T89" fmla="*/ 0 h 63"/>
                <a:gd name="T90" fmla="*/ 0 w 280"/>
                <a:gd name="T91" fmla="*/ 0 h 63"/>
                <a:gd name="T92" fmla="*/ 0 w 280"/>
                <a:gd name="T93"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63">
                  <a:moveTo>
                    <a:pt x="0" y="30"/>
                  </a:moveTo>
                  <a:lnTo>
                    <a:pt x="0" y="30"/>
                  </a:lnTo>
                  <a:lnTo>
                    <a:pt x="0" y="30"/>
                  </a:lnTo>
                  <a:cubicBezTo>
                    <a:pt x="0" y="30"/>
                    <a:pt x="31" y="30"/>
                    <a:pt x="31" y="62"/>
                  </a:cubicBezTo>
                  <a:lnTo>
                    <a:pt x="31" y="62"/>
                  </a:lnTo>
                  <a:cubicBezTo>
                    <a:pt x="62" y="62"/>
                    <a:pt x="62" y="62"/>
                    <a:pt x="62" y="62"/>
                  </a:cubicBezTo>
                  <a:lnTo>
                    <a:pt x="62" y="62"/>
                  </a:lnTo>
                  <a:lnTo>
                    <a:pt x="62" y="62"/>
                  </a:lnTo>
                  <a:lnTo>
                    <a:pt x="93" y="62"/>
                  </a:lnTo>
                  <a:lnTo>
                    <a:pt x="93" y="62"/>
                  </a:lnTo>
                  <a:lnTo>
                    <a:pt x="124" y="62"/>
                  </a:lnTo>
                  <a:lnTo>
                    <a:pt x="124" y="62"/>
                  </a:lnTo>
                  <a:cubicBezTo>
                    <a:pt x="155" y="62"/>
                    <a:pt x="155" y="62"/>
                    <a:pt x="186" y="62"/>
                  </a:cubicBezTo>
                  <a:lnTo>
                    <a:pt x="186" y="62"/>
                  </a:lnTo>
                  <a:lnTo>
                    <a:pt x="186" y="62"/>
                  </a:lnTo>
                  <a:lnTo>
                    <a:pt x="186" y="62"/>
                  </a:lnTo>
                  <a:lnTo>
                    <a:pt x="186" y="62"/>
                  </a:lnTo>
                  <a:cubicBezTo>
                    <a:pt x="186" y="62"/>
                    <a:pt x="186" y="62"/>
                    <a:pt x="217" y="62"/>
                  </a:cubicBezTo>
                  <a:cubicBezTo>
                    <a:pt x="217" y="62"/>
                    <a:pt x="217" y="62"/>
                    <a:pt x="248" y="62"/>
                  </a:cubicBezTo>
                  <a:lnTo>
                    <a:pt x="248" y="62"/>
                  </a:lnTo>
                  <a:lnTo>
                    <a:pt x="248" y="62"/>
                  </a:lnTo>
                  <a:lnTo>
                    <a:pt x="279" y="30"/>
                  </a:lnTo>
                  <a:lnTo>
                    <a:pt x="279" y="30"/>
                  </a:lnTo>
                  <a:lnTo>
                    <a:pt x="279" y="30"/>
                  </a:lnTo>
                  <a:lnTo>
                    <a:pt x="248" y="30"/>
                  </a:lnTo>
                  <a:cubicBezTo>
                    <a:pt x="248" y="30"/>
                    <a:pt x="248" y="30"/>
                    <a:pt x="217" y="30"/>
                  </a:cubicBezTo>
                  <a:lnTo>
                    <a:pt x="217" y="30"/>
                  </a:lnTo>
                  <a:lnTo>
                    <a:pt x="217" y="30"/>
                  </a:lnTo>
                  <a:lnTo>
                    <a:pt x="217" y="30"/>
                  </a:lnTo>
                  <a:lnTo>
                    <a:pt x="217" y="30"/>
                  </a:lnTo>
                  <a:lnTo>
                    <a:pt x="217" y="30"/>
                  </a:lnTo>
                  <a:cubicBezTo>
                    <a:pt x="217" y="30"/>
                    <a:pt x="217" y="30"/>
                    <a:pt x="186" y="30"/>
                  </a:cubicBezTo>
                  <a:lnTo>
                    <a:pt x="186" y="30"/>
                  </a:lnTo>
                  <a:lnTo>
                    <a:pt x="186" y="30"/>
                  </a:lnTo>
                  <a:cubicBezTo>
                    <a:pt x="155" y="30"/>
                    <a:pt x="155" y="0"/>
                    <a:pt x="155" y="0"/>
                  </a:cubicBezTo>
                  <a:lnTo>
                    <a:pt x="155" y="0"/>
                  </a:lnTo>
                  <a:lnTo>
                    <a:pt x="124" y="0"/>
                  </a:lnTo>
                  <a:lnTo>
                    <a:pt x="124" y="0"/>
                  </a:lnTo>
                  <a:lnTo>
                    <a:pt x="124" y="0"/>
                  </a:lnTo>
                  <a:cubicBezTo>
                    <a:pt x="93" y="0"/>
                    <a:pt x="93" y="0"/>
                    <a:pt x="93" y="0"/>
                  </a:cubicBezTo>
                  <a:lnTo>
                    <a:pt x="93" y="0"/>
                  </a:lnTo>
                  <a:lnTo>
                    <a:pt x="93" y="0"/>
                  </a:lnTo>
                  <a:lnTo>
                    <a:pt x="62" y="0"/>
                  </a:lnTo>
                  <a:lnTo>
                    <a:pt x="31" y="0"/>
                  </a:lnTo>
                  <a:lnTo>
                    <a:pt x="31" y="0"/>
                  </a:lnTo>
                  <a:lnTo>
                    <a:pt x="0" y="0"/>
                  </a:lnTo>
                  <a:lnTo>
                    <a:pt x="0"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7" name="Freeform 89"/>
            <p:cNvSpPr>
              <a:spLocks noChangeArrowheads="1"/>
            </p:cNvSpPr>
            <p:nvPr/>
          </p:nvSpPr>
          <p:spPr bwMode="auto">
            <a:xfrm>
              <a:off x="3913188" y="1535113"/>
              <a:ext cx="77787" cy="33337"/>
            </a:xfrm>
            <a:custGeom>
              <a:avLst/>
              <a:gdLst>
                <a:gd name="T0" fmla="*/ 62 w 218"/>
                <a:gd name="T1" fmla="*/ 30 h 94"/>
                <a:gd name="T2" fmla="*/ 62 w 218"/>
                <a:gd name="T3" fmla="*/ 30 h 94"/>
                <a:gd name="T4" fmla="*/ 62 w 218"/>
                <a:gd name="T5" fmla="*/ 30 h 94"/>
                <a:gd name="T6" fmla="*/ 31 w 218"/>
                <a:gd name="T7" fmla="*/ 30 h 94"/>
                <a:gd name="T8" fmla="*/ 31 w 218"/>
                <a:gd name="T9" fmla="*/ 62 h 94"/>
                <a:gd name="T10" fmla="*/ 0 w 218"/>
                <a:gd name="T11" fmla="*/ 62 h 94"/>
                <a:gd name="T12" fmla="*/ 0 w 218"/>
                <a:gd name="T13" fmla="*/ 62 h 94"/>
                <a:gd name="T14" fmla="*/ 0 w 218"/>
                <a:gd name="T15" fmla="*/ 62 h 94"/>
                <a:gd name="T16" fmla="*/ 0 w 218"/>
                <a:gd name="T17" fmla="*/ 93 h 94"/>
                <a:gd name="T18" fmla="*/ 0 w 218"/>
                <a:gd name="T19" fmla="*/ 93 h 94"/>
                <a:gd name="T20" fmla="*/ 31 w 218"/>
                <a:gd name="T21" fmla="*/ 93 h 94"/>
                <a:gd name="T22" fmla="*/ 31 w 218"/>
                <a:gd name="T23" fmla="*/ 93 h 94"/>
                <a:gd name="T24" fmla="*/ 62 w 218"/>
                <a:gd name="T25" fmla="*/ 62 h 94"/>
                <a:gd name="T26" fmla="*/ 62 w 218"/>
                <a:gd name="T27" fmla="*/ 93 h 94"/>
                <a:gd name="T28" fmla="*/ 62 w 218"/>
                <a:gd name="T29" fmla="*/ 93 h 94"/>
                <a:gd name="T30" fmla="*/ 62 w 218"/>
                <a:gd name="T31" fmla="*/ 93 h 94"/>
                <a:gd name="T32" fmla="*/ 62 w 218"/>
                <a:gd name="T33" fmla="*/ 93 h 94"/>
                <a:gd name="T34" fmla="*/ 93 w 218"/>
                <a:gd name="T35" fmla="*/ 93 h 94"/>
                <a:gd name="T36" fmla="*/ 93 w 218"/>
                <a:gd name="T37" fmla="*/ 93 h 94"/>
                <a:gd name="T38" fmla="*/ 93 w 218"/>
                <a:gd name="T39" fmla="*/ 93 h 94"/>
                <a:gd name="T40" fmla="*/ 93 w 218"/>
                <a:gd name="T41" fmla="*/ 93 h 94"/>
                <a:gd name="T42" fmla="*/ 93 w 218"/>
                <a:gd name="T43" fmla="*/ 93 h 94"/>
                <a:gd name="T44" fmla="*/ 93 w 218"/>
                <a:gd name="T45" fmla="*/ 93 h 94"/>
                <a:gd name="T46" fmla="*/ 93 w 218"/>
                <a:gd name="T47" fmla="*/ 93 h 94"/>
                <a:gd name="T48" fmla="*/ 93 w 218"/>
                <a:gd name="T49" fmla="*/ 93 h 94"/>
                <a:gd name="T50" fmla="*/ 93 w 218"/>
                <a:gd name="T51" fmla="*/ 93 h 94"/>
                <a:gd name="T52" fmla="*/ 124 w 218"/>
                <a:gd name="T53" fmla="*/ 62 h 94"/>
                <a:gd name="T54" fmla="*/ 124 w 218"/>
                <a:gd name="T55" fmla="*/ 62 h 94"/>
                <a:gd name="T56" fmla="*/ 124 w 218"/>
                <a:gd name="T57" fmla="*/ 93 h 94"/>
                <a:gd name="T58" fmla="*/ 155 w 218"/>
                <a:gd name="T59" fmla="*/ 93 h 94"/>
                <a:gd name="T60" fmla="*/ 155 w 218"/>
                <a:gd name="T61" fmla="*/ 93 h 94"/>
                <a:gd name="T62" fmla="*/ 155 w 218"/>
                <a:gd name="T63" fmla="*/ 62 h 94"/>
                <a:gd name="T64" fmla="*/ 186 w 218"/>
                <a:gd name="T65" fmla="*/ 62 h 94"/>
                <a:gd name="T66" fmla="*/ 186 w 218"/>
                <a:gd name="T67" fmla="*/ 62 h 94"/>
                <a:gd name="T68" fmla="*/ 186 w 218"/>
                <a:gd name="T69" fmla="*/ 62 h 94"/>
                <a:gd name="T70" fmla="*/ 186 w 218"/>
                <a:gd name="T71" fmla="*/ 30 h 94"/>
                <a:gd name="T72" fmla="*/ 186 w 218"/>
                <a:gd name="T73" fmla="*/ 30 h 94"/>
                <a:gd name="T74" fmla="*/ 217 w 218"/>
                <a:gd name="T75" fmla="*/ 30 h 94"/>
                <a:gd name="T76" fmla="*/ 217 w 218"/>
                <a:gd name="T77" fmla="*/ 30 h 94"/>
                <a:gd name="T78" fmla="*/ 217 w 218"/>
                <a:gd name="T79" fmla="*/ 30 h 94"/>
                <a:gd name="T80" fmla="*/ 217 w 218"/>
                <a:gd name="T81" fmla="*/ 30 h 94"/>
                <a:gd name="T82" fmla="*/ 217 w 218"/>
                <a:gd name="T83" fmla="*/ 30 h 94"/>
                <a:gd name="T84" fmla="*/ 217 w 218"/>
                <a:gd name="T85" fmla="*/ 0 h 94"/>
                <a:gd name="T86" fmla="*/ 217 w 218"/>
                <a:gd name="T87" fmla="*/ 0 h 94"/>
                <a:gd name="T88" fmla="*/ 217 w 218"/>
                <a:gd name="T89" fmla="*/ 0 h 94"/>
                <a:gd name="T90" fmla="*/ 217 w 218"/>
                <a:gd name="T91" fmla="*/ 0 h 94"/>
                <a:gd name="T92" fmla="*/ 186 w 218"/>
                <a:gd name="T93" fmla="*/ 0 h 94"/>
                <a:gd name="T94" fmla="*/ 186 w 218"/>
                <a:gd name="T95" fmla="*/ 0 h 94"/>
                <a:gd name="T96" fmla="*/ 186 w 218"/>
                <a:gd name="T97" fmla="*/ 0 h 94"/>
                <a:gd name="T98" fmla="*/ 155 w 218"/>
                <a:gd name="T99" fmla="*/ 0 h 94"/>
                <a:gd name="T100" fmla="*/ 155 w 218"/>
                <a:gd name="T101" fmla="*/ 0 h 94"/>
                <a:gd name="T102" fmla="*/ 155 w 218"/>
                <a:gd name="T103" fmla="*/ 0 h 94"/>
                <a:gd name="T104" fmla="*/ 93 w 218"/>
                <a:gd name="T105" fmla="*/ 0 h 94"/>
                <a:gd name="T106" fmla="*/ 93 w 218"/>
                <a:gd name="T107" fmla="*/ 0 h 94"/>
                <a:gd name="T108" fmla="*/ 93 w 218"/>
                <a:gd name="T109" fmla="*/ 0 h 94"/>
                <a:gd name="T110" fmla="*/ 62 w 218"/>
                <a:gd name="T111" fmla="*/ 0 h 94"/>
                <a:gd name="T112" fmla="*/ 62 w 218"/>
                <a:gd name="T113" fmla="*/ 0 h 94"/>
                <a:gd name="T114" fmla="*/ 62 w 218"/>
                <a:gd name="T115" fmla="*/ 0 h 94"/>
                <a:gd name="T116" fmla="*/ 62 w 218"/>
                <a:gd name="T117"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8" h="94">
                  <a:moveTo>
                    <a:pt x="62" y="30"/>
                  </a:moveTo>
                  <a:lnTo>
                    <a:pt x="62" y="30"/>
                  </a:lnTo>
                  <a:lnTo>
                    <a:pt x="62" y="30"/>
                  </a:lnTo>
                  <a:lnTo>
                    <a:pt x="31" y="30"/>
                  </a:lnTo>
                  <a:cubicBezTo>
                    <a:pt x="31" y="62"/>
                    <a:pt x="31" y="62"/>
                    <a:pt x="31" y="62"/>
                  </a:cubicBezTo>
                  <a:cubicBezTo>
                    <a:pt x="0" y="62"/>
                    <a:pt x="0" y="62"/>
                    <a:pt x="0" y="62"/>
                  </a:cubicBezTo>
                  <a:lnTo>
                    <a:pt x="0" y="62"/>
                  </a:lnTo>
                  <a:lnTo>
                    <a:pt x="0" y="62"/>
                  </a:lnTo>
                  <a:cubicBezTo>
                    <a:pt x="0" y="62"/>
                    <a:pt x="0" y="62"/>
                    <a:pt x="0" y="93"/>
                  </a:cubicBezTo>
                  <a:lnTo>
                    <a:pt x="0" y="93"/>
                  </a:lnTo>
                  <a:cubicBezTo>
                    <a:pt x="31" y="93"/>
                    <a:pt x="31" y="93"/>
                    <a:pt x="31" y="93"/>
                  </a:cubicBezTo>
                  <a:lnTo>
                    <a:pt x="31" y="93"/>
                  </a:lnTo>
                  <a:cubicBezTo>
                    <a:pt x="62" y="62"/>
                    <a:pt x="62" y="62"/>
                    <a:pt x="62" y="62"/>
                  </a:cubicBezTo>
                  <a:cubicBezTo>
                    <a:pt x="62" y="93"/>
                    <a:pt x="62" y="93"/>
                    <a:pt x="62" y="93"/>
                  </a:cubicBezTo>
                  <a:lnTo>
                    <a:pt x="62" y="93"/>
                  </a:lnTo>
                  <a:lnTo>
                    <a:pt x="62" y="93"/>
                  </a:lnTo>
                  <a:lnTo>
                    <a:pt x="62" y="93"/>
                  </a:lnTo>
                  <a:lnTo>
                    <a:pt x="93" y="93"/>
                  </a:lnTo>
                  <a:lnTo>
                    <a:pt x="93" y="93"/>
                  </a:lnTo>
                  <a:lnTo>
                    <a:pt x="93" y="93"/>
                  </a:lnTo>
                  <a:lnTo>
                    <a:pt x="93" y="93"/>
                  </a:lnTo>
                  <a:lnTo>
                    <a:pt x="93" y="93"/>
                  </a:lnTo>
                  <a:lnTo>
                    <a:pt x="93" y="93"/>
                  </a:lnTo>
                  <a:lnTo>
                    <a:pt x="93" y="93"/>
                  </a:lnTo>
                  <a:lnTo>
                    <a:pt x="93" y="93"/>
                  </a:lnTo>
                  <a:lnTo>
                    <a:pt x="93" y="93"/>
                  </a:lnTo>
                  <a:lnTo>
                    <a:pt x="124" y="62"/>
                  </a:lnTo>
                  <a:lnTo>
                    <a:pt x="124" y="62"/>
                  </a:lnTo>
                  <a:lnTo>
                    <a:pt x="124" y="93"/>
                  </a:lnTo>
                  <a:cubicBezTo>
                    <a:pt x="155" y="93"/>
                    <a:pt x="155" y="93"/>
                    <a:pt x="155" y="93"/>
                  </a:cubicBezTo>
                  <a:lnTo>
                    <a:pt x="155" y="93"/>
                  </a:lnTo>
                  <a:cubicBezTo>
                    <a:pt x="155" y="62"/>
                    <a:pt x="155" y="62"/>
                    <a:pt x="155" y="62"/>
                  </a:cubicBezTo>
                  <a:cubicBezTo>
                    <a:pt x="186" y="62"/>
                    <a:pt x="186" y="62"/>
                    <a:pt x="186" y="62"/>
                  </a:cubicBezTo>
                  <a:lnTo>
                    <a:pt x="186" y="62"/>
                  </a:lnTo>
                  <a:lnTo>
                    <a:pt x="186" y="62"/>
                  </a:lnTo>
                  <a:cubicBezTo>
                    <a:pt x="186" y="30"/>
                    <a:pt x="186" y="30"/>
                    <a:pt x="186" y="30"/>
                  </a:cubicBezTo>
                  <a:lnTo>
                    <a:pt x="186" y="30"/>
                  </a:lnTo>
                  <a:cubicBezTo>
                    <a:pt x="186" y="30"/>
                    <a:pt x="186" y="30"/>
                    <a:pt x="217" y="30"/>
                  </a:cubicBezTo>
                  <a:lnTo>
                    <a:pt x="217" y="30"/>
                  </a:lnTo>
                  <a:lnTo>
                    <a:pt x="217" y="30"/>
                  </a:lnTo>
                  <a:lnTo>
                    <a:pt x="217" y="30"/>
                  </a:lnTo>
                  <a:lnTo>
                    <a:pt x="217" y="30"/>
                  </a:lnTo>
                  <a:cubicBezTo>
                    <a:pt x="217" y="0"/>
                    <a:pt x="217" y="0"/>
                    <a:pt x="217" y="0"/>
                  </a:cubicBezTo>
                  <a:lnTo>
                    <a:pt x="217" y="0"/>
                  </a:lnTo>
                  <a:lnTo>
                    <a:pt x="217" y="0"/>
                  </a:lnTo>
                  <a:lnTo>
                    <a:pt x="217" y="0"/>
                  </a:lnTo>
                  <a:cubicBezTo>
                    <a:pt x="217" y="0"/>
                    <a:pt x="217" y="0"/>
                    <a:pt x="186" y="0"/>
                  </a:cubicBezTo>
                  <a:lnTo>
                    <a:pt x="186" y="0"/>
                  </a:lnTo>
                  <a:lnTo>
                    <a:pt x="186" y="0"/>
                  </a:lnTo>
                  <a:lnTo>
                    <a:pt x="155" y="0"/>
                  </a:lnTo>
                  <a:lnTo>
                    <a:pt x="155" y="0"/>
                  </a:lnTo>
                  <a:lnTo>
                    <a:pt x="155" y="0"/>
                  </a:lnTo>
                  <a:cubicBezTo>
                    <a:pt x="124" y="0"/>
                    <a:pt x="124" y="0"/>
                    <a:pt x="93" y="0"/>
                  </a:cubicBezTo>
                  <a:lnTo>
                    <a:pt x="93" y="0"/>
                  </a:lnTo>
                  <a:lnTo>
                    <a:pt x="93" y="0"/>
                  </a:lnTo>
                  <a:cubicBezTo>
                    <a:pt x="62" y="0"/>
                    <a:pt x="62" y="0"/>
                    <a:pt x="62" y="0"/>
                  </a:cubicBezTo>
                  <a:lnTo>
                    <a:pt x="62" y="0"/>
                  </a:lnTo>
                  <a:lnTo>
                    <a:pt x="62" y="0"/>
                  </a:lnTo>
                  <a:lnTo>
                    <a:pt x="62"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8" name="Freeform 90"/>
            <p:cNvSpPr>
              <a:spLocks noChangeArrowheads="1"/>
            </p:cNvSpPr>
            <p:nvPr/>
          </p:nvSpPr>
          <p:spPr bwMode="auto">
            <a:xfrm>
              <a:off x="3948113" y="1579563"/>
              <a:ext cx="22225" cy="22225"/>
            </a:xfrm>
            <a:custGeom>
              <a:avLst/>
              <a:gdLst>
                <a:gd name="T0" fmla="*/ 31 w 63"/>
                <a:gd name="T1" fmla="*/ 30 h 63"/>
                <a:gd name="T2" fmla="*/ 31 w 63"/>
                <a:gd name="T3" fmla="*/ 30 h 63"/>
                <a:gd name="T4" fmla="*/ 31 w 63"/>
                <a:gd name="T5" fmla="*/ 30 h 63"/>
                <a:gd name="T6" fmla="*/ 31 w 63"/>
                <a:gd name="T7" fmla="*/ 30 h 63"/>
                <a:gd name="T8" fmla="*/ 62 w 63"/>
                <a:gd name="T9" fmla="*/ 30 h 63"/>
                <a:gd name="T10" fmla="*/ 62 w 63"/>
                <a:gd name="T11" fmla="*/ 30 h 63"/>
                <a:gd name="T12" fmla="*/ 62 w 63"/>
                <a:gd name="T13" fmla="*/ 30 h 63"/>
                <a:gd name="T14" fmla="*/ 62 w 63"/>
                <a:gd name="T15" fmla="*/ 0 h 63"/>
                <a:gd name="T16" fmla="*/ 31 w 63"/>
                <a:gd name="T17" fmla="*/ 0 h 63"/>
                <a:gd name="T18" fmla="*/ 31 w 63"/>
                <a:gd name="T19" fmla="*/ 0 h 63"/>
                <a:gd name="T20" fmla="*/ 31 w 63"/>
                <a:gd name="T21" fmla="*/ 30 h 63"/>
                <a:gd name="T22" fmla="*/ 31 w 63"/>
                <a:gd name="T23" fmla="*/ 30 h 63"/>
                <a:gd name="T24" fmla="*/ 0 w 63"/>
                <a:gd name="T25" fmla="*/ 30 h 63"/>
                <a:gd name="T26" fmla="*/ 0 w 63"/>
                <a:gd name="T27" fmla="*/ 30 h 63"/>
                <a:gd name="T28" fmla="*/ 0 w 63"/>
                <a:gd name="T29" fmla="*/ 30 h 63"/>
                <a:gd name="T30" fmla="*/ 0 w 63"/>
                <a:gd name="T31" fmla="*/ 30 h 63"/>
                <a:gd name="T32" fmla="*/ 0 w 63"/>
                <a:gd name="T33" fmla="*/ 30 h 63"/>
                <a:gd name="T34" fmla="*/ 0 w 63"/>
                <a:gd name="T35" fmla="*/ 30 h 63"/>
                <a:gd name="T36" fmla="*/ 0 w 63"/>
                <a:gd name="T37" fmla="*/ 30 h 63"/>
                <a:gd name="T38" fmla="*/ 0 w 63"/>
                <a:gd name="T39" fmla="*/ 62 h 63"/>
                <a:gd name="T40" fmla="*/ 31 w 63"/>
                <a:gd name="T4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30"/>
                  </a:moveTo>
                  <a:lnTo>
                    <a:pt x="31" y="30"/>
                  </a:lnTo>
                  <a:lnTo>
                    <a:pt x="31" y="30"/>
                  </a:lnTo>
                  <a:lnTo>
                    <a:pt x="31" y="30"/>
                  </a:lnTo>
                  <a:cubicBezTo>
                    <a:pt x="31" y="30"/>
                    <a:pt x="31" y="30"/>
                    <a:pt x="62" y="30"/>
                  </a:cubicBezTo>
                  <a:lnTo>
                    <a:pt x="62" y="30"/>
                  </a:lnTo>
                  <a:lnTo>
                    <a:pt x="62" y="30"/>
                  </a:lnTo>
                  <a:lnTo>
                    <a:pt x="62" y="0"/>
                  </a:lnTo>
                  <a:cubicBezTo>
                    <a:pt x="62" y="0"/>
                    <a:pt x="62" y="0"/>
                    <a:pt x="31" y="0"/>
                  </a:cubicBezTo>
                  <a:lnTo>
                    <a:pt x="31" y="0"/>
                  </a:lnTo>
                  <a:cubicBezTo>
                    <a:pt x="31" y="30"/>
                    <a:pt x="31" y="30"/>
                    <a:pt x="31" y="30"/>
                  </a:cubicBezTo>
                  <a:lnTo>
                    <a:pt x="31" y="30"/>
                  </a:lnTo>
                  <a:cubicBezTo>
                    <a:pt x="0" y="30"/>
                    <a:pt x="0" y="30"/>
                    <a:pt x="0" y="30"/>
                  </a:cubicBezTo>
                  <a:lnTo>
                    <a:pt x="0" y="30"/>
                  </a:lnTo>
                  <a:lnTo>
                    <a:pt x="0" y="30"/>
                  </a:lnTo>
                  <a:lnTo>
                    <a:pt x="0" y="30"/>
                  </a:lnTo>
                  <a:lnTo>
                    <a:pt x="0" y="30"/>
                  </a:lnTo>
                  <a:lnTo>
                    <a:pt x="0" y="30"/>
                  </a:lnTo>
                  <a:lnTo>
                    <a:pt x="0" y="30"/>
                  </a:lnTo>
                  <a:cubicBezTo>
                    <a:pt x="0" y="62"/>
                    <a:pt x="0" y="62"/>
                    <a:pt x="0" y="62"/>
                  </a:cubicBezTo>
                  <a:cubicBezTo>
                    <a:pt x="0" y="62"/>
                    <a:pt x="0" y="30"/>
                    <a:pt x="31" y="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9" name="Freeform 91"/>
            <p:cNvSpPr>
              <a:spLocks noChangeArrowheads="1"/>
            </p:cNvSpPr>
            <p:nvPr/>
          </p:nvSpPr>
          <p:spPr bwMode="auto">
            <a:xfrm>
              <a:off x="4037013" y="1590675"/>
              <a:ext cx="66675" cy="77788"/>
            </a:xfrm>
            <a:custGeom>
              <a:avLst/>
              <a:gdLst>
                <a:gd name="T0" fmla="*/ 186 w 187"/>
                <a:gd name="T1" fmla="*/ 156 h 218"/>
                <a:gd name="T2" fmla="*/ 186 w 187"/>
                <a:gd name="T3" fmla="*/ 156 h 218"/>
                <a:gd name="T4" fmla="*/ 186 w 187"/>
                <a:gd name="T5" fmla="*/ 124 h 218"/>
                <a:gd name="T6" fmla="*/ 186 w 187"/>
                <a:gd name="T7" fmla="*/ 124 h 218"/>
                <a:gd name="T8" fmla="*/ 186 w 187"/>
                <a:gd name="T9" fmla="*/ 124 h 218"/>
                <a:gd name="T10" fmla="*/ 155 w 187"/>
                <a:gd name="T11" fmla="*/ 124 h 218"/>
                <a:gd name="T12" fmla="*/ 155 w 187"/>
                <a:gd name="T13" fmla="*/ 124 h 218"/>
                <a:gd name="T14" fmla="*/ 124 w 187"/>
                <a:gd name="T15" fmla="*/ 63 h 218"/>
                <a:gd name="T16" fmla="*/ 93 w 187"/>
                <a:gd name="T17" fmla="*/ 32 h 218"/>
                <a:gd name="T18" fmla="*/ 62 w 187"/>
                <a:gd name="T19" fmla="*/ 0 h 218"/>
                <a:gd name="T20" fmla="*/ 62 w 187"/>
                <a:gd name="T21" fmla="*/ 0 h 218"/>
                <a:gd name="T22" fmla="*/ 62 w 187"/>
                <a:gd name="T23" fmla="*/ 32 h 218"/>
                <a:gd name="T24" fmla="*/ 62 w 187"/>
                <a:gd name="T25" fmla="*/ 32 h 218"/>
                <a:gd name="T26" fmla="*/ 62 w 187"/>
                <a:gd name="T27" fmla="*/ 63 h 218"/>
                <a:gd name="T28" fmla="*/ 62 w 187"/>
                <a:gd name="T29" fmla="*/ 63 h 218"/>
                <a:gd name="T30" fmla="*/ 62 w 187"/>
                <a:gd name="T31" fmla="*/ 94 h 218"/>
                <a:gd name="T32" fmla="*/ 62 w 187"/>
                <a:gd name="T33" fmla="*/ 94 h 218"/>
                <a:gd name="T34" fmla="*/ 62 w 187"/>
                <a:gd name="T35" fmla="*/ 94 h 218"/>
                <a:gd name="T36" fmla="*/ 62 w 187"/>
                <a:gd name="T37" fmla="*/ 94 h 218"/>
                <a:gd name="T38" fmla="*/ 62 w 187"/>
                <a:gd name="T39" fmla="*/ 124 h 218"/>
                <a:gd name="T40" fmla="*/ 62 w 187"/>
                <a:gd name="T41" fmla="*/ 124 h 218"/>
                <a:gd name="T42" fmla="*/ 62 w 187"/>
                <a:gd name="T43" fmla="*/ 124 h 218"/>
                <a:gd name="T44" fmla="*/ 62 w 187"/>
                <a:gd name="T45" fmla="*/ 124 h 218"/>
                <a:gd name="T46" fmla="*/ 31 w 187"/>
                <a:gd name="T47" fmla="*/ 187 h 218"/>
                <a:gd name="T48" fmla="*/ 0 w 187"/>
                <a:gd name="T49" fmla="*/ 187 h 218"/>
                <a:gd name="T50" fmla="*/ 0 w 187"/>
                <a:gd name="T51" fmla="*/ 187 h 218"/>
                <a:gd name="T52" fmla="*/ 31 w 187"/>
                <a:gd name="T53" fmla="*/ 217 h 218"/>
                <a:gd name="T54" fmla="*/ 0 w 187"/>
                <a:gd name="T55" fmla="*/ 217 h 218"/>
                <a:gd name="T56" fmla="*/ 31 w 187"/>
                <a:gd name="T57" fmla="*/ 217 h 218"/>
                <a:gd name="T58" fmla="*/ 31 w 187"/>
                <a:gd name="T59" fmla="*/ 187 h 218"/>
                <a:gd name="T60" fmla="*/ 62 w 187"/>
                <a:gd name="T61" fmla="*/ 187 h 218"/>
                <a:gd name="T62" fmla="*/ 62 w 187"/>
                <a:gd name="T63" fmla="*/ 187 h 218"/>
                <a:gd name="T64" fmla="*/ 93 w 187"/>
                <a:gd name="T65" fmla="*/ 217 h 218"/>
                <a:gd name="T66" fmla="*/ 93 w 187"/>
                <a:gd name="T67" fmla="*/ 217 h 218"/>
                <a:gd name="T68" fmla="*/ 93 w 187"/>
                <a:gd name="T69" fmla="*/ 217 h 218"/>
                <a:gd name="T70" fmla="*/ 93 w 187"/>
                <a:gd name="T71" fmla="*/ 217 h 218"/>
                <a:gd name="T72" fmla="*/ 93 w 187"/>
                <a:gd name="T73" fmla="*/ 217 h 218"/>
                <a:gd name="T74" fmla="*/ 93 w 187"/>
                <a:gd name="T75" fmla="*/ 217 h 218"/>
                <a:gd name="T76" fmla="*/ 124 w 187"/>
                <a:gd name="T77" fmla="*/ 217 h 218"/>
                <a:gd name="T78" fmla="*/ 124 w 187"/>
                <a:gd name="T79" fmla="*/ 217 h 218"/>
                <a:gd name="T80" fmla="*/ 155 w 187"/>
                <a:gd name="T81" fmla="*/ 217 h 218"/>
                <a:gd name="T82" fmla="*/ 186 w 187"/>
                <a:gd name="T83" fmla="*/ 187 h 218"/>
                <a:gd name="T84" fmla="*/ 186 w 187"/>
                <a:gd name="T85" fmla="*/ 217 h 218"/>
                <a:gd name="T86" fmla="*/ 186 w 187"/>
                <a:gd name="T87" fmla="*/ 187 h 218"/>
                <a:gd name="T88" fmla="*/ 186 w 187"/>
                <a:gd name="T89" fmla="*/ 187 h 218"/>
                <a:gd name="T90" fmla="*/ 186 w 187"/>
                <a:gd name="T91" fmla="*/ 187 h 218"/>
                <a:gd name="T92" fmla="*/ 186 w 187"/>
                <a:gd name="T93" fmla="*/ 187 h 218"/>
                <a:gd name="T94" fmla="*/ 186 w 187"/>
                <a:gd name="T95" fmla="*/ 15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7" h="218">
                  <a:moveTo>
                    <a:pt x="186" y="156"/>
                  </a:moveTo>
                  <a:lnTo>
                    <a:pt x="186" y="156"/>
                  </a:lnTo>
                  <a:lnTo>
                    <a:pt x="186" y="124"/>
                  </a:lnTo>
                  <a:lnTo>
                    <a:pt x="186" y="124"/>
                  </a:lnTo>
                  <a:lnTo>
                    <a:pt x="186" y="124"/>
                  </a:lnTo>
                  <a:cubicBezTo>
                    <a:pt x="155" y="124"/>
                    <a:pt x="155" y="124"/>
                    <a:pt x="155" y="124"/>
                  </a:cubicBezTo>
                  <a:lnTo>
                    <a:pt x="155" y="124"/>
                  </a:lnTo>
                  <a:cubicBezTo>
                    <a:pt x="155" y="94"/>
                    <a:pt x="124" y="94"/>
                    <a:pt x="124" y="63"/>
                  </a:cubicBezTo>
                  <a:cubicBezTo>
                    <a:pt x="93" y="63"/>
                    <a:pt x="93" y="32"/>
                    <a:pt x="93" y="32"/>
                  </a:cubicBezTo>
                  <a:cubicBezTo>
                    <a:pt x="93" y="32"/>
                    <a:pt x="62" y="32"/>
                    <a:pt x="62" y="0"/>
                  </a:cubicBezTo>
                  <a:lnTo>
                    <a:pt x="62" y="0"/>
                  </a:lnTo>
                  <a:cubicBezTo>
                    <a:pt x="62" y="32"/>
                    <a:pt x="62" y="32"/>
                    <a:pt x="62" y="32"/>
                  </a:cubicBezTo>
                  <a:lnTo>
                    <a:pt x="62" y="32"/>
                  </a:lnTo>
                  <a:cubicBezTo>
                    <a:pt x="62" y="63"/>
                    <a:pt x="62" y="63"/>
                    <a:pt x="62" y="63"/>
                  </a:cubicBezTo>
                  <a:lnTo>
                    <a:pt x="62" y="63"/>
                  </a:lnTo>
                  <a:lnTo>
                    <a:pt x="62" y="94"/>
                  </a:lnTo>
                  <a:lnTo>
                    <a:pt x="62" y="94"/>
                  </a:lnTo>
                  <a:lnTo>
                    <a:pt x="62" y="94"/>
                  </a:lnTo>
                  <a:lnTo>
                    <a:pt x="62" y="94"/>
                  </a:lnTo>
                  <a:lnTo>
                    <a:pt x="62" y="124"/>
                  </a:lnTo>
                  <a:lnTo>
                    <a:pt x="62" y="124"/>
                  </a:lnTo>
                  <a:lnTo>
                    <a:pt x="62" y="124"/>
                  </a:lnTo>
                  <a:lnTo>
                    <a:pt x="62" y="124"/>
                  </a:lnTo>
                  <a:cubicBezTo>
                    <a:pt x="62" y="156"/>
                    <a:pt x="31" y="187"/>
                    <a:pt x="31" y="187"/>
                  </a:cubicBezTo>
                  <a:cubicBezTo>
                    <a:pt x="0" y="187"/>
                    <a:pt x="0" y="187"/>
                    <a:pt x="0" y="187"/>
                  </a:cubicBezTo>
                  <a:lnTo>
                    <a:pt x="0" y="187"/>
                  </a:lnTo>
                  <a:cubicBezTo>
                    <a:pt x="31" y="217"/>
                    <a:pt x="31" y="217"/>
                    <a:pt x="31" y="217"/>
                  </a:cubicBezTo>
                  <a:cubicBezTo>
                    <a:pt x="0" y="217"/>
                    <a:pt x="0" y="217"/>
                    <a:pt x="0" y="217"/>
                  </a:cubicBezTo>
                  <a:cubicBezTo>
                    <a:pt x="31" y="217"/>
                    <a:pt x="31" y="217"/>
                    <a:pt x="31" y="217"/>
                  </a:cubicBezTo>
                  <a:cubicBezTo>
                    <a:pt x="31" y="217"/>
                    <a:pt x="31" y="217"/>
                    <a:pt x="31" y="187"/>
                  </a:cubicBezTo>
                  <a:cubicBezTo>
                    <a:pt x="31" y="187"/>
                    <a:pt x="31" y="187"/>
                    <a:pt x="62" y="187"/>
                  </a:cubicBezTo>
                  <a:lnTo>
                    <a:pt x="62" y="187"/>
                  </a:lnTo>
                  <a:lnTo>
                    <a:pt x="93" y="217"/>
                  </a:lnTo>
                  <a:lnTo>
                    <a:pt x="93" y="217"/>
                  </a:lnTo>
                  <a:lnTo>
                    <a:pt x="93" y="217"/>
                  </a:lnTo>
                  <a:lnTo>
                    <a:pt x="93" y="217"/>
                  </a:lnTo>
                  <a:lnTo>
                    <a:pt x="93" y="217"/>
                  </a:lnTo>
                  <a:lnTo>
                    <a:pt x="93" y="217"/>
                  </a:lnTo>
                  <a:cubicBezTo>
                    <a:pt x="93" y="217"/>
                    <a:pt x="93" y="217"/>
                    <a:pt x="124" y="217"/>
                  </a:cubicBezTo>
                  <a:lnTo>
                    <a:pt x="124" y="217"/>
                  </a:lnTo>
                  <a:cubicBezTo>
                    <a:pt x="124" y="217"/>
                    <a:pt x="124" y="217"/>
                    <a:pt x="155" y="217"/>
                  </a:cubicBezTo>
                  <a:cubicBezTo>
                    <a:pt x="155" y="217"/>
                    <a:pt x="155" y="187"/>
                    <a:pt x="186" y="187"/>
                  </a:cubicBezTo>
                  <a:cubicBezTo>
                    <a:pt x="186" y="187"/>
                    <a:pt x="186" y="187"/>
                    <a:pt x="186" y="217"/>
                  </a:cubicBezTo>
                  <a:cubicBezTo>
                    <a:pt x="186" y="187"/>
                    <a:pt x="186" y="187"/>
                    <a:pt x="186" y="187"/>
                  </a:cubicBezTo>
                  <a:lnTo>
                    <a:pt x="186" y="187"/>
                  </a:lnTo>
                  <a:lnTo>
                    <a:pt x="186" y="187"/>
                  </a:lnTo>
                  <a:lnTo>
                    <a:pt x="186" y="187"/>
                  </a:lnTo>
                  <a:cubicBezTo>
                    <a:pt x="186" y="156"/>
                    <a:pt x="186" y="156"/>
                    <a:pt x="186" y="15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0" name="Freeform 92"/>
            <p:cNvSpPr>
              <a:spLocks noChangeArrowheads="1"/>
            </p:cNvSpPr>
            <p:nvPr/>
          </p:nvSpPr>
          <p:spPr bwMode="auto">
            <a:xfrm>
              <a:off x="3992563" y="1612900"/>
              <a:ext cx="44450" cy="44450"/>
            </a:xfrm>
            <a:custGeom>
              <a:avLst/>
              <a:gdLst>
                <a:gd name="T0" fmla="*/ 124 w 125"/>
                <a:gd name="T1" fmla="*/ 31 h 125"/>
                <a:gd name="T2" fmla="*/ 124 w 125"/>
                <a:gd name="T3" fmla="*/ 31 h 125"/>
                <a:gd name="T4" fmla="*/ 124 w 125"/>
                <a:gd name="T5" fmla="*/ 31 h 125"/>
                <a:gd name="T6" fmla="*/ 124 w 125"/>
                <a:gd name="T7" fmla="*/ 31 h 125"/>
                <a:gd name="T8" fmla="*/ 124 w 125"/>
                <a:gd name="T9" fmla="*/ 31 h 125"/>
                <a:gd name="T10" fmla="*/ 124 w 125"/>
                <a:gd name="T11" fmla="*/ 31 h 125"/>
                <a:gd name="T12" fmla="*/ 93 w 125"/>
                <a:gd name="T13" fmla="*/ 31 h 125"/>
                <a:gd name="T14" fmla="*/ 93 w 125"/>
                <a:gd name="T15" fmla="*/ 31 h 125"/>
                <a:gd name="T16" fmla="*/ 93 w 125"/>
                <a:gd name="T17" fmla="*/ 31 h 125"/>
                <a:gd name="T18" fmla="*/ 93 w 125"/>
                <a:gd name="T19" fmla="*/ 31 h 125"/>
                <a:gd name="T20" fmla="*/ 0 w 125"/>
                <a:gd name="T21" fmla="*/ 0 h 125"/>
                <a:gd name="T22" fmla="*/ 0 w 125"/>
                <a:gd name="T23" fmla="*/ 0 h 125"/>
                <a:gd name="T24" fmla="*/ 0 w 125"/>
                <a:gd name="T25" fmla="*/ 31 h 125"/>
                <a:gd name="T26" fmla="*/ 0 w 125"/>
                <a:gd name="T27" fmla="*/ 31 h 125"/>
                <a:gd name="T28" fmla="*/ 31 w 125"/>
                <a:gd name="T29" fmla="*/ 31 h 125"/>
                <a:gd name="T30" fmla="*/ 62 w 125"/>
                <a:gd name="T31" fmla="*/ 61 h 125"/>
                <a:gd name="T32" fmla="*/ 62 w 125"/>
                <a:gd name="T33" fmla="*/ 93 h 125"/>
                <a:gd name="T34" fmla="*/ 62 w 125"/>
                <a:gd name="T35" fmla="*/ 93 h 125"/>
                <a:gd name="T36" fmla="*/ 62 w 125"/>
                <a:gd name="T37" fmla="*/ 93 h 125"/>
                <a:gd name="T38" fmla="*/ 93 w 125"/>
                <a:gd name="T39" fmla="*/ 124 h 125"/>
                <a:gd name="T40" fmla="*/ 124 w 125"/>
                <a:gd name="T41" fmla="*/ 93 h 125"/>
                <a:gd name="T42" fmla="*/ 124 w 125"/>
                <a:gd name="T43" fmla="*/ 61 h 125"/>
                <a:gd name="T44" fmla="*/ 124 w 125"/>
                <a:gd name="T45" fmla="*/ 3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25">
                  <a:moveTo>
                    <a:pt x="124" y="31"/>
                  </a:moveTo>
                  <a:lnTo>
                    <a:pt x="124" y="31"/>
                  </a:lnTo>
                  <a:lnTo>
                    <a:pt x="124" y="31"/>
                  </a:lnTo>
                  <a:lnTo>
                    <a:pt x="124" y="31"/>
                  </a:lnTo>
                  <a:lnTo>
                    <a:pt x="124" y="31"/>
                  </a:lnTo>
                  <a:lnTo>
                    <a:pt x="124" y="31"/>
                  </a:lnTo>
                  <a:cubicBezTo>
                    <a:pt x="93" y="31"/>
                    <a:pt x="93" y="31"/>
                    <a:pt x="93" y="31"/>
                  </a:cubicBezTo>
                  <a:lnTo>
                    <a:pt x="93" y="31"/>
                  </a:lnTo>
                  <a:lnTo>
                    <a:pt x="93" y="31"/>
                  </a:lnTo>
                  <a:lnTo>
                    <a:pt x="93" y="31"/>
                  </a:lnTo>
                  <a:cubicBezTo>
                    <a:pt x="62" y="31"/>
                    <a:pt x="31" y="0"/>
                    <a:pt x="0" y="0"/>
                  </a:cubicBezTo>
                  <a:lnTo>
                    <a:pt x="0" y="0"/>
                  </a:lnTo>
                  <a:cubicBezTo>
                    <a:pt x="0" y="0"/>
                    <a:pt x="0" y="0"/>
                    <a:pt x="0" y="31"/>
                  </a:cubicBezTo>
                  <a:lnTo>
                    <a:pt x="0" y="31"/>
                  </a:lnTo>
                  <a:cubicBezTo>
                    <a:pt x="0" y="31"/>
                    <a:pt x="0" y="31"/>
                    <a:pt x="31" y="31"/>
                  </a:cubicBezTo>
                  <a:cubicBezTo>
                    <a:pt x="31" y="61"/>
                    <a:pt x="31" y="61"/>
                    <a:pt x="62" y="61"/>
                  </a:cubicBezTo>
                  <a:cubicBezTo>
                    <a:pt x="62" y="93"/>
                    <a:pt x="62" y="93"/>
                    <a:pt x="62" y="93"/>
                  </a:cubicBezTo>
                  <a:lnTo>
                    <a:pt x="62" y="93"/>
                  </a:lnTo>
                  <a:lnTo>
                    <a:pt x="62" y="93"/>
                  </a:lnTo>
                  <a:cubicBezTo>
                    <a:pt x="93" y="93"/>
                    <a:pt x="93" y="124"/>
                    <a:pt x="93" y="124"/>
                  </a:cubicBezTo>
                  <a:cubicBezTo>
                    <a:pt x="93" y="93"/>
                    <a:pt x="93" y="93"/>
                    <a:pt x="124" y="93"/>
                  </a:cubicBezTo>
                  <a:cubicBezTo>
                    <a:pt x="124" y="61"/>
                    <a:pt x="124" y="61"/>
                    <a:pt x="124" y="61"/>
                  </a:cubicBezTo>
                  <a:cubicBezTo>
                    <a:pt x="124" y="61"/>
                    <a:pt x="124" y="61"/>
                    <a:pt x="124"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1" name="Freeform 93"/>
            <p:cNvSpPr>
              <a:spLocks noChangeArrowheads="1"/>
            </p:cNvSpPr>
            <p:nvPr/>
          </p:nvSpPr>
          <p:spPr bwMode="auto">
            <a:xfrm>
              <a:off x="4081463" y="1712913"/>
              <a:ext cx="33337" cy="44450"/>
            </a:xfrm>
            <a:custGeom>
              <a:avLst/>
              <a:gdLst>
                <a:gd name="T0" fmla="*/ 62 w 94"/>
                <a:gd name="T1" fmla="*/ 0 h 125"/>
                <a:gd name="T2" fmla="*/ 62 w 94"/>
                <a:gd name="T3" fmla="*/ 0 h 125"/>
                <a:gd name="T4" fmla="*/ 31 w 94"/>
                <a:gd name="T5" fmla="*/ 0 h 125"/>
                <a:gd name="T6" fmla="*/ 31 w 94"/>
                <a:gd name="T7" fmla="*/ 0 h 125"/>
                <a:gd name="T8" fmla="*/ 31 w 94"/>
                <a:gd name="T9" fmla="*/ 0 h 125"/>
                <a:gd name="T10" fmla="*/ 31 w 94"/>
                <a:gd name="T11" fmla="*/ 0 h 125"/>
                <a:gd name="T12" fmla="*/ 31 w 94"/>
                <a:gd name="T13" fmla="*/ 0 h 125"/>
                <a:gd name="T14" fmla="*/ 0 w 94"/>
                <a:gd name="T15" fmla="*/ 31 h 125"/>
                <a:gd name="T16" fmla="*/ 0 w 94"/>
                <a:gd name="T17" fmla="*/ 31 h 125"/>
                <a:gd name="T18" fmla="*/ 0 w 94"/>
                <a:gd name="T19" fmla="*/ 63 h 125"/>
                <a:gd name="T20" fmla="*/ 0 w 94"/>
                <a:gd name="T21" fmla="*/ 63 h 125"/>
                <a:gd name="T22" fmla="*/ 0 w 94"/>
                <a:gd name="T23" fmla="*/ 63 h 125"/>
                <a:gd name="T24" fmla="*/ 0 w 94"/>
                <a:gd name="T25" fmla="*/ 124 h 125"/>
                <a:gd name="T26" fmla="*/ 0 w 94"/>
                <a:gd name="T27" fmla="*/ 124 h 125"/>
                <a:gd name="T28" fmla="*/ 31 w 94"/>
                <a:gd name="T29" fmla="*/ 124 h 125"/>
                <a:gd name="T30" fmla="*/ 31 w 94"/>
                <a:gd name="T31" fmla="*/ 124 h 125"/>
                <a:gd name="T32" fmla="*/ 62 w 94"/>
                <a:gd name="T33" fmla="*/ 124 h 125"/>
                <a:gd name="T34" fmla="*/ 62 w 94"/>
                <a:gd name="T35" fmla="*/ 124 h 125"/>
                <a:gd name="T36" fmla="*/ 62 w 94"/>
                <a:gd name="T37" fmla="*/ 124 h 125"/>
                <a:gd name="T38" fmla="*/ 62 w 94"/>
                <a:gd name="T39" fmla="*/ 94 h 125"/>
                <a:gd name="T40" fmla="*/ 93 w 94"/>
                <a:gd name="T41" fmla="*/ 63 h 125"/>
                <a:gd name="T42" fmla="*/ 62 w 94"/>
                <a:gd name="T4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25">
                  <a:moveTo>
                    <a:pt x="62" y="0"/>
                  </a:moveTo>
                  <a:lnTo>
                    <a:pt x="62" y="0"/>
                  </a:lnTo>
                  <a:cubicBezTo>
                    <a:pt x="62" y="0"/>
                    <a:pt x="62" y="0"/>
                    <a:pt x="31" y="0"/>
                  </a:cubicBezTo>
                  <a:lnTo>
                    <a:pt x="31" y="0"/>
                  </a:lnTo>
                  <a:lnTo>
                    <a:pt x="31" y="0"/>
                  </a:lnTo>
                  <a:lnTo>
                    <a:pt x="31" y="0"/>
                  </a:lnTo>
                  <a:lnTo>
                    <a:pt x="31" y="0"/>
                  </a:lnTo>
                  <a:cubicBezTo>
                    <a:pt x="31" y="31"/>
                    <a:pt x="31" y="31"/>
                    <a:pt x="0" y="31"/>
                  </a:cubicBezTo>
                  <a:lnTo>
                    <a:pt x="0" y="31"/>
                  </a:lnTo>
                  <a:lnTo>
                    <a:pt x="0" y="63"/>
                  </a:lnTo>
                  <a:lnTo>
                    <a:pt x="0" y="63"/>
                  </a:lnTo>
                  <a:lnTo>
                    <a:pt x="0" y="63"/>
                  </a:lnTo>
                  <a:cubicBezTo>
                    <a:pt x="0" y="94"/>
                    <a:pt x="0" y="94"/>
                    <a:pt x="0" y="124"/>
                  </a:cubicBezTo>
                  <a:lnTo>
                    <a:pt x="0" y="124"/>
                  </a:lnTo>
                  <a:lnTo>
                    <a:pt x="31" y="124"/>
                  </a:lnTo>
                  <a:lnTo>
                    <a:pt x="31" y="124"/>
                  </a:lnTo>
                  <a:cubicBezTo>
                    <a:pt x="31" y="124"/>
                    <a:pt x="31" y="124"/>
                    <a:pt x="62" y="124"/>
                  </a:cubicBezTo>
                  <a:lnTo>
                    <a:pt x="62" y="124"/>
                  </a:lnTo>
                  <a:lnTo>
                    <a:pt x="62" y="124"/>
                  </a:lnTo>
                  <a:cubicBezTo>
                    <a:pt x="62" y="94"/>
                    <a:pt x="62" y="94"/>
                    <a:pt x="62" y="94"/>
                  </a:cubicBezTo>
                  <a:cubicBezTo>
                    <a:pt x="62" y="94"/>
                    <a:pt x="62" y="63"/>
                    <a:pt x="93" y="63"/>
                  </a:cubicBezTo>
                  <a:cubicBezTo>
                    <a:pt x="62" y="63"/>
                    <a:pt x="62" y="31"/>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2" name="Freeform 94"/>
            <p:cNvSpPr>
              <a:spLocks noChangeArrowheads="1"/>
            </p:cNvSpPr>
            <p:nvPr/>
          </p:nvSpPr>
          <p:spPr bwMode="auto">
            <a:xfrm>
              <a:off x="4148138" y="1322388"/>
              <a:ext cx="68262" cy="34925"/>
            </a:xfrm>
            <a:custGeom>
              <a:avLst/>
              <a:gdLst>
                <a:gd name="T0" fmla="*/ 187 w 188"/>
                <a:gd name="T1" fmla="*/ 63 h 95"/>
                <a:gd name="T2" fmla="*/ 187 w 188"/>
                <a:gd name="T3" fmla="*/ 63 h 95"/>
                <a:gd name="T4" fmla="*/ 187 w 188"/>
                <a:gd name="T5" fmla="*/ 63 h 95"/>
                <a:gd name="T6" fmla="*/ 187 w 188"/>
                <a:gd name="T7" fmla="*/ 63 h 95"/>
                <a:gd name="T8" fmla="*/ 156 w 188"/>
                <a:gd name="T9" fmla="*/ 32 h 95"/>
                <a:gd name="T10" fmla="*/ 156 w 188"/>
                <a:gd name="T11" fmla="*/ 32 h 95"/>
                <a:gd name="T12" fmla="*/ 156 w 188"/>
                <a:gd name="T13" fmla="*/ 32 h 95"/>
                <a:gd name="T14" fmla="*/ 156 w 188"/>
                <a:gd name="T15" fmla="*/ 32 h 95"/>
                <a:gd name="T16" fmla="*/ 156 w 188"/>
                <a:gd name="T17" fmla="*/ 32 h 95"/>
                <a:gd name="T18" fmla="*/ 156 w 188"/>
                <a:gd name="T19" fmla="*/ 32 h 95"/>
                <a:gd name="T20" fmla="*/ 125 w 188"/>
                <a:gd name="T21" fmla="*/ 32 h 95"/>
                <a:gd name="T22" fmla="*/ 125 w 188"/>
                <a:gd name="T23" fmla="*/ 32 h 95"/>
                <a:gd name="T24" fmla="*/ 63 w 188"/>
                <a:gd name="T25" fmla="*/ 0 h 95"/>
                <a:gd name="T26" fmla="*/ 63 w 188"/>
                <a:gd name="T27" fmla="*/ 0 h 95"/>
                <a:gd name="T28" fmla="*/ 32 w 188"/>
                <a:gd name="T29" fmla="*/ 0 h 95"/>
                <a:gd name="T30" fmla="*/ 32 w 188"/>
                <a:gd name="T31" fmla="*/ 0 h 95"/>
                <a:gd name="T32" fmla="*/ 32 w 188"/>
                <a:gd name="T33" fmla="*/ 0 h 95"/>
                <a:gd name="T34" fmla="*/ 32 w 188"/>
                <a:gd name="T35" fmla="*/ 0 h 95"/>
                <a:gd name="T36" fmla="*/ 0 w 188"/>
                <a:gd name="T37" fmla="*/ 32 h 95"/>
                <a:gd name="T38" fmla="*/ 32 w 188"/>
                <a:gd name="T39" fmla="*/ 32 h 95"/>
                <a:gd name="T40" fmla="*/ 32 w 188"/>
                <a:gd name="T41" fmla="*/ 32 h 95"/>
                <a:gd name="T42" fmla="*/ 32 w 188"/>
                <a:gd name="T43" fmla="*/ 32 h 95"/>
                <a:gd name="T44" fmla="*/ 63 w 188"/>
                <a:gd name="T45" fmla="*/ 63 h 95"/>
                <a:gd name="T46" fmla="*/ 63 w 188"/>
                <a:gd name="T47" fmla="*/ 63 h 95"/>
                <a:gd name="T48" fmla="*/ 63 w 188"/>
                <a:gd name="T49" fmla="*/ 63 h 95"/>
                <a:gd name="T50" fmla="*/ 125 w 188"/>
                <a:gd name="T51" fmla="*/ 94 h 95"/>
                <a:gd name="T52" fmla="*/ 125 w 188"/>
                <a:gd name="T53" fmla="*/ 94 h 95"/>
                <a:gd name="T54" fmla="*/ 125 w 188"/>
                <a:gd name="T55" fmla="*/ 94 h 95"/>
                <a:gd name="T56" fmla="*/ 125 w 188"/>
                <a:gd name="T57" fmla="*/ 94 h 95"/>
                <a:gd name="T58" fmla="*/ 125 w 188"/>
                <a:gd name="T59" fmla="*/ 94 h 95"/>
                <a:gd name="T60" fmla="*/ 125 w 188"/>
                <a:gd name="T61" fmla="*/ 94 h 95"/>
                <a:gd name="T62" fmla="*/ 156 w 188"/>
                <a:gd name="T63" fmla="*/ 94 h 95"/>
                <a:gd name="T64" fmla="*/ 187 w 188"/>
                <a:gd name="T65"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95">
                  <a:moveTo>
                    <a:pt x="187" y="63"/>
                  </a:moveTo>
                  <a:lnTo>
                    <a:pt x="187" y="63"/>
                  </a:lnTo>
                  <a:lnTo>
                    <a:pt x="187" y="63"/>
                  </a:lnTo>
                  <a:lnTo>
                    <a:pt x="187" y="63"/>
                  </a:lnTo>
                  <a:cubicBezTo>
                    <a:pt x="156" y="63"/>
                    <a:pt x="156" y="63"/>
                    <a:pt x="156" y="32"/>
                  </a:cubicBezTo>
                  <a:lnTo>
                    <a:pt x="156" y="32"/>
                  </a:lnTo>
                  <a:lnTo>
                    <a:pt x="156" y="32"/>
                  </a:lnTo>
                  <a:lnTo>
                    <a:pt x="156" y="32"/>
                  </a:lnTo>
                  <a:lnTo>
                    <a:pt x="156" y="32"/>
                  </a:lnTo>
                  <a:lnTo>
                    <a:pt x="156" y="32"/>
                  </a:lnTo>
                  <a:cubicBezTo>
                    <a:pt x="125" y="32"/>
                    <a:pt x="125" y="32"/>
                    <a:pt x="125" y="32"/>
                  </a:cubicBezTo>
                  <a:lnTo>
                    <a:pt x="125" y="32"/>
                  </a:lnTo>
                  <a:cubicBezTo>
                    <a:pt x="94" y="32"/>
                    <a:pt x="94" y="0"/>
                    <a:pt x="63" y="0"/>
                  </a:cubicBezTo>
                  <a:lnTo>
                    <a:pt x="63" y="0"/>
                  </a:lnTo>
                  <a:cubicBezTo>
                    <a:pt x="63" y="0"/>
                    <a:pt x="63" y="0"/>
                    <a:pt x="32" y="0"/>
                  </a:cubicBezTo>
                  <a:lnTo>
                    <a:pt x="32" y="0"/>
                  </a:lnTo>
                  <a:lnTo>
                    <a:pt x="32" y="0"/>
                  </a:lnTo>
                  <a:lnTo>
                    <a:pt x="32" y="0"/>
                  </a:lnTo>
                  <a:cubicBezTo>
                    <a:pt x="32" y="32"/>
                    <a:pt x="32" y="32"/>
                    <a:pt x="0" y="32"/>
                  </a:cubicBezTo>
                  <a:cubicBezTo>
                    <a:pt x="0" y="32"/>
                    <a:pt x="0" y="32"/>
                    <a:pt x="32" y="32"/>
                  </a:cubicBezTo>
                  <a:lnTo>
                    <a:pt x="32" y="32"/>
                  </a:lnTo>
                  <a:lnTo>
                    <a:pt x="32" y="32"/>
                  </a:lnTo>
                  <a:lnTo>
                    <a:pt x="63" y="63"/>
                  </a:lnTo>
                  <a:lnTo>
                    <a:pt x="63" y="63"/>
                  </a:lnTo>
                  <a:lnTo>
                    <a:pt x="63" y="63"/>
                  </a:lnTo>
                  <a:cubicBezTo>
                    <a:pt x="94" y="63"/>
                    <a:pt x="125" y="63"/>
                    <a:pt x="125" y="94"/>
                  </a:cubicBezTo>
                  <a:lnTo>
                    <a:pt x="125" y="94"/>
                  </a:lnTo>
                  <a:lnTo>
                    <a:pt x="125" y="94"/>
                  </a:lnTo>
                  <a:lnTo>
                    <a:pt x="125" y="94"/>
                  </a:lnTo>
                  <a:lnTo>
                    <a:pt x="125" y="94"/>
                  </a:lnTo>
                  <a:lnTo>
                    <a:pt x="125" y="94"/>
                  </a:lnTo>
                  <a:cubicBezTo>
                    <a:pt x="156" y="94"/>
                    <a:pt x="156" y="94"/>
                    <a:pt x="156" y="94"/>
                  </a:cubicBezTo>
                  <a:cubicBezTo>
                    <a:pt x="156" y="63"/>
                    <a:pt x="187" y="63"/>
                    <a:pt x="187"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3" name="Freeform 95"/>
            <p:cNvSpPr>
              <a:spLocks noChangeArrowheads="1"/>
            </p:cNvSpPr>
            <p:nvPr/>
          </p:nvSpPr>
          <p:spPr bwMode="auto">
            <a:xfrm>
              <a:off x="4148138" y="1277938"/>
              <a:ext cx="57150" cy="34925"/>
            </a:xfrm>
            <a:custGeom>
              <a:avLst/>
              <a:gdLst>
                <a:gd name="T0" fmla="*/ 125 w 157"/>
                <a:gd name="T1" fmla="*/ 32 h 95"/>
                <a:gd name="T2" fmla="*/ 125 w 157"/>
                <a:gd name="T3" fmla="*/ 32 h 95"/>
                <a:gd name="T4" fmla="*/ 63 w 157"/>
                <a:gd name="T5" fmla="*/ 0 h 95"/>
                <a:gd name="T6" fmla="*/ 63 w 157"/>
                <a:gd name="T7" fmla="*/ 0 h 95"/>
                <a:gd name="T8" fmla="*/ 32 w 157"/>
                <a:gd name="T9" fmla="*/ 0 h 95"/>
                <a:gd name="T10" fmla="*/ 0 w 157"/>
                <a:gd name="T11" fmla="*/ 32 h 95"/>
                <a:gd name="T12" fmla="*/ 0 w 157"/>
                <a:gd name="T13" fmla="*/ 32 h 95"/>
                <a:gd name="T14" fmla="*/ 0 w 157"/>
                <a:gd name="T15" fmla="*/ 32 h 95"/>
                <a:gd name="T16" fmla="*/ 0 w 157"/>
                <a:gd name="T17" fmla="*/ 32 h 95"/>
                <a:gd name="T18" fmla="*/ 32 w 157"/>
                <a:gd name="T19" fmla="*/ 63 h 95"/>
                <a:gd name="T20" fmla="*/ 32 w 157"/>
                <a:gd name="T21" fmla="*/ 63 h 95"/>
                <a:gd name="T22" fmla="*/ 94 w 157"/>
                <a:gd name="T23" fmla="*/ 94 h 95"/>
                <a:gd name="T24" fmla="*/ 125 w 157"/>
                <a:gd name="T25" fmla="*/ 94 h 95"/>
                <a:gd name="T26" fmla="*/ 125 w 157"/>
                <a:gd name="T27" fmla="*/ 94 h 95"/>
                <a:gd name="T28" fmla="*/ 156 w 157"/>
                <a:gd name="T29" fmla="*/ 94 h 95"/>
                <a:gd name="T30" fmla="*/ 156 w 157"/>
                <a:gd name="T31" fmla="*/ 63 h 95"/>
                <a:gd name="T32" fmla="*/ 156 w 157"/>
                <a:gd name="T33" fmla="*/ 63 h 95"/>
                <a:gd name="T34" fmla="*/ 156 w 157"/>
                <a:gd name="T35" fmla="*/ 32 h 95"/>
                <a:gd name="T36" fmla="*/ 156 w 157"/>
                <a:gd name="T37" fmla="*/ 32 h 95"/>
                <a:gd name="T38" fmla="*/ 125 w 157"/>
                <a:gd name="T39" fmla="*/ 3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95">
                  <a:moveTo>
                    <a:pt x="125" y="32"/>
                  </a:moveTo>
                  <a:lnTo>
                    <a:pt x="125" y="32"/>
                  </a:lnTo>
                  <a:cubicBezTo>
                    <a:pt x="94" y="32"/>
                    <a:pt x="94" y="32"/>
                    <a:pt x="63" y="0"/>
                  </a:cubicBezTo>
                  <a:lnTo>
                    <a:pt x="63" y="0"/>
                  </a:lnTo>
                  <a:lnTo>
                    <a:pt x="32" y="0"/>
                  </a:lnTo>
                  <a:cubicBezTo>
                    <a:pt x="32" y="0"/>
                    <a:pt x="32" y="0"/>
                    <a:pt x="0" y="32"/>
                  </a:cubicBezTo>
                  <a:lnTo>
                    <a:pt x="0" y="32"/>
                  </a:lnTo>
                  <a:lnTo>
                    <a:pt x="0" y="32"/>
                  </a:lnTo>
                  <a:lnTo>
                    <a:pt x="0" y="32"/>
                  </a:lnTo>
                  <a:cubicBezTo>
                    <a:pt x="0" y="32"/>
                    <a:pt x="0" y="63"/>
                    <a:pt x="32" y="63"/>
                  </a:cubicBezTo>
                  <a:lnTo>
                    <a:pt x="32" y="63"/>
                  </a:lnTo>
                  <a:cubicBezTo>
                    <a:pt x="63" y="63"/>
                    <a:pt x="94" y="63"/>
                    <a:pt x="94" y="94"/>
                  </a:cubicBezTo>
                  <a:lnTo>
                    <a:pt x="125" y="94"/>
                  </a:lnTo>
                  <a:lnTo>
                    <a:pt x="125" y="94"/>
                  </a:lnTo>
                  <a:lnTo>
                    <a:pt x="156" y="94"/>
                  </a:lnTo>
                  <a:lnTo>
                    <a:pt x="156" y="63"/>
                  </a:lnTo>
                  <a:lnTo>
                    <a:pt x="156" y="63"/>
                  </a:lnTo>
                  <a:lnTo>
                    <a:pt x="156" y="32"/>
                  </a:lnTo>
                  <a:lnTo>
                    <a:pt x="156" y="32"/>
                  </a:lnTo>
                  <a:lnTo>
                    <a:pt x="125" y="3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4" name="Freeform 96"/>
            <p:cNvSpPr>
              <a:spLocks noChangeArrowheads="1"/>
            </p:cNvSpPr>
            <p:nvPr/>
          </p:nvSpPr>
          <p:spPr bwMode="auto">
            <a:xfrm>
              <a:off x="4092575" y="1044575"/>
              <a:ext cx="190500" cy="212725"/>
            </a:xfrm>
            <a:custGeom>
              <a:avLst/>
              <a:gdLst>
                <a:gd name="T0" fmla="*/ 372 w 528"/>
                <a:gd name="T1" fmla="*/ 93 h 590"/>
                <a:gd name="T2" fmla="*/ 372 w 528"/>
                <a:gd name="T3" fmla="*/ 62 h 590"/>
                <a:gd name="T4" fmla="*/ 372 w 528"/>
                <a:gd name="T5" fmla="*/ 31 h 590"/>
                <a:gd name="T6" fmla="*/ 372 w 528"/>
                <a:gd name="T7" fmla="*/ 0 h 590"/>
                <a:gd name="T8" fmla="*/ 372 w 528"/>
                <a:gd name="T9" fmla="*/ 0 h 590"/>
                <a:gd name="T10" fmla="*/ 310 w 528"/>
                <a:gd name="T11" fmla="*/ 0 h 590"/>
                <a:gd name="T12" fmla="*/ 310 w 528"/>
                <a:gd name="T13" fmla="*/ 0 h 590"/>
                <a:gd name="T14" fmla="*/ 279 w 528"/>
                <a:gd name="T15" fmla="*/ 0 h 590"/>
                <a:gd name="T16" fmla="*/ 248 w 528"/>
                <a:gd name="T17" fmla="*/ 62 h 590"/>
                <a:gd name="T18" fmla="*/ 217 w 528"/>
                <a:gd name="T19" fmla="*/ 93 h 590"/>
                <a:gd name="T20" fmla="*/ 154 w 528"/>
                <a:gd name="T21" fmla="*/ 93 h 590"/>
                <a:gd name="T22" fmla="*/ 124 w 528"/>
                <a:gd name="T23" fmla="*/ 93 h 590"/>
                <a:gd name="T24" fmla="*/ 154 w 528"/>
                <a:gd name="T25" fmla="*/ 124 h 590"/>
                <a:gd name="T26" fmla="*/ 154 w 528"/>
                <a:gd name="T27" fmla="*/ 124 h 590"/>
                <a:gd name="T28" fmla="*/ 154 w 528"/>
                <a:gd name="T29" fmla="*/ 155 h 590"/>
                <a:gd name="T30" fmla="*/ 186 w 528"/>
                <a:gd name="T31" fmla="*/ 186 h 590"/>
                <a:gd name="T32" fmla="*/ 186 w 528"/>
                <a:gd name="T33" fmla="*/ 186 h 590"/>
                <a:gd name="T34" fmla="*/ 154 w 528"/>
                <a:gd name="T35" fmla="*/ 217 h 590"/>
                <a:gd name="T36" fmla="*/ 248 w 528"/>
                <a:gd name="T37" fmla="*/ 279 h 590"/>
                <a:gd name="T38" fmla="*/ 217 w 528"/>
                <a:gd name="T39" fmla="*/ 341 h 590"/>
                <a:gd name="T40" fmla="*/ 186 w 528"/>
                <a:gd name="T41" fmla="*/ 310 h 590"/>
                <a:gd name="T42" fmla="*/ 124 w 528"/>
                <a:gd name="T43" fmla="*/ 372 h 590"/>
                <a:gd name="T44" fmla="*/ 93 w 528"/>
                <a:gd name="T45" fmla="*/ 402 h 590"/>
                <a:gd name="T46" fmla="*/ 62 w 528"/>
                <a:gd name="T47" fmla="*/ 402 h 590"/>
                <a:gd name="T48" fmla="*/ 31 w 528"/>
                <a:gd name="T49" fmla="*/ 496 h 590"/>
                <a:gd name="T50" fmla="*/ 31 w 528"/>
                <a:gd name="T51" fmla="*/ 558 h 590"/>
                <a:gd name="T52" fmla="*/ 31 w 528"/>
                <a:gd name="T53" fmla="*/ 558 h 590"/>
                <a:gd name="T54" fmla="*/ 62 w 528"/>
                <a:gd name="T55" fmla="*/ 589 h 590"/>
                <a:gd name="T56" fmla="*/ 93 w 528"/>
                <a:gd name="T57" fmla="*/ 589 h 590"/>
                <a:gd name="T58" fmla="*/ 154 w 528"/>
                <a:gd name="T59" fmla="*/ 589 h 590"/>
                <a:gd name="T60" fmla="*/ 186 w 528"/>
                <a:gd name="T61" fmla="*/ 589 h 590"/>
                <a:gd name="T62" fmla="*/ 217 w 528"/>
                <a:gd name="T63" fmla="*/ 558 h 590"/>
                <a:gd name="T64" fmla="*/ 279 w 528"/>
                <a:gd name="T65" fmla="*/ 558 h 590"/>
                <a:gd name="T66" fmla="*/ 279 w 528"/>
                <a:gd name="T67" fmla="*/ 558 h 590"/>
                <a:gd name="T68" fmla="*/ 310 w 528"/>
                <a:gd name="T69" fmla="*/ 558 h 590"/>
                <a:gd name="T70" fmla="*/ 341 w 528"/>
                <a:gd name="T71" fmla="*/ 558 h 590"/>
                <a:gd name="T72" fmla="*/ 372 w 528"/>
                <a:gd name="T73" fmla="*/ 526 h 590"/>
                <a:gd name="T74" fmla="*/ 403 w 528"/>
                <a:gd name="T75" fmla="*/ 526 h 590"/>
                <a:gd name="T76" fmla="*/ 434 w 528"/>
                <a:gd name="T77" fmla="*/ 496 h 590"/>
                <a:gd name="T78" fmla="*/ 527 w 528"/>
                <a:gd name="T79" fmla="*/ 434 h 590"/>
                <a:gd name="T80" fmla="*/ 527 w 528"/>
                <a:gd name="T81" fmla="*/ 434 h 590"/>
                <a:gd name="T82" fmla="*/ 527 w 528"/>
                <a:gd name="T83" fmla="*/ 434 h 590"/>
                <a:gd name="T84" fmla="*/ 496 w 528"/>
                <a:gd name="T85" fmla="*/ 434 h 590"/>
                <a:gd name="T86" fmla="*/ 465 w 528"/>
                <a:gd name="T87" fmla="*/ 402 h 590"/>
                <a:gd name="T88" fmla="*/ 434 w 528"/>
                <a:gd name="T89" fmla="*/ 372 h 590"/>
                <a:gd name="T90" fmla="*/ 465 w 528"/>
                <a:gd name="T91" fmla="*/ 341 h 590"/>
                <a:gd name="T92" fmla="*/ 434 w 528"/>
                <a:gd name="T93" fmla="*/ 310 h 590"/>
                <a:gd name="T94" fmla="*/ 434 w 528"/>
                <a:gd name="T95" fmla="*/ 248 h 590"/>
                <a:gd name="T96" fmla="*/ 434 w 528"/>
                <a:gd name="T97" fmla="*/ 217 h 590"/>
                <a:gd name="T98" fmla="*/ 434 w 528"/>
                <a:gd name="T99" fmla="*/ 217 h 590"/>
                <a:gd name="T100" fmla="*/ 403 w 528"/>
                <a:gd name="T101" fmla="*/ 186 h 590"/>
                <a:gd name="T102" fmla="*/ 403 w 528"/>
                <a:gd name="T103" fmla="*/ 155 h 590"/>
                <a:gd name="T104" fmla="*/ 403 w 528"/>
                <a:gd name="T105" fmla="*/ 124 h 590"/>
                <a:gd name="T106" fmla="*/ 403 w 528"/>
                <a:gd name="T107" fmla="*/ 124 h 590"/>
                <a:gd name="T108" fmla="*/ 403 w 528"/>
                <a:gd name="T109" fmla="*/ 124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8" h="590">
                  <a:moveTo>
                    <a:pt x="372" y="93"/>
                  </a:moveTo>
                  <a:lnTo>
                    <a:pt x="372" y="93"/>
                  </a:lnTo>
                  <a:lnTo>
                    <a:pt x="372" y="93"/>
                  </a:lnTo>
                  <a:lnTo>
                    <a:pt x="372" y="62"/>
                  </a:lnTo>
                  <a:lnTo>
                    <a:pt x="372" y="62"/>
                  </a:lnTo>
                  <a:cubicBezTo>
                    <a:pt x="372" y="31"/>
                    <a:pt x="372" y="31"/>
                    <a:pt x="372" y="31"/>
                  </a:cubicBezTo>
                  <a:lnTo>
                    <a:pt x="372" y="31"/>
                  </a:lnTo>
                  <a:cubicBezTo>
                    <a:pt x="372" y="31"/>
                    <a:pt x="372" y="31"/>
                    <a:pt x="372" y="0"/>
                  </a:cubicBezTo>
                  <a:lnTo>
                    <a:pt x="372" y="0"/>
                  </a:lnTo>
                  <a:lnTo>
                    <a:pt x="372" y="0"/>
                  </a:lnTo>
                  <a:cubicBezTo>
                    <a:pt x="341" y="0"/>
                    <a:pt x="341" y="0"/>
                    <a:pt x="341" y="0"/>
                  </a:cubicBezTo>
                  <a:cubicBezTo>
                    <a:pt x="341" y="0"/>
                    <a:pt x="341" y="0"/>
                    <a:pt x="310" y="0"/>
                  </a:cubicBezTo>
                  <a:lnTo>
                    <a:pt x="310" y="0"/>
                  </a:lnTo>
                  <a:lnTo>
                    <a:pt x="310" y="0"/>
                  </a:lnTo>
                  <a:cubicBezTo>
                    <a:pt x="279" y="0"/>
                    <a:pt x="279" y="0"/>
                    <a:pt x="279" y="0"/>
                  </a:cubicBezTo>
                  <a:lnTo>
                    <a:pt x="279" y="0"/>
                  </a:lnTo>
                  <a:cubicBezTo>
                    <a:pt x="279" y="31"/>
                    <a:pt x="248" y="62"/>
                    <a:pt x="248" y="62"/>
                  </a:cubicBezTo>
                  <a:lnTo>
                    <a:pt x="248" y="62"/>
                  </a:lnTo>
                  <a:cubicBezTo>
                    <a:pt x="248" y="62"/>
                    <a:pt x="248" y="62"/>
                    <a:pt x="217" y="62"/>
                  </a:cubicBezTo>
                  <a:lnTo>
                    <a:pt x="217" y="93"/>
                  </a:lnTo>
                  <a:lnTo>
                    <a:pt x="186" y="93"/>
                  </a:lnTo>
                  <a:lnTo>
                    <a:pt x="154" y="93"/>
                  </a:lnTo>
                  <a:lnTo>
                    <a:pt x="154" y="93"/>
                  </a:lnTo>
                  <a:lnTo>
                    <a:pt x="124" y="93"/>
                  </a:lnTo>
                  <a:lnTo>
                    <a:pt x="124" y="93"/>
                  </a:lnTo>
                  <a:cubicBezTo>
                    <a:pt x="124" y="93"/>
                    <a:pt x="154" y="93"/>
                    <a:pt x="154" y="124"/>
                  </a:cubicBezTo>
                  <a:lnTo>
                    <a:pt x="154" y="124"/>
                  </a:lnTo>
                  <a:lnTo>
                    <a:pt x="154" y="124"/>
                  </a:lnTo>
                  <a:cubicBezTo>
                    <a:pt x="154" y="155"/>
                    <a:pt x="154" y="155"/>
                    <a:pt x="154" y="155"/>
                  </a:cubicBezTo>
                  <a:lnTo>
                    <a:pt x="154" y="155"/>
                  </a:lnTo>
                  <a:lnTo>
                    <a:pt x="154" y="155"/>
                  </a:lnTo>
                  <a:cubicBezTo>
                    <a:pt x="154" y="155"/>
                    <a:pt x="154" y="155"/>
                    <a:pt x="186" y="186"/>
                  </a:cubicBezTo>
                  <a:lnTo>
                    <a:pt x="186" y="186"/>
                  </a:lnTo>
                  <a:lnTo>
                    <a:pt x="186" y="186"/>
                  </a:lnTo>
                  <a:cubicBezTo>
                    <a:pt x="154" y="186"/>
                    <a:pt x="154" y="217"/>
                    <a:pt x="154" y="217"/>
                  </a:cubicBezTo>
                  <a:lnTo>
                    <a:pt x="154" y="217"/>
                  </a:lnTo>
                  <a:lnTo>
                    <a:pt x="186" y="217"/>
                  </a:lnTo>
                  <a:cubicBezTo>
                    <a:pt x="217" y="217"/>
                    <a:pt x="248" y="248"/>
                    <a:pt x="248" y="279"/>
                  </a:cubicBezTo>
                  <a:lnTo>
                    <a:pt x="248" y="310"/>
                  </a:lnTo>
                  <a:lnTo>
                    <a:pt x="217" y="341"/>
                  </a:lnTo>
                  <a:lnTo>
                    <a:pt x="186" y="310"/>
                  </a:lnTo>
                  <a:lnTo>
                    <a:pt x="186" y="310"/>
                  </a:lnTo>
                  <a:cubicBezTo>
                    <a:pt x="186" y="341"/>
                    <a:pt x="154" y="341"/>
                    <a:pt x="154" y="341"/>
                  </a:cubicBezTo>
                  <a:cubicBezTo>
                    <a:pt x="154" y="341"/>
                    <a:pt x="154" y="372"/>
                    <a:pt x="124" y="372"/>
                  </a:cubicBezTo>
                  <a:lnTo>
                    <a:pt x="124" y="372"/>
                  </a:lnTo>
                  <a:cubicBezTo>
                    <a:pt x="93" y="402"/>
                    <a:pt x="93" y="402"/>
                    <a:pt x="93" y="402"/>
                  </a:cubicBezTo>
                  <a:cubicBezTo>
                    <a:pt x="62" y="402"/>
                    <a:pt x="62" y="402"/>
                    <a:pt x="62" y="402"/>
                  </a:cubicBezTo>
                  <a:lnTo>
                    <a:pt x="62" y="402"/>
                  </a:lnTo>
                  <a:cubicBezTo>
                    <a:pt x="62" y="434"/>
                    <a:pt x="0" y="465"/>
                    <a:pt x="0" y="465"/>
                  </a:cubicBezTo>
                  <a:cubicBezTo>
                    <a:pt x="0" y="465"/>
                    <a:pt x="0" y="465"/>
                    <a:pt x="31" y="496"/>
                  </a:cubicBezTo>
                  <a:lnTo>
                    <a:pt x="31" y="496"/>
                  </a:lnTo>
                  <a:cubicBezTo>
                    <a:pt x="31" y="526"/>
                    <a:pt x="31" y="526"/>
                    <a:pt x="31" y="558"/>
                  </a:cubicBezTo>
                  <a:lnTo>
                    <a:pt x="31" y="558"/>
                  </a:lnTo>
                  <a:lnTo>
                    <a:pt x="31" y="558"/>
                  </a:lnTo>
                  <a:cubicBezTo>
                    <a:pt x="62" y="558"/>
                    <a:pt x="62" y="589"/>
                    <a:pt x="62" y="589"/>
                  </a:cubicBezTo>
                  <a:lnTo>
                    <a:pt x="62" y="589"/>
                  </a:lnTo>
                  <a:lnTo>
                    <a:pt x="62" y="589"/>
                  </a:lnTo>
                  <a:lnTo>
                    <a:pt x="93" y="589"/>
                  </a:lnTo>
                  <a:cubicBezTo>
                    <a:pt x="93" y="589"/>
                    <a:pt x="93" y="589"/>
                    <a:pt x="124" y="589"/>
                  </a:cubicBezTo>
                  <a:cubicBezTo>
                    <a:pt x="124" y="589"/>
                    <a:pt x="124" y="589"/>
                    <a:pt x="154" y="589"/>
                  </a:cubicBezTo>
                  <a:lnTo>
                    <a:pt x="154" y="589"/>
                  </a:lnTo>
                  <a:cubicBezTo>
                    <a:pt x="186" y="589"/>
                    <a:pt x="186" y="589"/>
                    <a:pt x="186" y="589"/>
                  </a:cubicBezTo>
                  <a:cubicBezTo>
                    <a:pt x="186" y="589"/>
                    <a:pt x="217" y="589"/>
                    <a:pt x="217" y="558"/>
                  </a:cubicBezTo>
                  <a:lnTo>
                    <a:pt x="217" y="558"/>
                  </a:lnTo>
                  <a:cubicBezTo>
                    <a:pt x="248" y="558"/>
                    <a:pt x="248" y="558"/>
                    <a:pt x="248" y="558"/>
                  </a:cubicBezTo>
                  <a:lnTo>
                    <a:pt x="279" y="558"/>
                  </a:lnTo>
                  <a:lnTo>
                    <a:pt x="279" y="558"/>
                  </a:lnTo>
                  <a:lnTo>
                    <a:pt x="279" y="558"/>
                  </a:lnTo>
                  <a:cubicBezTo>
                    <a:pt x="310" y="558"/>
                    <a:pt x="310" y="558"/>
                    <a:pt x="310" y="558"/>
                  </a:cubicBezTo>
                  <a:lnTo>
                    <a:pt x="310" y="558"/>
                  </a:lnTo>
                  <a:cubicBezTo>
                    <a:pt x="341" y="558"/>
                    <a:pt x="341" y="558"/>
                    <a:pt x="341" y="558"/>
                  </a:cubicBezTo>
                  <a:lnTo>
                    <a:pt x="341" y="558"/>
                  </a:lnTo>
                  <a:lnTo>
                    <a:pt x="341" y="558"/>
                  </a:lnTo>
                  <a:lnTo>
                    <a:pt x="372" y="526"/>
                  </a:lnTo>
                  <a:lnTo>
                    <a:pt x="372" y="526"/>
                  </a:lnTo>
                  <a:cubicBezTo>
                    <a:pt x="372" y="526"/>
                    <a:pt x="372" y="526"/>
                    <a:pt x="403" y="526"/>
                  </a:cubicBezTo>
                  <a:cubicBezTo>
                    <a:pt x="403" y="526"/>
                    <a:pt x="403" y="526"/>
                    <a:pt x="434" y="496"/>
                  </a:cubicBezTo>
                  <a:lnTo>
                    <a:pt x="434" y="496"/>
                  </a:lnTo>
                  <a:cubicBezTo>
                    <a:pt x="434" y="496"/>
                    <a:pt x="434" y="496"/>
                    <a:pt x="465" y="465"/>
                  </a:cubicBezTo>
                  <a:cubicBezTo>
                    <a:pt x="465" y="465"/>
                    <a:pt x="496" y="434"/>
                    <a:pt x="527" y="434"/>
                  </a:cubicBezTo>
                  <a:lnTo>
                    <a:pt x="527" y="434"/>
                  </a:lnTo>
                  <a:lnTo>
                    <a:pt x="527" y="434"/>
                  </a:lnTo>
                  <a:lnTo>
                    <a:pt x="527" y="434"/>
                  </a:lnTo>
                  <a:lnTo>
                    <a:pt x="527" y="434"/>
                  </a:lnTo>
                  <a:lnTo>
                    <a:pt x="527" y="434"/>
                  </a:lnTo>
                  <a:lnTo>
                    <a:pt x="496" y="434"/>
                  </a:lnTo>
                  <a:lnTo>
                    <a:pt x="496" y="402"/>
                  </a:lnTo>
                  <a:cubicBezTo>
                    <a:pt x="465" y="402"/>
                    <a:pt x="465" y="402"/>
                    <a:pt x="465" y="402"/>
                  </a:cubicBezTo>
                  <a:cubicBezTo>
                    <a:pt x="434" y="372"/>
                    <a:pt x="434" y="372"/>
                    <a:pt x="434" y="372"/>
                  </a:cubicBezTo>
                  <a:lnTo>
                    <a:pt x="434" y="372"/>
                  </a:lnTo>
                  <a:cubicBezTo>
                    <a:pt x="434" y="372"/>
                    <a:pt x="434" y="341"/>
                    <a:pt x="465" y="341"/>
                  </a:cubicBezTo>
                  <a:lnTo>
                    <a:pt x="465" y="341"/>
                  </a:lnTo>
                  <a:cubicBezTo>
                    <a:pt x="434" y="341"/>
                    <a:pt x="434" y="310"/>
                    <a:pt x="434" y="310"/>
                  </a:cubicBezTo>
                  <a:lnTo>
                    <a:pt x="434" y="310"/>
                  </a:lnTo>
                  <a:lnTo>
                    <a:pt x="434" y="279"/>
                  </a:lnTo>
                  <a:lnTo>
                    <a:pt x="434" y="248"/>
                  </a:lnTo>
                  <a:lnTo>
                    <a:pt x="434" y="248"/>
                  </a:lnTo>
                  <a:lnTo>
                    <a:pt x="434" y="217"/>
                  </a:lnTo>
                  <a:lnTo>
                    <a:pt x="434" y="217"/>
                  </a:lnTo>
                  <a:lnTo>
                    <a:pt x="434" y="217"/>
                  </a:lnTo>
                  <a:cubicBezTo>
                    <a:pt x="434" y="217"/>
                    <a:pt x="403" y="217"/>
                    <a:pt x="403" y="186"/>
                  </a:cubicBezTo>
                  <a:lnTo>
                    <a:pt x="403" y="186"/>
                  </a:lnTo>
                  <a:lnTo>
                    <a:pt x="403" y="186"/>
                  </a:lnTo>
                  <a:cubicBezTo>
                    <a:pt x="403" y="186"/>
                    <a:pt x="403" y="186"/>
                    <a:pt x="403" y="155"/>
                  </a:cubicBezTo>
                  <a:cubicBezTo>
                    <a:pt x="403" y="155"/>
                    <a:pt x="403" y="155"/>
                    <a:pt x="403" y="124"/>
                  </a:cubicBezTo>
                  <a:lnTo>
                    <a:pt x="403" y="124"/>
                  </a:lnTo>
                  <a:lnTo>
                    <a:pt x="403" y="124"/>
                  </a:lnTo>
                  <a:lnTo>
                    <a:pt x="403" y="124"/>
                  </a:lnTo>
                  <a:lnTo>
                    <a:pt x="403" y="124"/>
                  </a:lnTo>
                  <a:lnTo>
                    <a:pt x="403" y="124"/>
                  </a:lnTo>
                  <a:lnTo>
                    <a:pt x="372"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5" name="Freeform 97"/>
            <p:cNvSpPr>
              <a:spLocks noChangeArrowheads="1"/>
            </p:cNvSpPr>
            <p:nvPr/>
          </p:nvSpPr>
          <p:spPr bwMode="auto">
            <a:xfrm>
              <a:off x="4114800" y="1457325"/>
              <a:ext cx="334963" cy="157163"/>
            </a:xfrm>
            <a:custGeom>
              <a:avLst/>
              <a:gdLst>
                <a:gd name="T0" fmla="*/ 682 w 931"/>
                <a:gd name="T1" fmla="*/ 63 h 436"/>
                <a:gd name="T2" fmla="*/ 682 w 931"/>
                <a:gd name="T3" fmla="*/ 63 h 436"/>
                <a:gd name="T4" fmla="*/ 620 w 931"/>
                <a:gd name="T5" fmla="*/ 63 h 436"/>
                <a:gd name="T6" fmla="*/ 589 w 931"/>
                <a:gd name="T7" fmla="*/ 0 h 436"/>
                <a:gd name="T8" fmla="*/ 527 w 931"/>
                <a:gd name="T9" fmla="*/ 0 h 436"/>
                <a:gd name="T10" fmla="*/ 496 w 931"/>
                <a:gd name="T11" fmla="*/ 0 h 436"/>
                <a:gd name="T12" fmla="*/ 465 w 931"/>
                <a:gd name="T13" fmla="*/ 32 h 436"/>
                <a:gd name="T14" fmla="*/ 434 w 931"/>
                <a:gd name="T15" fmla="*/ 63 h 436"/>
                <a:gd name="T16" fmla="*/ 372 w 931"/>
                <a:gd name="T17" fmla="*/ 63 h 436"/>
                <a:gd name="T18" fmla="*/ 341 w 931"/>
                <a:gd name="T19" fmla="*/ 32 h 436"/>
                <a:gd name="T20" fmla="*/ 310 w 931"/>
                <a:gd name="T21" fmla="*/ 32 h 436"/>
                <a:gd name="T22" fmla="*/ 279 w 931"/>
                <a:gd name="T23" fmla="*/ 32 h 436"/>
                <a:gd name="T24" fmla="*/ 248 w 931"/>
                <a:gd name="T25" fmla="*/ 32 h 436"/>
                <a:gd name="T26" fmla="*/ 186 w 931"/>
                <a:gd name="T27" fmla="*/ 0 h 436"/>
                <a:gd name="T28" fmla="*/ 92 w 931"/>
                <a:gd name="T29" fmla="*/ 32 h 436"/>
                <a:gd name="T30" fmla="*/ 92 w 931"/>
                <a:gd name="T31" fmla="*/ 32 h 436"/>
                <a:gd name="T32" fmla="*/ 92 w 931"/>
                <a:gd name="T33" fmla="*/ 63 h 436"/>
                <a:gd name="T34" fmla="*/ 62 w 931"/>
                <a:gd name="T35" fmla="*/ 124 h 436"/>
                <a:gd name="T36" fmla="*/ 31 w 931"/>
                <a:gd name="T37" fmla="*/ 124 h 436"/>
                <a:gd name="T38" fmla="*/ 31 w 931"/>
                <a:gd name="T39" fmla="*/ 156 h 436"/>
                <a:gd name="T40" fmla="*/ 0 w 931"/>
                <a:gd name="T41" fmla="*/ 187 h 436"/>
                <a:gd name="T42" fmla="*/ 0 w 931"/>
                <a:gd name="T43" fmla="*/ 218 h 436"/>
                <a:gd name="T44" fmla="*/ 0 w 931"/>
                <a:gd name="T45" fmla="*/ 218 h 436"/>
                <a:gd name="T46" fmla="*/ 92 w 931"/>
                <a:gd name="T47" fmla="*/ 218 h 436"/>
                <a:gd name="T48" fmla="*/ 155 w 931"/>
                <a:gd name="T49" fmla="*/ 218 h 436"/>
                <a:gd name="T50" fmla="*/ 217 w 931"/>
                <a:gd name="T51" fmla="*/ 218 h 436"/>
                <a:gd name="T52" fmla="*/ 217 w 931"/>
                <a:gd name="T53" fmla="*/ 187 h 436"/>
                <a:gd name="T54" fmla="*/ 248 w 931"/>
                <a:gd name="T55" fmla="*/ 187 h 436"/>
                <a:gd name="T56" fmla="*/ 248 w 931"/>
                <a:gd name="T57" fmla="*/ 187 h 436"/>
                <a:gd name="T58" fmla="*/ 310 w 931"/>
                <a:gd name="T59" fmla="*/ 187 h 436"/>
                <a:gd name="T60" fmla="*/ 341 w 931"/>
                <a:gd name="T61" fmla="*/ 218 h 436"/>
                <a:gd name="T62" fmla="*/ 403 w 931"/>
                <a:gd name="T63" fmla="*/ 248 h 436"/>
                <a:gd name="T64" fmla="*/ 434 w 931"/>
                <a:gd name="T65" fmla="*/ 311 h 436"/>
                <a:gd name="T66" fmla="*/ 496 w 931"/>
                <a:gd name="T67" fmla="*/ 280 h 436"/>
                <a:gd name="T68" fmla="*/ 527 w 931"/>
                <a:gd name="T69" fmla="*/ 342 h 436"/>
                <a:gd name="T70" fmla="*/ 589 w 931"/>
                <a:gd name="T71" fmla="*/ 311 h 436"/>
                <a:gd name="T72" fmla="*/ 651 w 931"/>
                <a:gd name="T73" fmla="*/ 342 h 436"/>
                <a:gd name="T74" fmla="*/ 620 w 931"/>
                <a:gd name="T75" fmla="*/ 404 h 436"/>
                <a:gd name="T76" fmla="*/ 651 w 931"/>
                <a:gd name="T77" fmla="*/ 435 h 436"/>
                <a:gd name="T78" fmla="*/ 682 w 931"/>
                <a:gd name="T79" fmla="*/ 435 h 436"/>
                <a:gd name="T80" fmla="*/ 682 w 931"/>
                <a:gd name="T81" fmla="*/ 404 h 436"/>
                <a:gd name="T82" fmla="*/ 651 w 931"/>
                <a:gd name="T83" fmla="*/ 311 h 436"/>
                <a:gd name="T84" fmla="*/ 713 w 931"/>
                <a:gd name="T85" fmla="*/ 311 h 436"/>
                <a:gd name="T86" fmla="*/ 775 w 931"/>
                <a:gd name="T87" fmla="*/ 311 h 436"/>
                <a:gd name="T88" fmla="*/ 837 w 931"/>
                <a:gd name="T89" fmla="*/ 280 h 436"/>
                <a:gd name="T90" fmla="*/ 868 w 931"/>
                <a:gd name="T91" fmla="*/ 218 h 436"/>
                <a:gd name="T92" fmla="*/ 930 w 931"/>
                <a:gd name="T93" fmla="*/ 218 h 436"/>
                <a:gd name="T94" fmla="*/ 930 w 931"/>
                <a:gd name="T95" fmla="*/ 218 h 436"/>
                <a:gd name="T96" fmla="*/ 930 w 931"/>
                <a:gd name="T97" fmla="*/ 156 h 436"/>
                <a:gd name="T98" fmla="*/ 930 w 931"/>
                <a:gd name="T99" fmla="*/ 156 h 436"/>
                <a:gd name="T100" fmla="*/ 868 w 931"/>
                <a:gd name="T101" fmla="*/ 124 h 436"/>
                <a:gd name="T102" fmla="*/ 837 w 931"/>
                <a:gd name="T103" fmla="*/ 124 h 436"/>
                <a:gd name="T104" fmla="*/ 806 w 931"/>
                <a:gd name="T105" fmla="*/ 124 h 436"/>
                <a:gd name="T106" fmla="*/ 775 w 931"/>
                <a:gd name="T107" fmla="*/ 124 h 436"/>
                <a:gd name="T108" fmla="*/ 744 w 931"/>
                <a:gd name="T109" fmla="*/ 124 h 436"/>
                <a:gd name="T110" fmla="*/ 713 w 931"/>
                <a:gd name="T111" fmla="*/ 12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1" h="436">
                  <a:moveTo>
                    <a:pt x="682" y="94"/>
                  </a:moveTo>
                  <a:lnTo>
                    <a:pt x="682" y="94"/>
                  </a:lnTo>
                  <a:lnTo>
                    <a:pt x="682" y="63"/>
                  </a:lnTo>
                  <a:lnTo>
                    <a:pt x="682" y="63"/>
                  </a:lnTo>
                  <a:lnTo>
                    <a:pt x="682" y="63"/>
                  </a:lnTo>
                  <a:lnTo>
                    <a:pt x="682" y="63"/>
                  </a:lnTo>
                  <a:cubicBezTo>
                    <a:pt x="651" y="63"/>
                    <a:pt x="651" y="63"/>
                    <a:pt x="651" y="63"/>
                  </a:cubicBezTo>
                  <a:lnTo>
                    <a:pt x="620" y="63"/>
                  </a:lnTo>
                  <a:lnTo>
                    <a:pt x="620" y="63"/>
                  </a:lnTo>
                  <a:cubicBezTo>
                    <a:pt x="620" y="32"/>
                    <a:pt x="620" y="32"/>
                    <a:pt x="620" y="32"/>
                  </a:cubicBezTo>
                  <a:cubicBezTo>
                    <a:pt x="620" y="0"/>
                    <a:pt x="620" y="0"/>
                    <a:pt x="620" y="0"/>
                  </a:cubicBezTo>
                  <a:cubicBezTo>
                    <a:pt x="620" y="0"/>
                    <a:pt x="620" y="0"/>
                    <a:pt x="589" y="0"/>
                  </a:cubicBezTo>
                  <a:lnTo>
                    <a:pt x="589" y="0"/>
                  </a:lnTo>
                  <a:cubicBezTo>
                    <a:pt x="558" y="0"/>
                    <a:pt x="558" y="0"/>
                    <a:pt x="558" y="0"/>
                  </a:cubicBezTo>
                  <a:lnTo>
                    <a:pt x="527" y="0"/>
                  </a:lnTo>
                  <a:lnTo>
                    <a:pt x="527" y="0"/>
                  </a:lnTo>
                  <a:lnTo>
                    <a:pt x="527" y="0"/>
                  </a:lnTo>
                  <a:cubicBezTo>
                    <a:pt x="496" y="0"/>
                    <a:pt x="496" y="0"/>
                    <a:pt x="496" y="0"/>
                  </a:cubicBezTo>
                  <a:cubicBezTo>
                    <a:pt x="496" y="0"/>
                    <a:pt x="496" y="0"/>
                    <a:pt x="465" y="0"/>
                  </a:cubicBezTo>
                  <a:lnTo>
                    <a:pt x="465" y="0"/>
                  </a:lnTo>
                  <a:cubicBezTo>
                    <a:pt x="465" y="32"/>
                    <a:pt x="465" y="32"/>
                    <a:pt x="465" y="32"/>
                  </a:cubicBezTo>
                  <a:lnTo>
                    <a:pt x="465" y="32"/>
                  </a:lnTo>
                  <a:cubicBezTo>
                    <a:pt x="465" y="63"/>
                    <a:pt x="434" y="63"/>
                    <a:pt x="434" y="63"/>
                  </a:cubicBezTo>
                  <a:lnTo>
                    <a:pt x="434" y="63"/>
                  </a:lnTo>
                  <a:lnTo>
                    <a:pt x="434" y="63"/>
                  </a:lnTo>
                  <a:cubicBezTo>
                    <a:pt x="403" y="63"/>
                    <a:pt x="403" y="63"/>
                    <a:pt x="403" y="32"/>
                  </a:cubicBezTo>
                  <a:cubicBezTo>
                    <a:pt x="403" y="63"/>
                    <a:pt x="403" y="63"/>
                    <a:pt x="372" y="63"/>
                  </a:cubicBezTo>
                  <a:lnTo>
                    <a:pt x="372" y="63"/>
                  </a:lnTo>
                  <a:lnTo>
                    <a:pt x="372" y="32"/>
                  </a:lnTo>
                  <a:lnTo>
                    <a:pt x="341" y="32"/>
                  </a:lnTo>
                  <a:lnTo>
                    <a:pt x="341" y="32"/>
                  </a:lnTo>
                  <a:cubicBezTo>
                    <a:pt x="310" y="32"/>
                    <a:pt x="310" y="32"/>
                    <a:pt x="310" y="32"/>
                  </a:cubicBezTo>
                  <a:lnTo>
                    <a:pt x="310" y="32"/>
                  </a:lnTo>
                  <a:lnTo>
                    <a:pt x="310" y="32"/>
                  </a:lnTo>
                  <a:lnTo>
                    <a:pt x="279" y="32"/>
                  </a:lnTo>
                  <a:lnTo>
                    <a:pt x="279" y="32"/>
                  </a:lnTo>
                  <a:lnTo>
                    <a:pt x="279" y="32"/>
                  </a:lnTo>
                  <a:lnTo>
                    <a:pt x="248" y="32"/>
                  </a:lnTo>
                  <a:lnTo>
                    <a:pt x="248" y="32"/>
                  </a:lnTo>
                  <a:cubicBezTo>
                    <a:pt x="248" y="32"/>
                    <a:pt x="217" y="0"/>
                    <a:pt x="186" y="0"/>
                  </a:cubicBezTo>
                  <a:lnTo>
                    <a:pt x="186" y="0"/>
                  </a:lnTo>
                  <a:lnTo>
                    <a:pt x="186" y="0"/>
                  </a:lnTo>
                  <a:cubicBezTo>
                    <a:pt x="186" y="0"/>
                    <a:pt x="186" y="0"/>
                    <a:pt x="155" y="0"/>
                  </a:cubicBezTo>
                  <a:cubicBezTo>
                    <a:pt x="155" y="0"/>
                    <a:pt x="124" y="0"/>
                    <a:pt x="124" y="32"/>
                  </a:cubicBezTo>
                  <a:lnTo>
                    <a:pt x="92" y="32"/>
                  </a:lnTo>
                  <a:lnTo>
                    <a:pt x="92" y="32"/>
                  </a:lnTo>
                  <a:lnTo>
                    <a:pt x="92" y="32"/>
                  </a:lnTo>
                  <a:lnTo>
                    <a:pt x="92" y="32"/>
                  </a:lnTo>
                  <a:lnTo>
                    <a:pt x="92" y="63"/>
                  </a:lnTo>
                  <a:lnTo>
                    <a:pt x="92" y="63"/>
                  </a:lnTo>
                  <a:lnTo>
                    <a:pt x="92" y="63"/>
                  </a:lnTo>
                  <a:cubicBezTo>
                    <a:pt x="92" y="94"/>
                    <a:pt x="92" y="124"/>
                    <a:pt x="62" y="124"/>
                  </a:cubicBezTo>
                  <a:lnTo>
                    <a:pt x="62" y="124"/>
                  </a:lnTo>
                  <a:lnTo>
                    <a:pt x="62" y="124"/>
                  </a:lnTo>
                  <a:lnTo>
                    <a:pt x="62" y="124"/>
                  </a:lnTo>
                  <a:lnTo>
                    <a:pt x="31" y="124"/>
                  </a:lnTo>
                  <a:lnTo>
                    <a:pt x="31" y="124"/>
                  </a:lnTo>
                  <a:lnTo>
                    <a:pt x="31" y="124"/>
                  </a:lnTo>
                  <a:lnTo>
                    <a:pt x="31" y="156"/>
                  </a:lnTo>
                  <a:lnTo>
                    <a:pt x="31" y="156"/>
                  </a:lnTo>
                  <a:lnTo>
                    <a:pt x="31" y="156"/>
                  </a:lnTo>
                  <a:lnTo>
                    <a:pt x="31" y="187"/>
                  </a:lnTo>
                  <a:lnTo>
                    <a:pt x="0" y="187"/>
                  </a:lnTo>
                  <a:lnTo>
                    <a:pt x="0" y="187"/>
                  </a:lnTo>
                  <a:cubicBezTo>
                    <a:pt x="0" y="187"/>
                    <a:pt x="0" y="187"/>
                    <a:pt x="0" y="218"/>
                  </a:cubicBezTo>
                  <a:lnTo>
                    <a:pt x="0" y="218"/>
                  </a:lnTo>
                  <a:lnTo>
                    <a:pt x="0" y="218"/>
                  </a:lnTo>
                  <a:lnTo>
                    <a:pt x="0" y="218"/>
                  </a:lnTo>
                  <a:lnTo>
                    <a:pt x="0" y="218"/>
                  </a:lnTo>
                  <a:cubicBezTo>
                    <a:pt x="31" y="218"/>
                    <a:pt x="31" y="218"/>
                    <a:pt x="31" y="218"/>
                  </a:cubicBezTo>
                  <a:cubicBezTo>
                    <a:pt x="31" y="218"/>
                    <a:pt x="31" y="218"/>
                    <a:pt x="62" y="218"/>
                  </a:cubicBezTo>
                  <a:lnTo>
                    <a:pt x="92" y="218"/>
                  </a:lnTo>
                  <a:lnTo>
                    <a:pt x="92" y="218"/>
                  </a:lnTo>
                  <a:lnTo>
                    <a:pt x="124" y="218"/>
                  </a:lnTo>
                  <a:cubicBezTo>
                    <a:pt x="124" y="218"/>
                    <a:pt x="124" y="218"/>
                    <a:pt x="155" y="218"/>
                  </a:cubicBezTo>
                  <a:lnTo>
                    <a:pt x="155" y="218"/>
                  </a:lnTo>
                  <a:cubicBezTo>
                    <a:pt x="155" y="218"/>
                    <a:pt x="155" y="218"/>
                    <a:pt x="186" y="218"/>
                  </a:cubicBezTo>
                  <a:lnTo>
                    <a:pt x="217" y="218"/>
                  </a:lnTo>
                  <a:lnTo>
                    <a:pt x="217" y="218"/>
                  </a:lnTo>
                  <a:lnTo>
                    <a:pt x="217" y="218"/>
                  </a:lnTo>
                  <a:cubicBezTo>
                    <a:pt x="217" y="218"/>
                    <a:pt x="217" y="218"/>
                    <a:pt x="217" y="187"/>
                  </a:cubicBezTo>
                  <a:lnTo>
                    <a:pt x="217" y="187"/>
                  </a:lnTo>
                  <a:lnTo>
                    <a:pt x="217" y="187"/>
                  </a:lnTo>
                  <a:lnTo>
                    <a:pt x="248" y="187"/>
                  </a:lnTo>
                  <a:lnTo>
                    <a:pt x="248" y="187"/>
                  </a:lnTo>
                  <a:lnTo>
                    <a:pt x="248" y="187"/>
                  </a:lnTo>
                  <a:lnTo>
                    <a:pt x="248" y="187"/>
                  </a:lnTo>
                  <a:lnTo>
                    <a:pt x="248" y="187"/>
                  </a:lnTo>
                  <a:lnTo>
                    <a:pt x="279" y="187"/>
                  </a:lnTo>
                  <a:lnTo>
                    <a:pt x="310" y="187"/>
                  </a:lnTo>
                  <a:cubicBezTo>
                    <a:pt x="310" y="187"/>
                    <a:pt x="341" y="187"/>
                    <a:pt x="341" y="218"/>
                  </a:cubicBezTo>
                  <a:lnTo>
                    <a:pt x="341" y="218"/>
                  </a:lnTo>
                  <a:lnTo>
                    <a:pt x="341" y="218"/>
                  </a:lnTo>
                  <a:cubicBezTo>
                    <a:pt x="372" y="218"/>
                    <a:pt x="403" y="218"/>
                    <a:pt x="403" y="248"/>
                  </a:cubicBezTo>
                  <a:lnTo>
                    <a:pt x="403" y="248"/>
                  </a:lnTo>
                  <a:lnTo>
                    <a:pt x="403" y="248"/>
                  </a:lnTo>
                  <a:cubicBezTo>
                    <a:pt x="403" y="248"/>
                    <a:pt x="403" y="248"/>
                    <a:pt x="403" y="280"/>
                  </a:cubicBezTo>
                  <a:lnTo>
                    <a:pt x="403" y="280"/>
                  </a:lnTo>
                  <a:cubicBezTo>
                    <a:pt x="434" y="280"/>
                    <a:pt x="434" y="311"/>
                    <a:pt x="434" y="311"/>
                  </a:cubicBezTo>
                  <a:lnTo>
                    <a:pt x="434" y="311"/>
                  </a:lnTo>
                  <a:lnTo>
                    <a:pt x="434" y="311"/>
                  </a:lnTo>
                  <a:cubicBezTo>
                    <a:pt x="465" y="311"/>
                    <a:pt x="465" y="280"/>
                    <a:pt x="496" y="280"/>
                  </a:cubicBezTo>
                  <a:lnTo>
                    <a:pt x="496" y="280"/>
                  </a:lnTo>
                  <a:cubicBezTo>
                    <a:pt x="527" y="280"/>
                    <a:pt x="527" y="311"/>
                    <a:pt x="527" y="311"/>
                  </a:cubicBezTo>
                  <a:cubicBezTo>
                    <a:pt x="527" y="311"/>
                    <a:pt x="527" y="311"/>
                    <a:pt x="527" y="342"/>
                  </a:cubicBezTo>
                  <a:lnTo>
                    <a:pt x="527" y="342"/>
                  </a:lnTo>
                  <a:cubicBezTo>
                    <a:pt x="527" y="342"/>
                    <a:pt x="558" y="342"/>
                    <a:pt x="558" y="311"/>
                  </a:cubicBezTo>
                  <a:lnTo>
                    <a:pt x="589" y="311"/>
                  </a:lnTo>
                  <a:lnTo>
                    <a:pt x="589" y="311"/>
                  </a:lnTo>
                  <a:lnTo>
                    <a:pt x="620" y="342"/>
                  </a:lnTo>
                  <a:cubicBezTo>
                    <a:pt x="651" y="342"/>
                    <a:pt x="651" y="342"/>
                    <a:pt x="651" y="342"/>
                  </a:cubicBezTo>
                  <a:cubicBezTo>
                    <a:pt x="620" y="404"/>
                    <a:pt x="620" y="404"/>
                    <a:pt x="620" y="404"/>
                  </a:cubicBezTo>
                  <a:lnTo>
                    <a:pt x="620" y="404"/>
                  </a:lnTo>
                  <a:lnTo>
                    <a:pt x="620" y="404"/>
                  </a:lnTo>
                  <a:lnTo>
                    <a:pt x="620" y="404"/>
                  </a:lnTo>
                  <a:lnTo>
                    <a:pt x="620" y="435"/>
                  </a:lnTo>
                  <a:lnTo>
                    <a:pt x="651" y="435"/>
                  </a:lnTo>
                  <a:lnTo>
                    <a:pt x="651" y="435"/>
                  </a:lnTo>
                  <a:lnTo>
                    <a:pt x="651" y="435"/>
                  </a:lnTo>
                  <a:lnTo>
                    <a:pt x="682" y="435"/>
                  </a:lnTo>
                  <a:lnTo>
                    <a:pt x="682" y="435"/>
                  </a:lnTo>
                  <a:cubicBezTo>
                    <a:pt x="682" y="404"/>
                    <a:pt x="682" y="404"/>
                    <a:pt x="682" y="404"/>
                  </a:cubicBezTo>
                  <a:lnTo>
                    <a:pt x="682" y="404"/>
                  </a:lnTo>
                  <a:cubicBezTo>
                    <a:pt x="651" y="404"/>
                    <a:pt x="651" y="372"/>
                    <a:pt x="651" y="372"/>
                  </a:cubicBezTo>
                  <a:cubicBezTo>
                    <a:pt x="651" y="342"/>
                    <a:pt x="651" y="342"/>
                    <a:pt x="651" y="342"/>
                  </a:cubicBezTo>
                  <a:cubicBezTo>
                    <a:pt x="651" y="311"/>
                    <a:pt x="651" y="311"/>
                    <a:pt x="651" y="311"/>
                  </a:cubicBezTo>
                  <a:lnTo>
                    <a:pt x="651" y="311"/>
                  </a:lnTo>
                  <a:cubicBezTo>
                    <a:pt x="682" y="311"/>
                    <a:pt x="682" y="311"/>
                    <a:pt x="713" y="311"/>
                  </a:cubicBezTo>
                  <a:lnTo>
                    <a:pt x="713" y="311"/>
                  </a:lnTo>
                  <a:lnTo>
                    <a:pt x="744" y="311"/>
                  </a:lnTo>
                  <a:cubicBezTo>
                    <a:pt x="744" y="311"/>
                    <a:pt x="744" y="311"/>
                    <a:pt x="775" y="311"/>
                  </a:cubicBezTo>
                  <a:lnTo>
                    <a:pt x="775" y="311"/>
                  </a:lnTo>
                  <a:cubicBezTo>
                    <a:pt x="775" y="311"/>
                    <a:pt x="775" y="311"/>
                    <a:pt x="775" y="280"/>
                  </a:cubicBezTo>
                  <a:cubicBezTo>
                    <a:pt x="806" y="280"/>
                    <a:pt x="806" y="280"/>
                    <a:pt x="806" y="280"/>
                  </a:cubicBezTo>
                  <a:cubicBezTo>
                    <a:pt x="837" y="280"/>
                    <a:pt x="837" y="280"/>
                    <a:pt x="837" y="280"/>
                  </a:cubicBezTo>
                  <a:lnTo>
                    <a:pt x="837" y="280"/>
                  </a:lnTo>
                  <a:cubicBezTo>
                    <a:pt x="837" y="248"/>
                    <a:pt x="868" y="218"/>
                    <a:pt x="868" y="218"/>
                  </a:cubicBezTo>
                  <a:lnTo>
                    <a:pt x="868" y="218"/>
                  </a:lnTo>
                  <a:cubicBezTo>
                    <a:pt x="899" y="218"/>
                    <a:pt x="899" y="218"/>
                    <a:pt x="899" y="218"/>
                  </a:cubicBezTo>
                  <a:lnTo>
                    <a:pt x="930" y="218"/>
                  </a:lnTo>
                  <a:lnTo>
                    <a:pt x="930" y="218"/>
                  </a:lnTo>
                  <a:lnTo>
                    <a:pt x="930" y="218"/>
                  </a:lnTo>
                  <a:lnTo>
                    <a:pt x="930" y="218"/>
                  </a:lnTo>
                  <a:lnTo>
                    <a:pt x="930" y="218"/>
                  </a:lnTo>
                  <a:lnTo>
                    <a:pt x="930" y="187"/>
                  </a:lnTo>
                  <a:lnTo>
                    <a:pt x="930" y="187"/>
                  </a:lnTo>
                  <a:lnTo>
                    <a:pt x="930" y="156"/>
                  </a:lnTo>
                  <a:lnTo>
                    <a:pt x="930" y="156"/>
                  </a:lnTo>
                  <a:lnTo>
                    <a:pt x="930" y="156"/>
                  </a:lnTo>
                  <a:lnTo>
                    <a:pt x="930" y="156"/>
                  </a:lnTo>
                  <a:lnTo>
                    <a:pt x="930" y="156"/>
                  </a:lnTo>
                  <a:cubicBezTo>
                    <a:pt x="899" y="156"/>
                    <a:pt x="899" y="156"/>
                    <a:pt x="899" y="124"/>
                  </a:cubicBezTo>
                  <a:lnTo>
                    <a:pt x="868" y="124"/>
                  </a:lnTo>
                  <a:lnTo>
                    <a:pt x="868" y="124"/>
                  </a:lnTo>
                  <a:cubicBezTo>
                    <a:pt x="837" y="124"/>
                    <a:pt x="837" y="124"/>
                    <a:pt x="837" y="124"/>
                  </a:cubicBezTo>
                  <a:lnTo>
                    <a:pt x="837" y="124"/>
                  </a:lnTo>
                  <a:cubicBezTo>
                    <a:pt x="806" y="124"/>
                    <a:pt x="806" y="124"/>
                    <a:pt x="806" y="124"/>
                  </a:cubicBezTo>
                  <a:lnTo>
                    <a:pt x="806" y="124"/>
                  </a:lnTo>
                  <a:lnTo>
                    <a:pt x="806" y="124"/>
                  </a:lnTo>
                  <a:lnTo>
                    <a:pt x="806" y="124"/>
                  </a:lnTo>
                  <a:cubicBezTo>
                    <a:pt x="806" y="124"/>
                    <a:pt x="806" y="124"/>
                    <a:pt x="775" y="124"/>
                  </a:cubicBezTo>
                  <a:lnTo>
                    <a:pt x="775" y="124"/>
                  </a:lnTo>
                  <a:lnTo>
                    <a:pt x="775" y="124"/>
                  </a:lnTo>
                  <a:cubicBezTo>
                    <a:pt x="775" y="124"/>
                    <a:pt x="775" y="124"/>
                    <a:pt x="744" y="124"/>
                  </a:cubicBezTo>
                  <a:lnTo>
                    <a:pt x="744" y="124"/>
                  </a:lnTo>
                  <a:lnTo>
                    <a:pt x="744" y="124"/>
                  </a:lnTo>
                  <a:lnTo>
                    <a:pt x="744" y="124"/>
                  </a:lnTo>
                  <a:cubicBezTo>
                    <a:pt x="713" y="124"/>
                    <a:pt x="713" y="124"/>
                    <a:pt x="713" y="124"/>
                  </a:cubicBezTo>
                  <a:lnTo>
                    <a:pt x="713" y="124"/>
                  </a:lnTo>
                  <a:cubicBezTo>
                    <a:pt x="682" y="124"/>
                    <a:pt x="682" y="94"/>
                    <a:pt x="682" y="9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6" name="Freeform 98"/>
            <p:cNvSpPr>
              <a:spLocks noChangeArrowheads="1"/>
            </p:cNvSpPr>
            <p:nvPr/>
          </p:nvSpPr>
          <p:spPr bwMode="auto">
            <a:xfrm>
              <a:off x="4148138" y="1366838"/>
              <a:ext cx="146050" cy="88900"/>
            </a:xfrm>
            <a:custGeom>
              <a:avLst/>
              <a:gdLst>
                <a:gd name="T0" fmla="*/ 373 w 405"/>
                <a:gd name="T1" fmla="*/ 94 h 249"/>
                <a:gd name="T2" fmla="*/ 342 w 405"/>
                <a:gd name="T3" fmla="*/ 63 h 249"/>
                <a:gd name="T4" fmla="*/ 342 w 405"/>
                <a:gd name="T5" fmla="*/ 63 h 249"/>
                <a:gd name="T6" fmla="*/ 342 w 405"/>
                <a:gd name="T7" fmla="*/ 31 h 249"/>
                <a:gd name="T8" fmla="*/ 311 w 405"/>
                <a:gd name="T9" fmla="*/ 0 h 249"/>
                <a:gd name="T10" fmla="*/ 280 w 405"/>
                <a:gd name="T11" fmla="*/ 31 h 249"/>
                <a:gd name="T12" fmla="*/ 249 w 405"/>
                <a:gd name="T13" fmla="*/ 0 h 249"/>
                <a:gd name="T14" fmla="*/ 218 w 405"/>
                <a:gd name="T15" fmla="*/ 0 h 249"/>
                <a:gd name="T16" fmla="*/ 218 w 405"/>
                <a:gd name="T17" fmla="*/ 0 h 249"/>
                <a:gd name="T18" fmla="*/ 156 w 405"/>
                <a:gd name="T19" fmla="*/ 31 h 249"/>
                <a:gd name="T20" fmla="*/ 156 w 405"/>
                <a:gd name="T21" fmla="*/ 63 h 249"/>
                <a:gd name="T22" fmla="*/ 94 w 405"/>
                <a:gd name="T23" fmla="*/ 63 h 249"/>
                <a:gd name="T24" fmla="*/ 94 w 405"/>
                <a:gd name="T25" fmla="*/ 63 h 249"/>
                <a:gd name="T26" fmla="*/ 94 w 405"/>
                <a:gd name="T27" fmla="*/ 94 h 249"/>
                <a:gd name="T28" fmla="*/ 63 w 405"/>
                <a:gd name="T29" fmla="*/ 124 h 249"/>
                <a:gd name="T30" fmla="*/ 32 w 405"/>
                <a:gd name="T31" fmla="*/ 124 h 249"/>
                <a:gd name="T32" fmla="*/ 0 w 405"/>
                <a:gd name="T33" fmla="*/ 156 h 249"/>
                <a:gd name="T34" fmla="*/ 0 w 405"/>
                <a:gd name="T35" fmla="*/ 156 h 249"/>
                <a:gd name="T36" fmla="*/ 0 w 405"/>
                <a:gd name="T37" fmla="*/ 187 h 249"/>
                <a:gd name="T38" fmla="*/ 0 w 405"/>
                <a:gd name="T39" fmla="*/ 218 h 249"/>
                <a:gd name="T40" fmla="*/ 0 w 405"/>
                <a:gd name="T41" fmla="*/ 218 h 249"/>
                <a:gd name="T42" fmla="*/ 0 w 405"/>
                <a:gd name="T43" fmla="*/ 218 h 249"/>
                <a:gd name="T44" fmla="*/ 94 w 405"/>
                <a:gd name="T45" fmla="*/ 218 h 249"/>
                <a:gd name="T46" fmla="*/ 187 w 405"/>
                <a:gd name="T47" fmla="*/ 218 h 249"/>
                <a:gd name="T48" fmla="*/ 187 w 405"/>
                <a:gd name="T49" fmla="*/ 218 h 249"/>
                <a:gd name="T50" fmla="*/ 218 w 405"/>
                <a:gd name="T51" fmla="*/ 218 h 249"/>
                <a:gd name="T52" fmla="*/ 249 w 405"/>
                <a:gd name="T53" fmla="*/ 218 h 249"/>
                <a:gd name="T54" fmla="*/ 249 w 405"/>
                <a:gd name="T55" fmla="*/ 218 h 249"/>
                <a:gd name="T56" fmla="*/ 280 w 405"/>
                <a:gd name="T57" fmla="*/ 248 h 249"/>
                <a:gd name="T58" fmla="*/ 280 w 405"/>
                <a:gd name="T59" fmla="*/ 248 h 249"/>
                <a:gd name="T60" fmla="*/ 311 w 405"/>
                <a:gd name="T61" fmla="*/ 248 h 249"/>
                <a:gd name="T62" fmla="*/ 311 w 405"/>
                <a:gd name="T63" fmla="*/ 248 h 249"/>
                <a:gd name="T64" fmla="*/ 342 w 405"/>
                <a:gd name="T65" fmla="*/ 248 h 249"/>
                <a:gd name="T66" fmla="*/ 342 w 405"/>
                <a:gd name="T67" fmla="*/ 187 h 249"/>
                <a:gd name="T68" fmla="*/ 373 w 405"/>
                <a:gd name="T69" fmla="*/ 187 h 249"/>
                <a:gd name="T70" fmla="*/ 373 w 405"/>
                <a:gd name="T71" fmla="*/ 156 h 249"/>
                <a:gd name="T72" fmla="*/ 373 w 405"/>
                <a:gd name="T73" fmla="*/ 156 h 249"/>
                <a:gd name="T74" fmla="*/ 373 w 405"/>
                <a:gd name="T75" fmla="*/ 124 h 249"/>
                <a:gd name="T76" fmla="*/ 404 w 405"/>
                <a:gd name="T77" fmla="*/ 124 h 249"/>
                <a:gd name="T78" fmla="*/ 373 w 405"/>
                <a:gd name="T79" fmla="*/ 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5" h="249">
                  <a:moveTo>
                    <a:pt x="373" y="94"/>
                  </a:moveTo>
                  <a:lnTo>
                    <a:pt x="373" y="94"/>
                  </a:lnTo>
                  <a:lnTo>
                    <a:pt x="373" y="94"/>
                  </a:lnTo>
                  <a:cubicBezTo>
                    <a:pt x="373" y="94"/>
                    <a:pt x="342" y="94"/>
                    <a:pt x="342" y="63"/>
                  </a:cubicBezTo>
                  <a:lnTo>
                    <a:pt x="342" y="63"/>
                  </a:lnTo>
                  <a:lnTo>
                    <a:pt x="342" y="63"/>
                  </a:lnTo>
                  <a:cubicBezTo>
                    <a:pt x="342" y="31"/>
                    <a:pt x="342" y="31"/>
                    <a:pt x="342" y="31"/>
                  </a:cubicBezTo>
                  <a:lnTo>
                    <a:pt x="342" y="31"/>
                  </a:lnTo>
                  <a:cubicBezTo>
                    <a:pt x="342" y="31"/>
                    <a:pt x="342" y="31"/>
                    <a:pt x="342" y="0"/>
                  </a:cubicBezTo>
                  <a:cubicBezTo>
                    <a:pt x="342" y="0"/>
                    <a:pt x="342" y="0"/>
                    <a:pt x="311" y="0"/>
                  </a:cubicBezTo>
                  <a:cubicBezTo>
                    <a:pt x="311" y="31"/>
                    <a:pt x="311" y="31"/>
                    <a:pt x="311" y="31"/>
                  </a:cubicBezTo>
                  <a:cubicBezTo>
                    <a:pt x="311" y="31"/>
                    <a:pt x="311" y="31"/>
                    <a:pt x="280" y="31"/>
                  </a:cubicBezTo>
                  <a:cubicBezTo>
                    <a:pt x="280" y="31"/>
                    <a:pt x="280" y="0"/>
                    <a:pt x="249" y="0"/>
                  </a:cubicBezTo>
                  <a:lnTo>
                    <a:pt x="249" y="0"/>
                  </a:lnTo>
                  <a:cubicBezTo>
                    <a:pt x="218" y="0"/>
                    <a:pt x="218" y="0"/>
                    <a:pt x="218" y="0"/>
                  </a:cubicBezTo>
                  <a:lnTo>
                    <a:pt x="218" y="0"/>
                  </a:lnTo>
                  <a:lnTo>
                    <a:pt x="218" y="0"/>
                  </a:lnTo>
                  <a:lnTo>
                    <a:pt x="218" y="0"/>
                  </a:lnTo>
                  <a:cubicBezTo>
                    <a:pt x="187" y="0"/>
                    <a:pt x="187" y="0"/>
                    <a:pt x="187" y="0"/>
                  </a:cubicBezTo>
                  <a:cubicBezTo>
                    <a:pt x="187" y="0"/>
                    <a:pt x="156" y="0"/>
                    <a:pt x="156" y="31"/>
                  </a:cubicBezTo>
                  <a:lnTo>
                    <a:pt x="156" y="31"/>
                  </a:lnTo>
                  <a:cubicBezTo>
                    <a:pt x="156" y="31"/>
                    <a:pt x="156" y="31"/>
                    <a:pt x="156" y="63"/>
                  </a:cubicBezTo>
                  <a:cubicBezTo>
                    <a:pt x="125" y="63"/>
                    <a:pt x="125" y="63"/>
                    <a:pt x="125" y="63"/>
                  </a:cubicBezTo>
                  <a:lnTo>
                    <a:pt x="94" y="63"/>
                  </a:lnTo>
                  <a:lnTo>
                    <a:pt x="94" y="63"/>
                  </a:lnTo>
                  <a:lnTo>
                    <a:pt x="94" y="63"/>
                  </a:lnTo>
                  <a:lnTo>
                    <a:pt x="94" y="94"/>
                  </a:lnTo>
                  <a:lnTo>
                    <a:pt x="94" y="94"/>
                  </a:lnTo>
                  <a:cubicBezTo>
                    <a:pt x="94" y="124"/>
                    <a:pt x="63" y="124"/>
                    <a:pt x="63" y="124"/>
                  </a:cubicBezTo>
                  <a:lnTo>
                    <a:pt x="63" y="124"/>
                  </a:lnTo>
                  <a:cubicBezTo>
                    <a:pt x="63" y="124"/>
                    <a:pt x="63" y="124"/>
                    <a:pt x="32" y="124"/>
                  </a:cubicBezTo>
                  <a:lnTo>
                    <a:pt x="32" y="124"/>
                  </a:lnTo>
                  <a:lnTo>
                    <a:pt x="32" y="124"/>
                  </a:lnTo>
                  <a:lnTo>
                    <a:pt x="0" y="156"/>
                  </a:lnTo>
                  <a:lnTo>
                    <a:pt x="0" y="156"/>
                  </a:lnTo>
                  <a:lnTo>
                    <a:pt x="0" y="156"/>
                  </a:lnTo>
                  <a:lnTo>
                    <a:pt x="0" y="156"/>
                  </a:lnTo>
                  <a:lnTo>
                    <a:pt x="0" y="187"/>
                  </a:lnTo>
                  <a:lnTo>
                    <a:pt x="0" y="218"/>
                  </a:lnTo>
                  <a:lnTo>
                    <a:pt x="0" y="218"/>
                  </a:lnTo>
                  <a:lnTo>
                    <a:pt x="0" y="218"/>
                  </a:lnTo>
                  <a:lnTo>
                    <a:pt x="0" y="218"/>
                  </a:lnTo>
                  <a:lnTo>
                    <a:pt x="0" y="218"/>
                  </a:lnTo>
                  <a:lnTo>
                    <a:pt x="0" y="218"/>
                  </a:lnTo>
                  <a:cubicBezTo>
                    <a:pt x="32" y="218"/>
                    <a:pt x="32" y="218"/>
                    <a:pt x="63" y="218"/>
                  </a:cubicBezTo>
                  <a:cubicBezTo>
                    <a:pt x="94" y="218"/>
                    <a:pt x="94" y="218"/>
                    <a:pt x="94" y="218"/>
                  </a:cubicBezTo>
                  <a:lnTo>
                    <a:pt x="94" y="218"/>
                  </a:lnTo>
                  <a:cubicBezTo>
                    <a:pt x="125" y="218"/>
                    <a:pt x="156" y="218"/>
                    <a:pt x="187" y="218"/>
                  </a:cubicBezTo>
                  <a:lnTo>
                    <a:pt x="187" y="218"/>
                  </a:lnTo>
                  <a:lnTo>
                    <a:pt x="187" y="218"/>
                  </a:lnTo>
                  <a:lnTo>
                    <a:pt x="187" y="218"/>
                  </a:lnTo>
                  <a:lnTo>
                    <a:pt x="218" y="218"/>
                  </a:lnTo>
                  <a:cubicBezTo>
                    <a:pt x="218" y="218"/>
                    <a:pt x="218" y="218"/>
                    <a:pt x="249" y="218"/>
                  </a:cubicBezTo>
                  <a:lnTo>
                    <a:pt x="249" y="218"/>
                  </a:lnTo>
                  <a:lnTo>
                    <a:pt x="249" y="218"/>
                  </a:lnTo>
                  <a:lnTo>
                    <a:pt x="249" y="218"/>
                  </a:lnTo>
                  <a:lnTo>
                    <a:pt x="249" y="218"/>
                  </a:lnTo>
                  <a:cubicBezTo>
                    <a:pt x="280" y="218"/>
                    <a:pt x="280" y="218"/>
                    <a:pt x="280" y="248"/>
                  </a:cubicBezTo>
                  <a:lnTo>
                    <a:pt x="280" y="248"/>
                  </a:lnTo>
                  <a:lnTo>
                    <a:pt x="280" y="248"/>
                  </a:lnTo>
                  <a:cubicBezTo>
                    <a:pt x="280" y="248"/>
                    <a:pt x="280" y="248"/>
                    <a:pt x="311" y="248"/>
                  </a:cubicBezTo>
                  <a:lnTo>
                    <a:pt x="311" y="248"/>
                  </a:lnTo>
                  <a:lnTo>
                    <a:pt x="311" y="248"/>
                  </a:lnTo>
                  <a:lnTo>
                    <a:pt x="311" y="248"/>
                  </a:lnTo>
                  <a:lnTo>
                    <a:pt x="311" y="248"/>
                  </a:lnTo>
                  <a:cubicBezTo>
                    <a:pt x="311" y="248"/>
                    <a:pt x="311" y="248"/>
                    <a:pt x="342" y="248"/>
                  </a:cubicBezTo>
                  <a:cubicBezTo>
                    <a:pt x="342" y="218"/>
                    <a:pt x="342" y="218"/>
                    <a:pt x="342" y="218"/>
                  </a:cubicBezTo>
                  <a:lnTo>
                    <a:pt x="342" y="187"/>
                  </a:lnTo>
                  <a:lnTo>
                    <a:pt x="373" y="187"/>
                  </a:lnTo>
                  <a:lnTo>
                    <a:pt x="373" y="187"/>
                  </a:lnTo>
                  <a:lnTo>
                    <a:pt x="373" y="187"/>
                  </a:lnTo>
                  <a:cubicBezTo>
                    <a:pt x="373" y="187"/>
                    <a:pt x="373" y="187"/>
                    <a:pt x="373" y="156"/>
                  </a:cubicBezTo>
                  <a:lnTo>
                    <a:pt x="373" y="156"/>
                  </a:lnTo>
                  <a:lnTo>
                    <a:pt x="373" y="156"/>
                  </a:lnTo>
                  <a:lnTo>
                    <a:pt x="373" y="156"/>
                  </a:lnTo>
                  <a:lnTo>
                    <a:pt x="373" y="124"/>
                  </a:lnTo>
                  <a:lnTo>
                    <a:pt x="373" y="124"/>
                  </a:lnTo>
                  <a:cubicBezTo>
                    <a:pt x="404" y="124"/>
                    <a:pt x="404" y="124"/>
                    <a:pt x="404" y="124"/>
                  </a:cubicBezTo>
                  <a:lnTo>
                    <a:pt x="404" y="124"/>
                  </a:lnTo>
                  <a:cubicBezTo>
                    <a:pt x="404" y="124"/>
                    <a:pt x="373" y="124"/>
                    <a:pt x="373" y="9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7" name="Freeform 99"/>
            <p:cNvSpPr>
              <a:spLocks noChangeArrowheads="1"/>
            </p:cNvSpPr>
            <p:nvPr/>
          </p:nvSpPr>
          <p:spPr bwMode="auto">
            <a:xfrm>
              <a:off x="3948113" y="809625"/>
              <a:ext cx="100012" cy="66675"/>
            </a:xfrm>
            <a:custGeom>
              <a:avLst/>
              <a:gdLst>
                <a:gd name="T0" fmla="*/ 155 w 280"/>
                <a:gd name="T1" fmla="*/ 31 h 187"/>
                <a:gd name="T2" fmla="*/ 155 w 280"/>
                <a:gd name="T3" fmla="*/ 31 h 187"/>
                <a:gd name="T4" fmla="*/ 155 w 280"/>
                <a:gd name="T5" fmla="*/ 62 h 187"/>
                <a:gd name="T6" fmla="*/ 155 w 280"/>
                <a:gd name="T7" fmla="*/ 93 h 187"/>
                <a:gd name="T8" fmla="*/ 155 w 280"/>
                <a:gd name="T9" fmla="*/ 124 h 187"/>
                <a:gd name="T10" fmla="*/ 124 w 280"/>
                <a:gd name="T11" fmla="*/ 124 h 187"/>
                <a:gd name="T12" fmla="*/ 93 w 280"/>
                <a:gd name="T13" fmla="*/ 124 h 187"/>
                <a:gd name="T14" fmla="*/ 93 w 280"/>
                <a:gd name="T15" fmla="*/ 124 h 187"/>
                <a:gd name="T16" fmla="*/ 62 w 280"/>
                <a:gd name="T17" fmla="*/ 124 h 187"/>
                <a:gd name="T18" fmla="*/ 62 w 280"/>
                <a:gd name="T19" fmla="*/ 124 h 187"/>
                <a:gd name="T20" fmla="*/ 31 w 280"/>
                <a:gd name="T21" fmla="*/ 155 h 187"/>
                <a:gd name="T22" fmla="*/ 0 w 280"/>
                <a:gd name="T23" fmla="*/ 155 h 187"/>
                <a:gd name="T24" fmla="*/ 0 w 280"/>
                <a:gd name="T25" fmla="*/ 155 h 187"/>
                <a:gd name="T26" fmla="*/ 31 w 280"/>
                <a:gd name="T27" fmla="*/ 155 h 187"/>
                <a:gd name="T28" fmla="*/ 93 w 280"/>
                <a:gd name="T29" fmla="*/ 186 h 187"/>
                <a:gd name="T30" fmla="*/ 124 w 280"/>
                <a:gd name="T31" fmla="*/ 186 h 187"/>
                <a:gd name="T32" fmla="*/ 155 w 280"/>
                <a:gd name="T33" fmla="*/ 155 h 187"/>
                <a:gd name="T34" fmla="*/ 155 w 280"/>
                <a:gd name="T35" fmla="*/ 155 h 187"/>
                <a:gd name="T36" fmla="*/ 217 w 280"/>
                <a:gd name="T37" fmla="*/ 124 h 187"/>
                <a:gd name="T38" fmla="*/ 217 w 280"/>
                <a:gd name="T39" fmla="*/ 124 h 187"/>
                <a:gd name="T40" fmla="*/ 217 w 280"/>
                <a:gd name="T41" fmla="*/ 93 h 187"/>
                <a:gd name="T42" fmla="*/ 248 w 280"/>
                <a:gd name="T43" fmla="*/ 93 h 187"/>
                <a:gd name="T44" fmla="*/ 248 w 280"/>
                <a:gd name="T45" fmla="*/ 93 h 187"/>
                <a:gd name="T46" fmla="*/ 279 w 280"/>
                <a:gd name="T47" fmla="*/ 62 h 187"/>
                <a:gd name="T48" fmla="*/ 279 w 280"/>
                <a:gd name="T49" fmla="*/ 62 h 187"/>
                <a:gd name="T50" fmla="*/ 279 w 280"/>
                <a:gd name="T51" fmla="*/ 62 h 187"/>
                <a:gd name="T52" fmla="*/ 217 w 280"/>
                <a:gd name="T53" fmla="*/ 31 h 187"/>
                <a:gd name="T54" fmla="*/ 217 w 280"/>
                <a:gd name="T55" fmla="*/ 31 h 187"/>
                <a:gd name="T56" fmla="*/ 217 w 280"/>
                <a:gd name="T57" fmla="*/ 31 h 187"/>
                <a:gd name="T58" fmla="*/ 217 w 280"/>
                <a:gd name="T59" fmla="*/ 31 h 187"/>
                <a:gd name="T60" fmla="*/ 186 w 280"/>
                <a:gd name="T61" fmla="*/ 0 h 187"/>
                <a:gd name="T62" fmla="*/ 186 w 280"/>
                <a:gd name="T63" fmla="*/ 0 h 187"/>
                <a:gd name="T64" fmla="*/ 124 w 280"/>
                <a:gd name="T65" fmla="*/ 0 h 187"/>
                <a:gd name="T66" fmla="*/ 155 w 280"/>
                <a:gd name="T67" fmla="*/ 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0" h="187">
                  <a:moveTo>
                    <a:pt x="155" y="31"/>
                  </a:moveTo>
                  <a:lnTo>
                    <a:pt x="155" y="31"/>
                  </a:lnTo>
                  <a:lnTo>
                    <a:pt x="155" y="62"/>
                  </a:lnTo>
                  <a:cubicBezTo>
                    <a:pt x="155" y="62"/>
                    <a:pt x="155" y="62"/>
                    <a:pt x="155" y="93"/>
                  </a:cubicBezTo>
                  <a:lnTo>
                    <a:pt x="155" y="124"/>
                  </a:lnTo>
                  <a:cubicBezTo>
                    <a:pt x="124" y="124"/>
                    <a:pt x="124" y="124"/>
                    <a:pt x="124" y="124"/>
                  </a:cubicBezTo>
                  <a:cubicBezTo>
                    <a:pt x="93" y="124"/>
                    <a:pt x="93" y="124"/>
                    <a:pt x="93" y="124"/>
                  </a:cubicBezTo>
                  <a:lnTo>
                    <a:pt x="93" y="124"/>
                  </a:lnTo>
                  <a:cubicBezTo>
                    <a:pt x="62" y="124"/>
                    <a:pt x="62" y="124"/>
                    <a:pt x="62" y="124"/>
                  </a:cubicBezTo>
                  <a:lnTo>
                    <a:pt x="62" y="124"/>
                  </a:lnTo>
                  <a:cubicBezTo>
                    <a:pt x="62" y="155"/>
                    <a:pt x="31" y="155"/>
                    <a:pt x="31" y="155"/>
                  </a:cubicBezTo>
                  <a:lnTo>
                    <a:pt x="0" y="155"/>
                  </a:lnTo>
                  <a:lnTo>
                    <a:pt x="0" y="155"/>
                  </a:lnTo>
                  <a:lnTo>
                    <a:pt x="31" y="155"/>
                  </a:lnTo>
                  <a:cubicBezTo>
                    <a:pt x="62" y="155"/>
                    <a:pt x="93" y="155"/>
                    <a:pt x="93" y="186"/>
                  </a:cubicBezTo>
                  <a:lnTo>
                    <a:pt x="124" y="186"/>
                  </a:lnTo>
                  <a:cubicBezTo>
                    <a:pt x="124" y="186"/>
                    <a:pt x="124" y="186"/>
                    <a:pt x="155" y="155"/>
                  </a:cubicBezTo>
                  <a:lnTo>
                    <a:pt x="155" y="155"/>
                  </a:lnTo>
                  <a:cubicBezTo>
                    <a:pt x="155" y="155"/>
                    <a:pt x="186" y="124"/>
                    <a:pt x="217" y="124"/>
                  </a:cubicBezTo>
                  <a:lnTo>
                    <a:pt x="217" y="124"/>
                  </a:lnTo>
                  <a:lnTo>
                    <a:pt x="217" y="93"/>
                  </a:lnTo>
                  <a:lnTo>
                    <a:pt x="248" y="93"/>
                  </a:lnTo>
                  <a:lnTo>
                    <a:pt x="248" y="93"/>
                  </a:lnTo>
                  <a:lnTo>
                    <a:pt x="279" y="62"/>
                  </a:lnTo>
                  <a:lnTo>
                    <a:pt x="279" y="62"/>
                  </a:lnTo>
                  <a:lnTo>
                    <a:pt x="279" y="62"/>
                  </a:lnTo>
                  <a:cubicBezTo>
                    <a:pt x="248" y="62"/>
                    <a:pt x="248" y="62"/>
                    <a:pt x="217" y="31"/>
                  </a:cubicBezTo>
                  <a:lnTo>
                    <a:pt x="217" y="31"/>
                  </a:lnTo>
                  <a:lnTo>
                    <a:pt x="217" y="31"/>
                  </a:lnTo>
                  <a:lnTo>
                    <a:pt x="217" y="31"/>
                  </a:lnTo>
                  <a:cubicBezTo>
                    <a:pt x="186" y="31"/>
                    <a:pt x="186" y="31"/>
                    <a:pt x="186" y="0"/>
                  </a:cubicBezTo>
                  <a:lnTo>
                    <a:pt x="186" y="0"/>
                  </a:lnTo>
                  <a:cubicBezTo>
                    <a:pt x="155" y="0"/>
                    <a:pt x="155" y="0"/>
                    <a:pt x="124" y="0"/>
                  </a:cubicBezTo>
                  <a:cubicBezTo>
                    <a:pt x="124" y="31"/>
                    <a:pt x="155" y="31"/>
                    <a:pt x="155"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8" name="Freeform 100"/>
            <p:cNvSpPr>
              <a:spLocks noChangeArrowheads="1"/>
            </p:cNvSpPr>
            <p:nvPr/>
          </p:nvSpPr>
          <p:spPr bwMode="auto">
            <a:xfrm>
              <a:off x="3890963" y="820738"/>
              <a:ext cx="77787" cy="11112"/>
            </a:xfrm>
            <a:custGeom>
              <a:avLst/>
              <a:gdLst>
                <a:gd name="T0" fmla="*/ 31 w 218"/>
                <a:gd name="T1" fmla="*/ 0 h 32"/>
                <a:gd name="T2" fmla="*/ 31 w 218"/>
                <a:gd name="T3" fmla="*/ 0 h 32"/>
                <a:gd name="T4" fmla="*/ 62 w 218"/>
                <a:gd name="T5" fmla="*/ 31 h 32"/>
                <a:gd name="T6" fmla="*/ 93 w 218"/>
                <a:gd name="T7" fmla="*/ 31 h 32"/>
                <a:gd name="T8" fmla="*/ 93 w 218"/>
                <a:gd name="T9" fmla="*/ 31 h 32"/>
                <a:gd name="T10" fmla="*/ 93 w 218"/>
                <a:gd name="T11" fmla="*/ 31 h 32"/>
                <a:gd name="T12" fmla="*/ 124 w 218"/>
                <a:gd name="T13" fmla="*/ 31 h 32"/>
                <a:gd name="T14" fmla="*/ 124 w 218"/>
                <a:gd name="T15" fmla="*/ 31 h 32"/>
                <a:gd name="T16" fmla="*/ 186 w 218"/>
                <a:gd name="T17" fmla="*/ 31 h 32"/>
                <a:gd name="T18" fmla="*/ 186 w 218"/>
                <a:gd name="T19" fmla="*/ 31 h 32"/>
                <a:gd name="T20" fmla="*/ 217 w 218"/>
                <a:gd name="T21" fmla="*/ 0 h 32"/>
                <a:gd name="T22" fmla="*/ 217 w 218"/>
                <a:gd name="T23" fmla="*/ 0 h 32"/>
                <a:gd name="T24" fmla="*/ 186 w 218"/>
                <a:gd name="T25" fmla="*/ 0 h 32"/>
                <a:gd name="T26" fmla="*/ 186 w 218"/>
                <a:gd name="T27" fmla="*/ 0 h 32"/>
                <a:gd name="T28" fmla="*/ 124 w 218"/>
                <a:gd name="T29" fmla="*/ 31 h 32"/>
                <a:gd name="T30" fmla="*/ 93 w 218"/>
                <a:gd name="T31" fmla="*/ 0 h 32"/>
                <a:gd name="T32" fmla="*/ 93 w 218"/>
                <a:gd name="T33" fmla="*/ 0 h 32"/>
                <a:gd name="T34" fmla="*/ 93 w 218"/>
                <a:gd name="T35" fmla="*/ 0 h 32"/>
                <a:gd name="T36" fmla="*/ 62 w 218"/>
                <a:gd name="T37" fmla="*/ 0 h 32"/>
                <a:gd name="T38" fmla="*/ 31 w 218"/>
                <a:gd name="T39" fmla="*/ 0 h 32"/>
                <a:gd name="T40" fmla="*/ 0 w 218"/>
                <a:gd name="T41" fmla="*/ 0 h 32"/>
                <a:gd name="T42" fmla="*/ 0 w 218"/>
                <a:gd name="T43" fmla="*/ 0 h 32"/>
                <a:gd name="T44" fmla="*/ 31 w 218"/>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8" h="32">
                  <a:moveTo>
                    <a:pt x="31" y="0"/>
                  </a:moveTo>
                  <a:lnTo>
                    <a:pt x="31" y="0"/>
                  </a:lnTo>
                  <a:lnTo>
                    <a:pt x="62" y="31"/>
                  </a:lnTo>
                  <a:cubicBezTo>
                    <a:pt x="93" y="31"/>
                    <a:pt x="93" y="31"/>
                    <a:pt x="93" y="31"/>
                  </a:cubicBezTo>
                  <a:lnTo>
                    <a:pt x="93" y="31"/>
                  </a:lnTo>
                  <a:lnTo>
                    <a:pt x="93" y="31"/>
                  </a:lnTo>
                  <a:lnTo>
                    <a:pt x="124" y="31"/>
                  </a:lnTo>
                  <a:lnTo>
                    <a:pt x="124" y="31"/>
                  </a:lnTo>
                  <a:cubicBezTo>
                    <a:pt x="124" y="31"/>
                    <a:pt x="155" y="31"/>
                    <a:pt x="186" y="31"/>
                  </a:cubicBezTo>
                  <a:lnTo>
                    <a:pt x="186" y="31"/>
                  </a:lnTo>
                  <a:cubicBezTo>
                    <a:pt x="186" y="31"/>
                    <a:pt x="186" y="0"/>
                    <a:pt x="217" y="0"/>
                  </a:cubicBezTo>
                  <a:lnTo>
                    <a:pt x="217" y="0"/>
                  </a:lnTo>
                  <a:cubicBezTo>
                    <a:pt x="186" y="0"/>
                    <a:pt x="186" y="0"/>
                    <a:pt x="186" y="0"/>
                  </a:cubicBezTo>
                  <a:lnTo>
                    <a:pt x="186" y="0"/>
                  </a:lnTo>
                  <a:cubicBezTo>
                    <a:pt x="155" y="0"/>
                    <a:pt x="155" y="31"/>
                    <a:pt x="124" y="31"/>
                  </a:cubicBezTo>
                  <a:cubicBezTo>
                    <a:pt x="124" y="31"/>
                    <a:pt x="124" y="31"/>
                    <a:pt x="93" y="0"/>
                  </a:cubicBezTo>
                  <a:lnTo>
                    <a:pt x="93" y="0"/>
                  </a:lnTo>
                  <a:lnTo>
                    <a:pt x="93" y="0"/>
                  </a:lnTo>
                  <a:lnTo>
                    <a:pt x="62" y="0"/>
                  </a:lnTo>
                  <a:cubicBezTo>
                    <a:pt x="62" y="0"/>
                    <a:pt x="62" y="0"/>
                    <a:pt x="31" y="0"/>
                  </a:cubicBezTo>
                  <a:cubicBezTo>
                    <a:pt x="0" y="0"/>
                    <a:pt x="0" y="0"/>
                    <a:pt x="0" y="0"/>
                  </a:cubicBezTo>
                  <a:lnTo>
                    <a:pt x="0" y="0"/>
                  </a:lnTo>
                  <a:cubicBezTo>
                    <a:pt x="0" y="0"/>
                    <a:pt x="0" y="0"/>
                    <a:pt x="3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9" name="Freeform 101"/>
            <p:cNvSpPr>
              <a:spLocks noChangeArrowheads="1"/>
            </p:cNvSpPr>
            <p:nvPr/>
          </p:nvSpPr>
          <p:spPr bwMode="auto">
            <a:xfrm>
              <a:off x="6469063" y="2728913"/>
              <a:ext cx="168275" cy="157162"/>
            </a:xfrm>
            <a:custGeom>
              <a:avLst/>
              <a:gdLst>
                <a:gd name="T0" fmla="*/ 0 w 466"/>
                <a:gd name="T1" fmla="*/ 217 h 435"/>
                <a:gd name="T2" fmla="*/ 0 w 466"/>
                <a:gd name="T3" fmla="*/ 248 h 435"/>
                <a:gd name="T4" fmla="*/ 0 w 466"/>
                <a:gd name="T5" fmla="*/ 372 h 435"/>
                <a:gd name="T6" fmla="*/ 31 w 466"/>
                <a:gd name="T7" fmla="*/ 372 h 435"/>
                <a:gd name="T8" fmla="*/ 31 w 466"/>
                <a:gd name="T9" fmla="*/ 372 h 435"/>
                <a:gd name="T10" fmla="*/ 93 w 466"/>
                <a:gd name="T11" fmla="*/ 372 h 435"/>
                <a:gd name="T12" fmla="*/ 93 w 466"/>
                <a:gd name="T13" fmla="*/ 372 h 435"/>
                <a:gd name="T14" fmla="*/ 124 w 466"/>
                <a:gd name="T15" fmla="*/ 341 h 435"/>
                <a:gd name="T16" fmla="*/ 186 w 466"/>
                <a:gd name="T17" fmla="*/ 279 h 435"/>
                <a:gd name="T18" fmla="*/ 217 w 466"/>
                <a:gd name="T19" fmla="*/ 279 h 435"/>
                <a:gd name="T20" fmla="*/ 279 w 466"/>
                <a:gd name="T21" fmla="*/ 279 h 435"/>
                <a:gd name="T22" fmla="*/ 310 w 466"/>
                <a:gd name="T23" fmla="*/ 341 h 435"/>
                <a:gd name="T24" fmla="*/ 341 w 466"/>
                <a:gd name="T25" fmla="*/ 372 h 435"/>
                <a:gd name="T26" fmla="*/ 341 w 466"/>
                <a:gd name="T27" fmla="*/ 372 h 435"/>
                <a:gd name="T28" fmla="*/ 372 w 466"/>
                <a:gd name="T29" fmla="*/ 403 h 435"/>
                <a:gd name="T30" fmla="*/ 403 w 466"/>
                <a:gd name="T31" fmla="*/ 403 h 435"/>
                <a:gd name="T32" fmla="*/ 434 w 466"/>
                <a:gd name="T33" fmla="*/ 434 h 435"/>
                <a:gd name="T34" fmla="*/ 434 w 466"/>
                <a:gd name="T35" fmla="*/ 403 h 435"/>
                <a:gd name="T36" fmla="*/ 403 w 466"/>
                <a:gd name="T37" fmla="*/ 372 h 435"/>
                <a:gd name="T38" fmla="*/ 372 w 466"/>
                <a:gd name="T39" fmla="*/ 341 h 435"/>
                <a:gd name="T40" fmla="*/ 341 w 466"/>
                <a:gd name="T41" fmla="*/ 279 h 435"/>
                <a:gd name="T42" fmla="*/ 310 w 466"/>
                <a:gd name="T43" fmla="*/ 217 h 435"/>
                <a:gd name="T44" fmla="*/ 310 w 466"/>
                <a:gd name="T45" fmla="*/ 186 h 435"/>
                <a:gd name="T46" fmla="*/ 248 w 466"/>
                <a:gd name="T47" fmla="*/ 155 h 435"/>
                <a:gd name="T48" fmla="*/ 248 w 466"/>
                <a:gd name="T49" fmla="*/ 93 h 435"/>
                <a:gd name="T50" fmla="*/ 217 w 466"/>
                <a:gd name="T51" fmla="*/ 62 h 435"/>
                <a:gd name="T52" fmla="*/ 186 w 466"/>
                <a:gd name="T53" fmla="*/ 62 h 435"/>
                <a:gd name="T54" fmla="*/ 186 w 466"/>
                <a:gd name="T55" fmla="*/ 62 h 435"/>
                <a:gd name="T56" fmla="*/ 124 w 466"/>
                <a:gd name="T57" fmla="*/ 31 h 435"/>
                <a:gd name="T58" fmla="*/ 124 w 466"/>
                <a:gd name="T59" fmla="*/ 31 h 435"/>
                <a:gd name="T60" fmla="*/ 62 w 466"/>
                <a:gd name="T61" fmla="*/ 0 h 435"/>
                <a:gd name="T62" fmla="*/ 0 w 466"/>
                <a:gd name="T63" fmla="*/ 186 h 435"/>
                <a:gd name="T64" fmla="*/ 0 w 466"/>
                <a:gd name="T65" fmla="*/ 18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35">
                  <a:moveTo>
                    <a:pt x="0" y="217"/>
                  </a:moveTo>
                  <a:lnTo>
                    <a:pt x="0" y="217"/>
                  </a:lnTo>
                  <a:cubicBezTo>
                    <a:pt x="0" y="217"/>
                    <a:pt x="0" y="217"/>
                    <a:pt x="0" y="248"/>
                  </a:cubicBezTo>
                  <a:lnTo>
                    <a:pt x="0" y="248"/>
                  </a:lnTo>
                  <a:cubicBezTo>
                    <a:pt x="0" y="248"/>
                    <a:pt x="0" y="248"/>
                    <a:pt x="0" y="310"/>
                  </a:cubicBezTo>
                  <a:cubicBezTo>
                    <a:pt x="0" y="310"/>
                    <a:pt x="0" y="341"/>
                    <a:pt x="0" y="372"/>
                  </a:cubicBezTo>
                  <a:lnTo>
                    <a:pt x="31" y="372"/>
                  </a:lnTo>
                  <a:lnTo>
                    <a:pt x="31" y="372"/>
                  </a:lnTo>
                  <a:lnTo>
                    <a:pt x="31" y="372"/>
                  </a:lnTo>
                  <a:lnTo>
                    <a:pt x="31" y="372"/>
                  </a:lnTo>
                  <a:cubicBezTo>
                    <a:pt x="62" y="372"/>
                    <a:pt x="62" y="372"/>
                    <a:pt x="62" y="372"/>
                  </a:cubicBezTo>
                  <a:lnTo>
                    <a:pt x="93" y="372"/>
                  </a:lnTo>
                  <a:lnTo>
                    <a:pt x="93" y="372"/>
                  </a:lnTo>
                  <a:lnTo>
                    <a:pt x="93" y="372"/>
                  </a:lnTo>
                  <a:lnTo>
                    <a:pt x="93" y="372"/>
                  </a:lnTo>
                  <a:cubicBezTo>
                    <a:pt x="93" y="341"/>
                    <a:pt x="124" y="341"/>
                    <a:pt x="124" y="341"/>
                  </a:cubicBezTo>
                  <a:cubicBezTo>
                    <a:pt x="124" y="341"/>
                    <a:pt x="124" y="341"/>
                    <a:pt x="124" y="310"/>
                  </a:cubicBezTo>
                  <a:cubicBezTo>
                    <a:pt x="155" y="279"/>
                    <a:pt x="186" y="279"/>
                    <a:pt x="186" y="279"/>
                  </a:cubicBezTo>
                  <a:cubicBezTo>
                    <a:pt x="186" y="279"/>
                    <a:pt x="186" y="279"/>
                    <a:pt x="217" y="279"/>
                  </a:cubicBezTo>
                  <a:lnTo>
                    <a:pt x="217" y="279"/>
                  </a:lnTo>
                  <a:cubicBezTo>
                    <a:pt x="248" y="279"/>
                    <a:pt x="248" y="279"/>
                    <a:pt x="248" y="279"/>
                  </a:cubicBezTo>
                  <a:lnTo>
                    <a:pt x="279" y="279"/>
                  </a:lnTo>
                  <a:cubicBezTo>
                    <a:pt x="310" y="310"/>
                    <a:pt x="310" y="310"/>
                    <a:pt x="310" y="310"/>
                  </a:cubicBezTo>
                  <a:lnTo>
                    <a:pt x="310" y="341"/>
                  </a:lnTo>
                  <a:lnTo>
                    <a:pt x="310" y="341"/>
                  </a:lnTo>
                  <a:cubicBezTo>
                    <a:pt x="341" y="341"/>
                    <a:pt x="341" y="341"/>
                    <a:pt x="341" y="372"/>
                  </a:cubicBezTo>
                  <a:lnTo>
                    <a:pt x="341" y="372"/>
                  </a:lnTo>
                  <a:lnTo>
                    <a:pt x="341" y="372"/>
                  </a:lnTo>
                  <a:cubicBezTo>
                    <a:pt x="372" y="372"/>
                    <a:pt x="372" y="403"/>
                    <a:pt x="372" y="403"/>
                  </a:cubicBezTo>
                  <a:lnTo>
                    <a:pt x="372" y="403"/>
                  </a:lnTo>
                  <a:lnTo>
                    <a:pt x="403" y="403"/>
                  </a:lnTo>
                  <a:lnTo>
                    <a:pt x="403" y="403"/>
                  </a:lnTo>
                  <a:lnTo>
                    <a:pt x="403" y="403"/>
                  </a:lnTo>
                  <a:lnTo>
                    <a:pt x="434" y="434"/>
                  </a:lnTo>
                  <a:cubicBezTo>
                    <a:pt x="465" y="434"/>
                    <a:pt x="465" y="434"/>
                    <a:pt x="465" y="434"/>
                  </a:cubicBezTo>
                  <a:cubicBezTo>
                    <a:pt x="434" y="434"/>
                    <a:pt x="434" y="403"/>
                    <a:pt x="434" y="403"/>
                  </a:cubicBezTo>
                  <a:lnTo>
                    <a:pt x="434" y="403"/>
                  </a:lnTo>
                  <a:cubicBezTo>
                    <a:pt x="434" y="403"/>
                    <a:pt x="403" y="403"/>
                    <a:pt x="403" y="372"/>
                  </a:cubicBezTo>
                  <a:lnTo>
                    <a:pt x="372" y="372"/>
                  </a:lnTo>
                  <a:cubicBezTo>
                    <a:pt x="372" y="341"/>
                    <a:pt x="372" y="341"/>
                    <a:pt x="372" y="341"/>
                  </a:cubicBezTo>
                  <a:cubicBezTo>
                    <a:pt x="372" y="310"/>
                    <a:pt x="341" y="310"/>
                    <a:pt x="341" y="310"/>
                  </a:cubicBezTo>
                  <a:lnTo>
                    <a:pt x="341" y="279"/>
                  </a:lnTo>
                  <a:cubicBezTo>
                    <a:pt x="310" y="279"/>
                    <a:pt x="310" y="248"/>
                    <a:pt x="310" y="248"/>
                  </a:cubicBezTo>
                  <a:cubicBezTo>
                    <a:pt x="310" y="217"/>
                    <a:pt x="310" y="217"/>
                    <a:pt x="310" y="217"/>
                  </a:cubicBezTo>
                  <a:cubicBezTo>
                    <a:pt x="310" y="186"/>
                    <a:pt x="310" y="186"/>
                    <a:pt x="341" y="186"/>
                  </a:cubicBezTo>
                  <a:cubicBezTo>
                    <a:pt x="310" y="186"/>
                    <a:pt x="310" y="186"/>
                    <a:pt x="310" y="186"/>
                  </a:cubicBezTo>
                  <a:cubicBezTo>
                    <a:pt x="310" y="186"/>
                    <a:pt x="310" y="186"/>
                    <a:pt x="279" y="186"/>
                  </a:cubicBezTo>
                  <a:cubicBezTo>
                    <a:pt x="279" y="186"/>
                    <a:pt x="248" y="186"/>
                    <a:pt x="248" y="155"/>
                  </a:cubicBezTo>
                  <a:lnTo>
                    <a:pt x="248" y="124"/>
                  </a:lnTo>
                  <a:cubicBezTo>
                    <a:pt x="248" y="124"/>
                    <a:pt x="248" y="124"/>
                    <a:pt x="248" y="93"/>
                  </a:cubicBezTo>
                  <a:lnTo>
                    <a:pt x="248" y="93"/>
                  </a:lnTo>
                  <a:cubicBezTo>
                    <a:pt x="217" y="93"/>
                    <a:pt x="217" y="93"/>
                    <a:pt x="217" y="62"/>
                  </a:cubicBezTo>
                  <a:cubicBezTo>
                    <a:pt x="186" y="62"/>
                    <a:pt x="186" y="62"/>
                    <a:pt x="186" y="62"/>
                  </a:cubicBezTo>
                  <a:lnTo>
                    <a:pt x="186" y="62"/>
                  </a:lnTo>
                  <a:lnTo>
                    <a:pt x="186" y="62"/>
                  </a:lnTo>
                  <a:lnTo>
                    <a:pt x="186" y="62"/>
                  </a:lnTo>
                  <a:lnTo>
                    <a:pt x="186" y="62"/>
                  </a:lnTo>
                  <a:cubicBezTo>
                    <a:pt x="155" y="62"/>
                    <a:pt x="155" y="62"/>
                    <a:pt x="124" y="31"/>
                  </a:cubicBezTo>
                  <a:lnTo>
                    <a:pt x="124" y="31"/>
                  </a:lnTo>
                  <a:lnTo>
                    <a:pt x="124" y="31"/>
                  </a:lnTo>
                  <a:cubicBezTo>
                    <a:pt x="93" y="31"/>
                    <a:pt x="93" y="31"/>
                    <a:pt x="93" y="31"/>
                  </a:cubicBezTo>
                  <a:lnTo>
                    <a:pt x="62" y="0"/>
                  </a:lnTo>
                  <a:cubicBezTo>
                    <a:pt x="62" y="0"/>
                    <a:pt x="31" y="0"/>
                    <a:pt x="0" y="0"/>
                  </a:cubicBezTo>
                  <a:cubicBezTo>
                    <a:pt x="0" y="186"/>
                    <a:pt x="0" y="186"/>
                    <a:pt x="0" y="186"/>
                  </a:cubicBezTo>
                  <a:cubicBezTo>
                    <a:pt x="31" y="186"/>
                    <a:pt x="31" y="186"/>
                    <a:pt x="31" y="186"/>
                  </a:cubicBezTo>
                  <a:cubicBezTo>
                    <a:pt x="0" y="186"/>
                    <a:pt x="0" y="186"/>
                    <a:pt x="0" y="186"/>
                  </a:cubicBezTo>
                  <a:lnTo>
                    <a:pt x="0" y="2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0" name="Freeform 102"/>
            <p:cNvSpPr>
              <a:spLocks noChangeArrowheads="1"/>
            </p:cNvSpPr>
            <p:nvPr/>
          </p:nvSpPr>
          <p:spPr bwMode="auto">
            <a:xfrm>
              <a:off x="4605338" y="1377950"/>
              <a:ext cx="781050" cy="323850"/>
            </a:xfrm>
            <a:custGeom>
              <a:avLst/>
              <a:gdLst>
                <a:gd name="T0" fmla="*/ 61 w 2170"/>
                <a:gd name="T1" fmla="*/ 497 h 901"/>
                <a:gd name="T2" fmla="*/ 185 w 2170"/>
                <a:gd name="T3" fmla="*/ 497 h 901"/>
                <a:gd name="T4" fmla="*/ 309 w 2170"/>
                <a:gd name="T5" fmla="*/ 497 h 901"/>
                <a:gd name="T6" fmla="*/ 309 w 2170"/>
                <a:gd name="T7" fmla="*/ 652 h 901"/>
                <a:gd name="T8" fmla="*/ 248 w 2170"/>
                <a:gd name="T9" fmla="*/ 745 h 901"/>
                <a:gd name="T10" fmla="*/ 341 w 2170"/>
                <a:gd name="T11" fmla="*/ 806 h 901"/>
                <a:gd name="T12" fmla="*/ 620 w 2170"/>
                <a:gd name="T13" fmla="*/ 589 h 901"/>
                <a:gd name="T14" fmla="*/ 775 w 2170"/>
                <a:gd name="T15" fmla="*/ 589 h 901"/>
                <a:gd name="T16" fmla="*/ 805 w 2170"/>
                <a:gd name="T17" fmla="*/ 713 h 901"/>
                <a:gd name="T18" fmla="*/ 929 w 2170"/>
                <a:gd name="T19" fmla="*/ 713 h 901"/>
                <a:gd name="T20" fmla="*/ 1023 w 2170"/>
                <a:gd name="T21" fmla="*/ 745 h 901"/>
                <a:gd name="T22" fmla="*/ 1116 w 2170"/>
                <a:gd name="T23" fmla="*/ 869 h 901"/>
                <a:gd name="T24" fmla="*/ 1177 w 2170"/>
                <a:gd name="T25" fmla="*/ 900 h 901"/>
                <a:gd name="T26" fmla="*/ 1177 w 2170"/>
                <a:gd name="T27" fmla="*/ 869 h 901"/>
                <a:gd name="T28" fmla="*/ 1271 w 2170"/>
                <a:gd name="T29" fmla="*/ 806 h 901"/>
                <a:gd name="T30" fmla="*/ 1425 w 2170"/>
                <a:gd name="T31" fmla="*/ 745 h 901"/>
                <a:gd name="T32" fmla="*/ 1581 w 2170"/>
                <a:gd name="T33" fmla="*/ 745 h 901"/>
                <a:gd name="T34" fmla="*/ 1673 w 2170"/>
                <a:gd name="T35" fmla="*/ 745 h 901"/>
                <a:gd name="T36" fmla="*/ 1797 w 2170"/>
                <a:gd name="T37" fmla="*/ 776 h 901"/>
                <a:gd name="T38" fmla="*/ 1829 w 2170"/>
                <a:gd name="T39" fmla="*/ 745 h 901"/>
                <a:gd name="T40" fmla="*/ 1766 w 2170"/>
                <a:gd name="T41" fmla="*/ 652 h 901"/>
                <a:gd name="T42" fmla="*/ 1860 w 2170"/>
                <a:gd name="T43" fmla="*/ 621 h 901"/>
                <a:gd name="T44" fmla="*/ 1921 w 2170"/>
                <a:gd name="T45" fmla="*/ 559 h 901"/>
                <a:gd name="T46" fmla="*/ 2014 w 2170"/>
                <a:gd name="T47" fmla="*/ 497 h 901"/>
                <a:gd name="T48" fmla="*/ 2108 w 2170"/>
                <a:gd name="T49" fmla="*/ 497 h 901"/>
                <a:gd name="T50" fmla="*/ 2169 w 2170"/>
                <a:gd name="T51" fmla="*/ 373 h 901"/>
                <a:gd name="T52" fmla="*/ 2077 w 2170"/>
                <a:gd name="T53" fmla="*/ 373 h 901"/>
                <a:gd name="T54" fmla="*/ 2014 w 2170"/>
                <a:gd name="T55" fmla="*/ 311 h 901"/>
                <a:gd name="T56" fmla="*/ 1921 w 2170"/>
                <a:gd name="T57" fmla="*/ 311 h 901"/>
                <a:gd name="T58" fmla="*/ 1860 w 2170"/>
                <a:gd name="T59" fmla="*/ 280 h 901"/>
                <a:gd name="T60" fmla="*/ 1766 w 2170"/>
                <a:gd name="T61" fmla="*/ 280 h 901"/>
                <a:gd name="T62" fmla="*/ 1642 w 2170"/>
                <a:gd name="T63" fmla="*/ 125 h 901"/>
                <a:gd name="T64" fmla="*/ 1549 w 2170"/>
                <a:gd name="T65" fmla="*/ 93 h 901"/>
                <a:gd name="T66" fmla="*/ 1457 w 2170"/>
                <a:gd name="T67" fmla="*/ 125 h 901"/>
                <a:gd name="T68" fmla="*/ 1394 w 2170"/>
                <a:gd name="T69" fmla="*/ 93 h 901"/>
                <a:gd name="T70" fmla="*/ 1364 w 2170"/>
                <a:gd name="T71" fmla="*/ 93 h 901"/>
                <a:gd name="T72" fmla="*/ 1271 w 2170"/>
                <a:gd name="T73" fmla="*/ 32 h 901"/>
                <a:gd name="T74" fmla="*/ 1208 w 2170"/>
                <a:gd name="T75" fmla="*/ 0 h 901"/>
                <a:gd name="T76" fmla="*/ 1053 w 2170"/>
                <a:gd name="T77" fmla="*/ 63 h 901"/>
                <a:gd name="T78" fmla="*/ 992 w 2170"/>
                <a:gd name="T79" fmla="*/ 93 h 901"/>
                <a:gd name="T80" fmla="*/ 837 w 2170"/>
                <a:gd name="T81" fmla="*/ 93 h 901"/>
                <a:gd name="T82" fmla="*/ 805 w 2170"/>
                <a:gd name="T83" fmla="*/ 125 h 901"/>
                <a:gd name="T84" fmla="*/ 775 w 2170"/>
                <a:gd name="T85" fmla="*/ 187 h 901"/>
                <a:gd name="T86" fmla="*/ 775 w 2170"/>
                <a:gd name="T87" fmla="*/ 311 h 901"/>
                <a:gd name="T88" fmla="*/ 713 w 2170"/>
                <a:gd name="T89" fmla="*/ 311 h 901"/>
                <a:gd name="T90" fmla="*/ 620 w 2170"/>
                <a:gd name="T91" fmla="*/ 280 h 901"/>
                <a:gd name="T92" fmla="*/ 557 w 2170"/>
                <a:gd name="T93" fmla="*/ 311 h 901"/>
                <a:gd name="T94" fmla="*/ 465 w 2170"/>
                <a:gd name="T95" fmla="*/ 311 h 901"/>
                <a:gd name="T96" fmla="*/ 403 w 2170"/>
                <a:gd name="T97" fmla="*/ 311 h 901"/>
                <a:gd name="T98" fmla="*/ 341 w 2170"/>
                <a:gd name="T99" fmla="*/ 249 h 901"/>
                <a:gd name="T100" fmla="*/ 279 w 2170"/>
                <a:gd name="T101" fmla="*/ 249 h 901"/>
                <a:gd name="T102" fmla="*/ 217 w 2170"/>
                <a:gd name="T103" fmla="*/ 249 h 901"/>
                <a:gd name="T104" fmla="*/ 185 w 2170"/>
                <a:gd name="T105" fmla="*/ 249 h 901"/>
                <a:gd name="T106" fmla="*/ 124 w 2170"/>
                <a:gd name="T107" fmla="*/ 280 h 901"/>
                <a:gd name="T108" fmla="*/ 93 w 2170"/>
                <a:gd name="T109" fmla="*/ 341 h 901"/>
                <a:gd name="T110" fmla="*/ 31 w 2170"/>
                <a:gd name="T111" fmla="*/ 341 h 901"/>
                <a:gd name="T112" fmla="*/ 0 w 2170"/>
                <a:gd name="T113" fmla="*/ 373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70" h="901">
                  <a:moveTo>
                    <a:pt x="0" y="404"/>
                  </a:moveTo>
                  <a:lnTo>
                    <a:pt x="0" y="404"/>
                  </a:lnTo>
                  <a:cubicBezTo>
                    <a:pt x="0" y="435"/>
                    <a:pt x="0" y="435"/>
                    <a:pt x="0" y="435"/>
                  </a:cubicBezTo>
                  <a:lnTo>
                    <a:pt x="0" y="435"/>
                  </a:lnTo>
                  <a:cubicBezTo>
                    <a:pt x="31" y="435"/>
                    <a:pt x="31" y="435"/>
                    <a:pt x="31" y="435"/>
                  </a:cubicBezTo>
                  <a:lnTo>
                    <a:pt x="61" y="465"/>
                  </a:lnTo>
                  <a:cubicBezTo>
                    <a:pt x="61" y="465"/>
                    <a:pt x="61" y="465"/>
                    <a:pt x="61" y="497"/>
                  </a:cubicBezTo>
                  <a:lnTo>
                    <a:pt x="93" y="497"/>
                  </a:lnTo>
                  <a:cubicBezTo>
                    <a:pt x="124" y="497"/>
                    <a:pt x="124" y="528"/>
                    <a:pt x="124" y="528"/>
                  </a:cubicBezTo>
                  <a:lnTo>
                    <a:pt x="124" y="528"/>
                  </a:lnTo>
                  <a:lnTo>
                    <a:pt x="124" y="528"/>
                  </a:lnTo>
                  <a:lnTo>
                    <a:pt x="155" y="528"/>
                  </a:lnTo>
                  <a:lnTo>
                    <a:pt x="155" y="528"/>
                  </a:lnTo>
                  <a:cubicBezTo>
                    <a:pt x="155" y="497"/>
                    <a:pt x="185" y="497"/>
                    <a:pt x="185" y="497"/>
                  </a:cubicBezTo>
                  <a:lnTo>
                    <a:pt x="217" y="497"/>
                  </a:lnTo>
                  <a:lnTo>
                    <a:pt x="217" y="497"/>
                  </a:lnTo>
                  <a:cubicBezTo>
                    <a:pt x="217" y="497"/>
                    <a:pt x="217" y="497"/>
                    <a:pt x="248" y="497"/>
                  </a:cubicBezTo>
                  <a:lnTo>
                    <a:pt x="248" y="497"/>
                  </a:lnTo>
                  <a:lnTo>
                    <a:pt x="248" y="497"/>
                  </a:lnTo>
                  <a:lnTo>
                    <a:pt x="279" y="497"/>
                  </a:lnTo>
                  <a:lnTo>
                    <a:pt x="309" y="497"/>
                  </a:lnTo>
                  <a:lnTo>
                    <a:pt x="341" y="497"/>
                  </a:lnTo>
                  <a:cubicBezTo>
                    <a:pt x="341" y="528"/>
                    <a:pt x="341" y="528"/>
                    <a:pt x="341" y="528"/>
                  </a:cubicBezTo>
                  <a:lnTo>
                    <a:pt x="341" y="528"/>
                  </a:lnTo>
                  <a:cubicBezTo>
                    <a:pt x="341" y="528"/>
                    <a:pt x="341" y="528"/>
                    <a:pt x="341" y="559"/>
                  </a:cubicBezTo>
                  <a:lnTo>
                    <a:pt x="341" y="589"/>
                  </a:lnTo>
                  <a:cubicBezTo>
                    <a:pt x="341" y="621"/>
                    <a:pt x="341" y="652"/>
                    <a:pt x="309" y="652"/>
                  </a:cubicBezTo>
                  <a:lnTo>
                    <a:pt x="309" y="652"/>
                  </a:lnTo>
                  <a:cubicBezTo>
                    <a:pt x="309" y="652"/>
                    <a:pt x="309" y="652"/>
                    <a:pt x="279" y="652"/>
                  </a:cubicBezTo>
                  <a:lnTo>
                    <a:pt x="248" y="652"/>
                  </a:lnTo>
                  <a:lnTo>
                    <a:pt x="248" y="652"/>
                  </a:lnTo>
                  <a:lnTo>
                    <a:pt x="248" y="652"/>
                  </a:lnTo>
                  <a:lnTo>
                    <a:pt x="248" y="683"/>
                  </a:lnTo>
                  <a:cubicBezTo>
                    <a:pt x="248" y="683"/>
                    <a:pt x="248" y="713"/>
                    <a:pt x="217" y="713"/>
                  </a:cubicBezTo>
                  <a:cubicBezTo>
                    <a:pt x="248" y="713"/>
                    <a:pt x="248" y="745"/>
                    <a:pt x="248" y="745"/>
                  </a:cubicBezTo>
                  <a:lnTo>
                    <a:pt x="248" y="745"/>
                  </a:lnTo>
                  <a:cubicBezTo>
                    <a:pt x="248" y="745"/>
                    <a:pt x="248" y="745"/>
                    <a:pt x="279" y="745"/>
                  </a:cubicBezTo>
                  <a:lnTo>
                    <a:pt x="279" y="745"/>
                  </a:lnTo>
                  <a:cubicBezTo>
                    <a:pt x="279" y="776"/>
                    <a:pt x="309" y="776"/>
                    <a:pt x="309" y="776"/>
                  </a:cubicBezTo>
                  <a:cubicBezTo>
                    <a:pt x="309" y="806"/>
                    <a:pt x="309" y="806"/>
                    <a:pt x="309" y="806"/>
                  </a:cubicBezTo>
                  <a:lnTo>
                    <a:pt x="341" y="806"/>
                  </a:lnTo>
                  <a:lnTo>
                    <a:pt x="341" y="806"/>
                  </a:lnTo>
                  <a:cubicBezTo>
                    <a:pt x="372" y="806"/>
                    <a:pt x="372" y="776"/>
                    <a:pt x="372" y="776"/>
                  </a:cubicBezTo>
                  <a:lnTo>
                    <a:pt x="372" y="776"/>
                  </a:lnTo>
                  <a:lnTo>
                    <a:pt x="403" y="806"/>
                  </a:lnTo>
                  <a:cubicBezTo>
                    <a:pt x="433" y="806"/>
                    <a:pt x="433" y="837"/>
                    <a:pt x="465" y="837"/>
                  </a:cubicBezTo>
                  <a:cubicBezTo>
                    <a:pt x="465" y="869"/>
                    <a:pt x="465" y="869"/>
                    <a:pt x="465" y="869"/>
                  </a:cubicBezTo>
                  <a:cubicBezTo>
                    <a:pt x="465" y="621"/>
                    <a:pt x="465" y="621"/>
                    <a:pt x="465" y="621"/>
                  </a:cubicBezTo>
                  <a:cubicBezTo>
                    <a:pt x="620" y="589"/>
                    <a:pt x="620" y="589"/>
                    <a:pt x="620" y="589"/>
                  </a:cubicBezTo>
                  <a:cubicBezTo>
                    <a:pt x="651" y="589"/>
                    <a:pt x="651" y="589"/>
                    <a:pt x="651" y="589"/>
                  </a:cubicBezTo>
                  <a:lnTo>
                    <a:pt x="681" y="559"/>
                  </a:lnTo>
                  <a:lnTo>
                    <a:pt x="681" y="559"/>
                  </a:lnTo>
                  <a:cubicBezTo>
                    <a:pt x="713" y="559"/>
                    <a:pt x="713" y="559"/>
                    <a:pt x="713" y="559"/>
                  </a:cubicBezTo>
                  <a:cubicBezTo>
                    <a:pt x="713" y="559"/>
                    <a:pt x="713" y="559"/>
                    <a:pt x="744" y="559"/>
                  </a:cubicBezTo>
                  <a:lnTo>
                    <a:pt x="744" y="559"/>
                  </a:lnTo>
                  <a:cubicBezTo>
                    <a:pt x="744" y="559"/>
                    <a:pt x="744" y="559"/>
                    <a:pt x="775" y="589"/>
                  </a:cubicBezTo>
                  <a:lnTo>
                    <a:pt x="775" y="589"/>
                  </a:lnTo>
                  <a:lnTo>
                    <a:pt x="775" y="621"/>
                  </a:lnTo>
                  <a:cubicBezTo>
                    <a:pt x="775" y="652"/>
                    <a:pt x="775" y="652"/>
                    <a:pt x="775" y="683"/>
                  </a:cubicBezTo>
                  <a:lnTo>
                    <a:pt x="775" y="683"/>
                  </a:lnTo>
                  <a:lnTo>
                    <a:pt x="775" y="683"/>
                  </a:lnTo>
                  <a:cubicBezTo>
                    <a:pt x="775" y="683"/>
                    <a:pt x="805" y="683"/>
                    <a:pt x="805" y="713"/>
                  </a:cubicBezTo>
                  <a:lnTo>
                    <a:pt x="805" y="713"/>
                  </a:lnTo>
                  <a:lnTo>
                    <a:pt x="837" y="713"/>
                  </a:lnTo>
                  <a:lnTo>
                    <a:pt x="837" y="713"/>
                  </a:lnTo>
                  <a:lnTo>
                    <a:pt x="837" y="713"/>
                  </a:lnTo>
                  <a:cubicBezTo>
                    <a:pt x="868" y="713"/>
                    <a:pt x="868" y="713"/>
                    <a:pt x="868" y="713"/>
                  </a:cubicBezTo>
                  <a:cubicBezTo>
                    <a:pt x="899" y="713"/>
                    <a:pt x="899" y="713"/>
                    <a:pt x="929" y="713"/>
                  </a:cubicBezTo>
                  <a:lnTo>
                    <a:pt x="929" y="713"/>
                  </a:lnTo>
                  <a:lnTo>
                    <a:pt x="929" y="713"/>
                  </a:lnTo>
                  <a:lnTo>
                    <a:pt x="961" y="713"/>
                  </a:lnTo>
                  <a:lnTo>
                    <a:pt x="961" y="713"/>
                  </a:lnTo>
                  <a:lnTo>
                    <a:pt x="961" y="713"/>
                  </a:lnTo>
                  <a:cubicBezTo>
                    <a:pt x="992" y="713"/>
                    <a:pt x="992" y="713"/>
                    <a:pt x="992" y="713"/>
                  </a:cubicBezTo>
                  <a:lnTo>
                    <a:pt x="992" y="713"/>
                  </a:lnTo>
                  <a:cubicBezTo>
                    <a:pt x="1023" y="713"/>
                    <a:pt x="1023" y="713"/>
                    <a:pt x="1023" y="713"/>
                  </a:cubicBezTo>
                  <a:cubicBezTo>
                    <a:pt x="1023" y="745"/>
                    <a:pt x="1023" y="745"/>
                    <a:pt x="1023" y="745"/>
                  </a:cubicBezTo>
                  <a:cubicBezTo>
                    <a:pt x="1053" y="745"/>
                    <a:pt x="1053" y="745"/>
                    <a:pt x="1053" y="776"/>
                  </a:cubicBezTo>
                  <a:cubicBezTo>
                    <a:pt x="1053" y="776"/>
                    <a:pt x="1053" y="776"/>
                    <a:pt x="1053" y="806"/>
                  </a:cubicBezTo>
                  <a:lnTo>
                    <a:pt x="1053" y="806"/>
                  </a:lnTo>
                  <a:cubicBezTo>
                    <a:pt x="1053" y="806"/>
                    <a:pt x="1053" y="806"/>
                    <a:pt x="1085" y="806"/>
                  </a:cubicBezTo>
                  <a:cubicBezTo>
                    <a:pt x="1085" y="837"/>
                    <a:pt x="1085" y="837"/>
                    <a:pt x="1085" y="869"/>
                  </a:cubicBezTo>
                  <a:lnTo>
                    <a:pt x="1116" y="869"/>
                  </a:lnTo>
                  <a:lnTo>
                    <a:pt x="1116" y="869"/>
                  </a:lnTo>
                  <a:lnTo>
                    <a:pt x="1116" y="869"/>
                  </a:lnTo>
                  <a:lnTo>
                    <a:pt x="1116" y="869"/>
                  </a:lnTo>
                  <a:lnTo>
                    <a:pt x="1116" y="869"/>
                  </a:lnTo>
                  <a:lnTo>
                    <a:pt x="1116" y="869"/>
                  </a:lnTo>
                  <a:cubicBezTo>
                    <a:pt x="1116" y="869"/>
                    <a:pt x="1116" y="869"/>
                    <a:pt x="1147" y="869"/>
                  </a:cubicBezTo>
                  <a:lnTo>
                    <a:pt x="1147" y="869"/>
                  </a:lnTo>
                  <a:cubicBezTo>
                    <a:pt x="1147" y="869"/>
                    <a:pt x="1177" y="869"/>
                    <a:pt x="1177" y="900"/>
                  </a:cubicBezTo>
                  <a:lnTo>
                    <a:pt x="1177" y="900"/>
                  </a:lnTo>
                  <a:lnTo>
                    <a:pt x="1177" y="900"/>
                  </a:lnTo>
                  <a:lnTo>
                    <a:pt x="1177" y="900"/>
                  </a:lnTo>
                  <a:lnTo>
                    <a:pt x="1177" y="869"/>
                  </a:lnTo>
                  <a:lnTo>
                    <a:pt x="1177" y="869"/>
                  </a:lnTo>
                  <a:lnTo>
                    <a:pt x="1177" y="869"/>
                  </a:lnTo>
                  <a:lnTo>
                    <a:pt x="1177" y="869"/>
                  </a:lnTo>
                  <a:cubicBezTo>
                    <a:pt x="1177" y="837"/>
                    <a:pt x="1177" y="837"/>
                    <a:pt x="1177" y="837"/>
                  </a:cubicBezTo>
                  <a:cubicBezTo>
                    <a:pt x="1177" y="869"/>
                    <a:pt x="1177" y="869"/>
                    <a:pt x="1177" y="869"/>
                  </a:cubicBezTo>
                  <a:cubicBezTo>
                    <a:pt x="1177" y="869"/>
                    <a:pt x="1177" y="837"/>
                    <a:pt x="1208" y="837"/>
                  </a:cubicBezTo>
                  <a:lnTo>
                    <a:pt x="1208" y="837"/>
                  </a:lnTo>
                  <a:cubicBezTo>
                    <a:pt x="1240" y="837"/>
                    <a:pt x="1240" y="837"/>
                    <a:pt x="1271" y="837"/>
                  </a:cubicBezTo>
                  <a:cubicBezTo>
                    <a:pt x="1271" y="806"/>
                    <a:pt x="1271" y="806"/>
                    <a:pt x="1271" y="806"/>
                  </a:cubicBezTo>
                  <a:lnTo>
                    <a:pt x="1271" y="806"/>
                  </a:lnTo>
                  <a:lnTo>
                    <a:pt x="1271" y="806"/>
                  </a:lnTo>
                  <a:cubicBezTo>
                    <a:pt x="1301" y="806"/>
                    <a:pt x="1301" y="806"/>
                    <a:pt x="1301" y="806"/>
                  </a:cubicBezTo>
                  <a:cubicBezTo>
                    <a:pt x="1301" y="776"/>
                    <a:pt x="1301" y="776"/>
                    <a:pt x="1333" y="745"/>
                  </a:cubicBezTo>
                  <a:lnTo>
                    <a:pt x="1364" y="745"/>
                  </a:lnTo>
                  <a:lnTo>
                    <a:pt x="1394" y="776"/>
                  </a:lnTo>
                  <a:cubicBezTo>
                    <a:pt x="1425" y="776"/>
                    <a:pt x="1425" y="776"/>
                    <a:pt x="1425" y="776"/>
                  </a:cubicBezTo>
                  <a:cubicBezTo>
                    <a:pt x="1425" y="776"/>
                    <a:pt x="1425" y="776"/>
                    <a:pt x="1425" y="745"/>
                  </a:cubicBezTo>
                  <a:lnTo>
                    <a:pt x="1457" y="745"/>
                  </a:lnTo>
                  <a:cubicBezTo>
                    <a:pt x="1488" y="745"/>
                    <a:pt x="1488" y="745"/>
                    <a:pt x="1488" y="745"/>
                  </a:cubicBezTo>
                  <a:cubicBezTo>
                    <a:pt x="1488" y="745"/>
                    <a:pt x="1488" y="745"/>
                    <a:pt x="1518" y="745"/>
                  </a:cubicBezTo>
                  <a:lnTo>
                    <a:pt x="1518" y="745"/>
                  </a:lnTo>
                  <a:cubicBezTo>
                    <a:pt x="1549" y="745"/>
                    <a:pt x="1549" y="745"/>
                    <a:pt x="1549" y="745"/>
                  </a:cubicBezTo>
                  <a:lnTo>
                    <a:pt x="1549" y="745"/>
                  </a:lnTo>
                  <a:lnTo>
                    <a:pt x="1581" y="745"/>
                  </a:lnTo>
                  <a:lnTo>
                    <a:pt x="1581" y="745"/>
                  </a:lnTo>
                  <a:lnTo>
                    <a:pt x="1612" y="745"/>
                  </a:lnTo>
                  <a:lnTo>
                    <a:pt x="1612" y="745"/>
                  </a:lnTo>
                  <a:lnTo>
                    <a:pt x="1642" y="745"/>
                  </a:lnTo>
                  <a:lnTo>
                    <a:pt x="1642" y="745"/>
                  </a:lnTo>
                  <a:cubicBezTo>
                    <a:pt x="1642" y="745"/>
                    <a:pt x="1642" y="745"/>
                    <a:pt x="1673" y="745"/>
                  </a:cubicBezTo>
                  <a:lnTo>
                    <a:pt x="1673" y="745"/>
                  </a:lnTo>
                  <a:cubicBezTo>
                    <a:pt x="1673" y="745"/>
                    <a:pt x="1673" y="745"/>
                    <a:pt x="1705" y="745"/>
                  </a:cubicBezTo>
                  <a:lnTo>
                    <a:pt x="1705" y="745"/>
                  </a:lnTo>
                  <a:lnTo>
                    <a:pt x="1705" y="745"/>
                  </a:lnTo>
                  <a:cubicBezTo>
                    <a:pt x="1736" y="745"/>
                    <a:pt x="1736" y="745"/>
                    <a:pt x="1736" y="745"/>
                  </a:cubicBezTo>
                  <a:lnTo>
                    <a:pt x="1736" y="745"/>
                  </a:lnTo>
                  <a:cubicBezTo>
                    <a:pt x="1766" y="745"/>
                    <a:pt x="1766" y="776"/>
                    <a:pt x="1766" y="776"/>
                  </a:cubicBezTo>
                  <a:cubicBezTo>
                    <a:pt x="1797" y="776"/>
                    <a:pt x="1797" y="776"/>
                    <a:pt x="1797" y="776"/>
                  </a:cubicBezTo>
                  <a:lnTo>
                    <a:pt x="1797" y="776"/>
                  </a:lnTo>
                  <a:lnTo>
                    <a:pt x="1797" y="776"/>
                  </a:lnTo>
                  <a:cubicBezTo>
                    <a:pt x="1797" y="776"/>
                    <a:pt x="1797" y="776"/>
                    <a:pt x="1829" y="745"/>
                  </a:cubicBezTo>
                  <a:lnTo>
                    <a:pt x="1829" y="745"/>
                  </a:lnTo>
                  <a:lnTo>
                    <a:pt x="1829" y="745"/>
                  </a:lnTo>
                  <a:lnTo>
                    <a:pt x="1829" y="745"/>
                  </a:lnTo>
                  <a:lnTo>
                    <a:pt x="1829" y="745"/>
                  </a:lnTo>
                  <a:cubicBezTo>
                    <a:pt x="1797" y="713"/>
                    <a:pt x="1797" y="713"/>
                    <a:pt x="1797" y="683"/>
                  </a:cubicBezTo>
                  <a:cubicBezTo>
                    <a:pt x="1797" y="683"/>
                    <a:pt x="1766" y="683"/>
                    <a:pt x="1766" y="652"/>
                  </a:cubicBezTo>
                  <a:lnTo>
                    <a:pt x="1766" y="652"/>
                  </a:lnTo>
                  <a:lnTo>
                    <a:pt x="1766" y="652"/>
                  </a:lnTo>
                  <a:lnTo>
                    <a:pt x="1766" y="652"/>
                  </a:lnTo>
                  <a:lnTo>
                    <a:pt x="1766" y="652"/>
                  </a:lnTo>
                  <a:lnTo>
                    <a:pt x="1766" y="652"/>
                  </a:lnTo>
                  <a:cubicBezTo>
                    <a:pt x="1766" y="652"/>
                    <a:pt x="1797" y="652"/>
                    <a:pt x="1797" y="621"/>
                  </a:cubicBezTo>
                  <a:lnTo>
                    <a:pt x="1797" y="621"/>
                  </a:lnTo>
                  <a:lnTo>
                    <a:pt x="1797" y="621"/>
                  </a:lnTo>
                  <a:lnTo>
                    <a:pt x="1797" y="621"/>
                  </a:lnTo>
                  <a:lnTo>
                    <a:pt x="1829" y="621"/>
                  </a:lnTo>
                  <a:lnTo>
                    <a:pt x="1860" y="621"/>
                  </a:lnTo>
                  <a:lnTo>
                    <a:pt x="1860" y="621"/>
                  </a:lnTo>
                  <a:lnTo>
                    <a:pt x="1860" y="621"/>
                  </a:lnTo>
                  <a:cubicBezTo>
                    <a:pt x="1860" y="589"/>
                    <a:pt x="1890" y="589"/>
                    <a:pt x="1890" y="589"/>
                  </a:cubicBezTo>
                  <a:lnTo>
                    <a:pt x="1890" y="589"/>
                  </a:lnTo>
                  <a:lnTo>
                    <a:pt x="1921" y="589"/>
                  </a:lnTo>
                  <a:lnTo>
                    <a:pt x="1921" y="589"/>
                  </a:lnTo>
                  <a:cubicBezTo>
                    <a:pt x="1921" y="589"/>
                    <a:pt x="1921" y="589"/>
                    <a:pt x="1921" y="559"/>
                  </a:cubicBezTo>
                  <a:lnTo>
                    <a:pt x="1921" y="559"/>
                  </a:lnTo>
                  <a:lnTo>
                    <a:pt x="1921" y="559"/>
                  </a:lnTo>
                  <a:cubicBezTo>
                    <a:pt x="1921" y="528"/>
                    <a:pt x="1921" y="528"/>
                    <a:pt x="1921" y="528"/>
                  </a:cubicBezTo>
                  <a:cubicBezTo>
                    <a:pt x="1921" y="528"/>
                    <a:pt x="1921" y="497"/>
                    <a:pt x="1953" y="497"/>
                  </a:cubicBezTo>
                  <a:lnTo>
                    <a:pt x="1953" y="497"/>
                  </a:lnTo>
                  <a:lnTo>
                    <a:pt x="1984" y="497"/>
                  </a:lnTo>
                  <a:cubicBezTo>
                    <a:pt x="1984" y="497"/>
                    <a:pt x="1984" y="497"/>
                    <a:pt x="2014" y="497"/>
                  </a:cubicBezTo>
                  <a:lnTo>
                    <a:pt x="2014" y="497"/>
                  </a:lnTo>
                  <a:lnTo>
                    <a:pt x="2014" y="497"/>
                  </a:lnTo>
                  <a:lnTo>
                    <a:pt x="2045" y="497"/>
                  </a:lnTo>
                  <a:lnTo>
                    <a:pt x="2045" y="497"/>
                  </a:lnTo>
                  <a:lnTo>
                    <a:pt x="2045" y="497"/>
                  </a:lnTo>
                  <a:cubicBezTo>
                    <a:pt x="2077" y="497"/>
                    <a:pt x="2077" y="497"/>
                    <a:pt x="2077" y="497"/>
                  </a:cubicBezTo>
                  <a:cubicBezTo>
                    <a:pt x="2077" y="497"/>
                    <a:pt x="2077" y="497"/>
                    <a:pt x="2108" y="497"/>
                  </a:cubicBezTo>
                  <a:lnTo>
                    <a:pt x="2108" y="497"/>
                  </a:lnTo>
                  <a:cubicBezTo>
                    <a:pt x="2077" y="465"/>
                    <a:pt x="2077" y="465"/>
                    <a:pt x="2077" y="465"/>
                  </a:cubicBezTo>
                  <a:lnTo>
                    <a:pt x="2077" y="465"/>
                  </a:lnTo>
                  <a:cubicBezTo>
                    <a:pt x="2077" y="435"/>
                    <a:pt x="2108" y="435"/>
                    <a:pt x="2108" y="404"/>
                  </a:cubicBezTo>
                  <a:cubicBezTo>
                    <a:pt x="2108" y="404"/>
                    <a:pt x="2108" y="404"/>
                    <a:pt x="2138" y="404"/>
                  </a:cubicBezTo>
                  <a:lnTo>
                    <a:pt x="2138" y="404"/>
                  </a:lnTo>
                  <a:cubicBezTo>
                    <a:pt x="2138" y="404"/>
                    <a:pt x="2138" y="404"/>
                    <a:pt x="2169" y="404"/>
                  </a:cubicBezTo>
                  <a:lnTo>
                    <a:pt x="2169" y="373"/>
                  </a:lnTo>
                  <a:lnTo>
                    <a:pt x="2169" y="373"/>
                  </a:lnTo>
                  <a:lnTo>
                    <a:pt x="2169" y="373"/>
                  </a:lnTo>
                  <a:lnTo>
                    <a:pt x="2169" y="373"/>
                  </a:lnTo>
                  <a:cubicBezTo>
                    <a:pt x="2169" y="373"/>
                    <a:pt x="2169" y="373"/>
                    <a:pt x="2138" y="373"/>
                  </a:cubicBezTo>
                  <a:lnTo>
                    <a:pt x="2138" y="373"/>
                  </a:lnTo>
                  <a:cubicBezTo>
                    <a:pt x="2108" y="373"/>
                    <a:pt x="2108" y="373"/>
                    <a:pt x="2077" y="373"/>
                  </a:cubicBezTo>
                  <a:lnTo>
                    <a:pt x="2077" y="373"/>
                  </a:lnTo>
                  <a:lnTo>
                    <a:pt x="2045" y="341"/>
                  </a:lnTo>
                  <a:lnTo>
                    <a:pt x="2045" y="341"/>
                  </a:lnTo>
                  <a:lnTo>
                    <a:pt x="2045" y="341"/>
                  </a:lnTo>
                  <a:lnTo>
                    <a:pt x="2045" y="341"/>
                  </a:lnTo>
                  <a:cubicBezTo>
                    <a:pt x="2014" y="341"/>
                    <a:pt x="2014" y="311"/>
                    <a:pt x="2014" y="311"/>
                  </a:cubicBezTo>
                  <a:lnTo>
                    <a:pt x="2014" y="311"/>
                  </a:lnTo>
                  <a:lnTo>
                    <a:pt x="2014" y="311"/>
                  </a:lnTo>
                  <a:cubicBezTo>
                    <a:pt x="1984" y="311"/>
                    <a:pt x="1984" y="280"/>
                    <a:pt x="1984" y="280"/>
                  </a:cubicBezTo>
                  <a:cubicBezTo>
                    <a:pt x="1984" y="311"/>
                    <a:pt x="1953" y="311"/>
                    <a:pt x="1953" y="311"/>
                  </a:cubicBezTo>
                  <a:lnTo>
                    <a:pt x="1953" y="311"/>
                  </a:lnTo>
                  <a:lnTo>
                    <a:pt x="1953" y="311"/>
                  </a:lnTo>
                  <a:lnTo>
                    <a:pt x="1953" y="311"/>
                  </a:lnTo>
                  <a:lnTo>
                    <a:pt x="1953" y="311"/>
                  </a:lnTo>
                  <a:cubicBezTo>
                    <a:pt x="1921" y="311"/>
                    <a:pt x="1921" y="311"/>
                    <a:pt x="1921" y="311"/>
                  </a:cubicBezTo>
                  <a:cubicBezTo>
                    <a:pt x="1921" y="311"/>
                    <a:pt x="1921" y="311"/>
                    <a:pt x="1890" y="311"/>
                  </a:cubicBezTo>
                  <a:lnTo>
                    <a:pt x="1890" y="311"/>
                  </a:lnTo>
                  <a:lnTo>
                    <a:pt x="1890" y="311"/>
                  </a:lnTo>
                  <a:lnTo>
                    <a:pt x="1890" y="311"/>
                  </a:lnTo>
                  <a:lnTo>
                    <a:pt x="1890" y="311"/>
                  </a:lnTo>
                  <a:cubicBezTo>
                    <a:pt x="1860" y="311"/>
                    <a:pt x="1860" y="280"/>
                    <a:pt x="1860" y="280"/>
                  </a:cubicBezTo>
                  <a:lnTo>
                    <a:pt x="1860" y="280"/>
                  </a:lnTo>
                  <a:cubicBezTo>
                    <a:pt x="1829" y="280"/>
                    <a:pt x="1829" y="311"/>
                    <a:pt x="1829" y="311"/>
                  </a:cubicBezTo>
                  <a:lnTo>
                    <a:pt x="1829" y="311"/>
                  </a:lnTo>
                  <a:lnTo>
                    <a:pt x="1829" y="311"/>
                  </a:lnTo>
                  <a:lnTo>
                    <a:pt x="1797" y="311"/>
                  </a:lnTo>
                  <a:lnTo>
                    <a:pt x="1797" y="311"/>
                  </a:lnTo>
                  <a:cubicBezTo>
                    <a:pt x="1797" y="311"/>
                    <a:pt x="1766" y="311"/>
                    <a:pt x="1766" y="280"/>
                  </a:cubicBezTo>
                  <a:lnTo>
                    <a:pt x="1766" y="280"/>
                  </a:lnTo>
                  <a:cubicBezTo>
                    <a:pt x="1766" y="249"/>
                    <a:pt x="1736" y="249"/>
                    <a:pt x="1736" y="217"/>
                  </a:cubicBezTo>
                  <a:lnTo>
                    <a:pt x="1736" y="217"/>
                  </a:lnTo>
                  <a:cubicBezTo>
                    <a:pt x="1736" y="217"/>
                    <a:pt x="1736" y="217"/>
                    <a:pt x="1705" y="187"/>
                  </a:cubicBezTo>
                  <a:lnTo>
                    <a:pt x="1673" y="156"/>
                  </a:lnTo>
                  <a:lnTo>
                    <a:pt x="1642" y="125"/>
                  </a:lnTo>
                  <a:lnTo>
                    <a:pt x="1642" y="125"/>
                  </a:lnTo>
                  <a:lnTo>
                    <a:pt x="1642" y="125"/>
                  </a:lnTo>
                  <a:lnTo>
                    <a:pt x="1612" y="125"/>
                  </a:lnTo>
                  <a:cubicBezTo>
                    <a:pt x="1612" y="93"/>
                    <a:pt x="1612" y="93"/>
                    <a:pt x="1612" y="93"/>
                  </a:cubicBezTo>
                  <a:lnTo>
                    <a:pt x="1612" y="93"/>
                  </a:lnTo>
                  <a:cubicBezTo>
                    <a:pt x="1581" y="93"/>
                    <a:pt x="1581" y="93"/>
                    <a:pt x="1581" y="93"/>
                  </a:cubicBezTo>
                  <a:lnTo>
                    <a:pt x="1581" y="93"/>
                  </a:lnTo>
                  <a:lnTo>
                    <a:pt x="1549" y="93"/>
                  </a:lnTo>
                  <a:lnTo>
                    <a:pt x="1549" y="93"/>
                  </a:lnTo>
                  <a:cubicBezTo>
                    <a:pt x="1549" y="93"/>
                    <a:pt x="1549" y="125"/>
                    <a:pt x="1518" y="125"/>
                  </a:cubicBezTo>
                  <a:lnTo>
                    <a:pt x="1518" y="125"/>
                  </a:lnTo>
                  <a:cubicBezTo>
                    <a:pt x="1518" y="125"/>
                    <a:pt x="1518" y="156"/>
                    <a:pt x="1488" y="156"/>
                  </a:cubicBezTo>
                  <a:lnTo>
                    <a:pt x="1488" y="156"/>
                  </a:lnTo>
                  <a:lnTo>
                    <a:pt x="1488" y="156"/>
                  </a:lnTo>
                  <a:cubicBezTo>
                    <a:pt x="1488" y="156"/>
                    <a:pt x="1488" y="125"/>
                    <a:pt x="1457" y="125"/>
                  </a:cubicBezTo>
                  <a:lnTo>
                    <a:pt x="1457" y="125"/>
                  </a:lnTo>
                  <a:lnTo>
                    <a:pt x="1457" y="125"/>
                  </a:lnTo>
                  <a:cubicBezTo>
                    <a:pt x="1425" y="125"/>
                    <a:pt x="1425" y="125"/>
                    <a:pt x="1425" y="125"/>
                  </a:cubicBezTo>
                  <a:lnTo>
                    <a:pt x="1425" y="125"/>
                  </a:lnTo>
                  <a:cubicBezTo>
                    <a:pt x="1425" y="125"/>
                    <a:pt x="1425" y="93"/>
                    <a:pt x="1394" y="93"/>
                  </a:cubicBezTo>
                  <a:lnTo>
                    <a:pt x="1394" y="93"/>
                  </a:lnTo>
                  <a:lnTo>
                    <a:pt x="1394" y="93"/>
                  </a:lnTo>
                  <a:lnTo>
                    <a:pt x="1394" y="93"/>
                  </a:lnTo>
                  <a:lnTo>
                    <a:pt x="1394" y="93"/>
                  </a:lnTo>
                  <a:lnTo>
                    <a:pt x="1364" y="93"/>
                  </a:lnTo>
                  <a:lnTo>
                    <a:pt x="1364" y="93"/>
                  </a:lnTo>
                  <a:lnTo>
                    <a:pt x="1364" y="93"/>
                  </a:lnTo>
                  <a:lnTo>
                    <a:pt x="1364" y="93"/>
                  </a:lnTo>
                  <a:lnTo>
                    <a:pt x="1364" y="93"/>
                  </a:lnTo>
                  <a:lnTo>
                    <a:pt x="1364" y="93"/>
                  </a:lnTo>
                  <a:lnTo>
                    <a:pt x="1333" y="93"/>
                  </a:lnTo>
                  <a:lnTo>
                    <a:pt x="1333" y="93"/>
                  </a:lnTo>
                  <a:cubicBezTo>
                    <a:pt x="1301" y="93"/>
                    <a:pt x="1301" y="93"/>
                    <a:pt x="1301" y="63"/>
                  </a:cubicBezTo>
                  <a:lnTo>
                    <a:pt x="1301" y="63"/>
                  </a:lnTo>
                  <a:lnTo>
                    <a:pt x="1301" y="63"/>
                  </a:lnTo>
                  <a:lnTo>
                    <a:pt x="1271" y="32"/>
                  </a:lnTo>
                  <a:lnTo>
                    <a:pt x="1271" y="32"/>
                  </a:lnTo>
                  <a:lnTo>
                    <a:pt x="1271" y="32"/>
                  </a:lnTo>
                  <a:cubicBezTo>
                    <a:pt x="1271" y="32"/>
                    <a:pt x="1271" y="32"/>
                    <a:pt x="1271" y="0"/>
                  </a:cubicBezTo>
                  <a:cubicBezTo>
                    <a:pt x="1271" y="32"/>
                    <a:pt x="1271" y="32"/>
                    <a:pt x="1271" y="32"/>
                  </a:cubicBezTo>
                  <a:lnTo>
                    <a:pt x="1271" y="32"/>
                  </a:lnTo>
                  <a:cubicBezTo>
                    <a:pt x="1240" y="32"/>
                    <a:pt x="1240" y="0"/>
                    <a:pt x="1240" y="0"/>
                  </a:cubicBezTo>
                  <a:lnTo>
                    <a:pt x="1208" y="0"/>
                  </a:lnTo>
                  <a:lnTo>
                    <a:pt x="1208" y="0"/>
                  </a:lnTo>
                  <a:cubicBezTo>
                    <a:pt x="1177" y="0"/>
                    <a:pt x="1177" y="32"/>
                    <a:pt x="1177" y="32"/>
                  </a:cubicBezTo>
                  <a:lnTo>
                    <a:pt x="1177" y="32"/>
                  </a:lnTo>
                  <a:cubicBezTo>
                    <a:pt x="1147" y="63"/>
                    <a:pt x="1147" y="63"/>
                    <a:pt x="1147" y="63"/>
                  </a:cubicBezTo>
                  <a:cubicBezTo>
                    <a:pt x="1116" y="63"/>
                    <a:pt x="1116" y="32"/>
                    <a:pt x="1116" y="32"/>
                  </a:cubicBezTo>
                  <a:lnTo>
                    <a:pt x="1116" y="32"/>
                  </a:lnTo>
                  <a:cubicBezTo>
                    <a:pt x="1085" y="32"/>
                    <a:pt x="1085" y="63"/>
                    <a:pt x="1085" y="63"/>
                  </a:cubicBezTo>
                  <a:lnTo>
                    <a:pt x="1053" y="63"/>
                  </a:lnTo>
                  <a:lnTo>
                    <a:pt x="1053" y="63"/>
                  </a:lnTo>
                  <a:cubicBezTo>
                    <a:pt x="1023" y="63"/>
                    <a:pt x="1023" y="63"/>
                    <a:pt x="1023" y="63"/>
                  </a:cubicBezTo>
                  <a:lnTo>
                    <a:pt x="1023" y="63"/>
                  </a:lnTo>
                  <a:lnTo>
                    <a:pt x="1023" y="63"/>
                  </a:lnTo>
                  <a:lnTo>
                    <a:pt x="1023" y="63"/>
                  </a:lnTo>
                  <a:lnTo>
                    <a:pt x="1023" y="63"/>
                  </a:lnTo>
                  <a:cubicBezTo>
                    <a:pt x="992" y="63"/>
                    <a:pt x="992" y="93"/>
                    <a:pt x="992" y="93"/>
                  </a:cubicBezTo>
                  <a:lnTo>
                    <a:pt x="992" y="93"/>
                  </a:lnTo>
                  <a:cubicBezTo>
                    <a:pt x="961" y="93"/>
                    <a:pt x="961" y="93"/>
                    <a:pt x="961" y="93"/>
                  </a:cubicBezTo>
                  <a:lnTo>
                    <a:pt x="961" y="93"/>
                  </a:lnTo>
                  <a:cubicBezTo>
                    <a:pt x="929" y="93"/>
                    <a:pt x="929" y="93"/>
                    <a:pt x="899" y="93"/>
                  </a:cubicBezTo>
                  <a:cubicBezTo>
                    <a:pt x="868" y="93"/>
                    <a:pt x="868" y="93"/>
                    <a:pt x="868" y="93"/>
                  </a:cubicBezTo>
                  <a:cubicBezTo>
                    <a:pt x="837" y="93"/>
                    <a:pt x="837" y="93"/>
                    <a:pt x="837" y="93"/>
                  </a:cubicBezTo>
                  <a:lnTo>
                    <a:pt x="837" y="93"/>
                  </a:lnTo>
                  <a:cubicBezTo>
                    <a:pt x="805" y="93"/>
                    <a:pt x="805" y="93"/>
                    <a:pt x="805" y="93"/>
                  </a:cubicBezTo>
                  <a:lnTo>
                    <a:pt x="805" y="93"/>
                  </a:lnTo>
                  <a:lnTo>
                    <a:pt x="805" y="125"/>
                  </a:lnTo>
                  <a:lnTo>
                    <a:pt x="805" y="125"/>
                  </a:lnTo>
                  <a:lnTo>
                    <a:pt x="805" y="125"/>
                  </a:lnTo>
                  <a:lnTo>
                    <a:pt x="805" y="125"/>
                  </a:lnTo>
                  <a:lnTo>
                    <a:pt x="805" y="125"/>
                  </a:lnTo>
                  <a:lnTo>
                    <a:pt x="805" y="125"/>
                  </a:lnTo>
                  <a:cubicBezTo>
                    <a:pt x="805" y="156"/>
                    <a:pt x="805" y="156"/>
                    <a:pt x="805" y="156"/>
                  </a:cubicBezTo>
                  <a:lnTo>
                    <a:pt x="805" y="156"/>
                  </a:lnTo>
                  <a:lnTo>
                    <a:pt x="805" y="156"/>
                  </a:lnTo>
                  <a:cubicBezTo>
                    <a:pt x="805" y="156"/>
                    <a:pt x="805" y="156"/>
                    <a:pt x="775" y="156"/>
                  </a:cubicBezTo>
                  <a:lnTo>
                    <a:pt x="775" y="187"/>
                  </a:lnTo>
                  <a:lnTo>
                    <a:pt x="775" y="187"/>
                  </a:lnTo>
                  <a:lnTo>
                    <a:pt x="775" y="187"/>
                  </a:lnTo>
                  <a:lnTo>
                    <a:pt x="775" y="187"/>
                  </a:lnTo>
                  <a:lnTo>
                    <a:pt x="775" y="217"/>
                  </a:lnTo>
                  <a:lnTo>
                    <a:pt x="805" y="217"/>
                  </a:lnTo>
                  <a:cubicBezTo>
                    <a:pt x="805" y="249"/>
                    <a:pt x="805" y="249"/>
                    <a:pt x="805" y="249"/>
                  </a:cubicBezTo>
                  <a:lnTo>
                    <a:pt x="805" y="249"/>
                  </a:lnTo>
                  <a:cubicBezTo>
                    <a:pt x="805" y="280"/>
                    <a:pt x="805" y="311"/>
                    <a:pt x="775" y="311"/>
                  </a:cubicBezTo>
                  <a:lnTo>
                    <a:pt x="775" y="311"/>
                  </a:lnTo>
                  <a:lnTo>
                    <a:pt x="775" y="311"/>
                  </a:lnTo>
                  <a:lnTo>
                    <a:pt x="775" y="311"/>
                  </a:lnTo>
                  <a:lnTo>
                    <a:pt x="775" y="311"/>
                  </a:lnTo>
                  <a:lnTo>
                    <a:pt x="744" y="311"/>
                  </a:lnTo>
                  <a:cubicBezTo>
                    <a:pt x="744" y="311"/>
                    <a:pt x="744" y="311"/>
                    <a:pt x="713" y="311"/>
                  </a:cubicBezTo>
                  <a:lnTo>
                    <a:pt x="713" y="311"/>
                  </a:lnTo>
                  <a:lnTo>
                    <a:pt x="713" y="311"/>
                  </a:lnTo>
                  <a:lnTo>
                    <a:pt x="713" y="311"/>
                  </a:lnTo>
                  <a:lnTo>
                    <a:pt x="681" y="311"/>
                  </a:lnTo>
                  <a:lnTo>
                    <a:pt x="681" y="311"/>
                  </a:lnTo>
                  <a:lnTo>
                    <a:pt x="651" y="311"/>
                  </a:lnTo>
                  <a:lnTo>
                    <a:pt x="651" y="311"/>
                  </a:lnTo>
                  <a:cubicBezTo>
                    <a:pt x="620" y="311"/>
                    <a:pt x="620" y="311"/>
                    <a:pt x="620" y="280"/>
                  </a:cubicBezTo>
                  <a:lnTo>
                    <a:pt x="620" y="280"/>
                  </a:lnTo>
                  <a:lnTo>
                    <a:pt x="620" y="280"/>
                  </a:lnTo>
                  <a:cubicBezTo>
                    <a:pt x="589" y="280"/>
                    <a:pt x="589" y="280"/>
                    <a:pt x="589" y="280"/>
                  </a:cubicBezTo>
                  <a:cubicBezTo>
                    <a:pt x="589" y="280"/>
                    <a:pt x="589" y="311"/>
                    <a:pt x="557" y="311"/>
                  </a:cubicBezTo>
                  <a:lnTo>
                    <a:pt x="557" y="311"/>
                  </a:lnTo>
                  <a:lnTo>
                    <a:pt x="557" y="311"/>
                  </a:lnTo>
                  <a:lnTo>
                    <a:pt x="557" y="311"/>
                  </a:lnTo>
                  <a:cubicBezTo>
                    <a:pt x="527" y="311"/>
                    <a:pt x="527" y="280"/>
                    <a:pt x="527" y="280"/>
                  </a:cubicBezTo>
                  <a:lnTo>
                    <a:pt x="527" y="280"/>
                  </a:lnTo>
                  <a:cubicBezTo>
                    <a:pt x="527" y="280"/>
                    <a:pt x="496" y="280"/>
                    <a:pt x="496" y="311"/>
                  </a:cubicBezTo>
                  <a:lnTo>
                    <a:pt x="496" y="311"/>
                  </a:lnTo>
                  <a:lnTo>
                    <a:pt x="465" y="311"/>
                  </a:lnTo>
                  <a:lnTo>
                    <a:pt x="465" y="311"/>
                  </a:lnTo>
                  <a:lnTo>
                    <a:pt x="465" y="311"/>
                  </a:lnTo>
                  <a:lnTo>
                    <a:pt x="465" y="311"/>
                  </a:lnTo>
                  <a:cubicBezTo>
                    <a:pt x="433" y="311"/>
                    <a:pt x="433" y="311"/>
                    <a:pt x="433" y="280"/>
                  </a:cubicBezTo>
                  <a:lnTo>
                    <a:pt x="433" y="280"/>
                  </a:lnTo>
                  <a:lnTo>
                    <a:pt x="433" y="280"/>
                  </a:lnTo>
                  <a:cubicBezTo>
                    <a:pt x="433" y="311"/>
                    <a:pt x="403" y="311"/>
                    <a:pt x="403" y="311"/>
                  </a:cubicBezTo>
                  <a:lnTo>
                    <a:pt x="403" y="311"/>
                  </a:lnTo>
                  <a:lnTo>
                    <a:pt x="403" y="311"/>
                  </a:lnTo>
                  <a:lnTo>
                    <a:pt x="403" y="311"/>
                  </a:lnTo>
                  <a:cubicBezTo>
                    <a:pt x="372" y="311"/>
                    <a:pt x="372" y="311"/>
                    <a:pt x="372" y="280"/>
                  </a:cubicBezTo>
                  <a:lnTo>
                    <a:pt x="372" y="280"/>
                  </a:lnTo>
                  <a:lnTo>
                    <a:pt x="372" y="280"/>
                  </a:lnTo>
                  <a:lnTo>
                    <a:pt x="341" y="280"/>
                  </a:lnTo>
                  <a:lnTo>
                    <a:pt x="341" y="280"/>
                  </a:lnTo>
                  <a:cubicBezTo>
                    <a:pt x="341" y="249"/>
                    <a:pt x="341" y="249"/>
                    <a:pt x="341" y="249"/>
                  </a:cubicBezTo>
                  <a:lnTo>
                    <a:pt x="309" y="249"/>
                  </a:lnTo>
                  <a:cubicBezTo>
                    <a:pt x="309" y="249"/>
                    <a:pt x="309" y="249"/>
                    <a:pt x="309" y="280"/>
                  </a:cubicBezTo>
                  <a:lnTo>
                    <a:pt x="309" y="280"/>
                  </a:lnTo>
                  <a:lnTo>
                    <a:pt x="309" y="280"/>
                  </a:lnTo>
                  <a:lnTo>
                    <a:pt x="309" y="280"/>
                  </a:lnTo>
                  <a:cubicBezTo>
                    <a:pt x="279" y="280"/>
                    <a:pt x="279" y="249"/>
                    <a:pt x="279" y="249"/>
                  </a:cubicBezTo>
                  <a:lnTo>
                    <a:pt x="279" y="249"/>
                  </a:lnTo>
                  <a:lnTo>
                    <a:pt x="279" y="249"/>
                  </a:lnTo>
                  <a:lnTo>
                    <a:pt x="279" y="249"/>
                  </a:lnTo>
                  <a:cubicBezTo>
                    <a:pt x="248" y="249"/>
                    <a:pt x="248" y="249"/>
                    <a:pt x="248" y="249"/>
                  </a:cubicBezTo>
                  <a:lnTo>
                    <a:pt x="248" y="249"/>
                  </a:lnTo>
                  <a:lnTo>
                    <a:pt x="248" y="249"/>
                  </a:lnTo>
                  <a:lnTo>
                    <a:pt x="217" y="249"/>
                  </a:lnTo>
                  <a:lnTo>
                    <a:pt x="217" y="249"/>
                  </a:lnTo>
                  <a:lnTo>
                    <a:pt x="217" y="249"/>
                  </a:lnTo>
                  <a:lnTo>
                    <a:pt x="217" y="249"/>
                  </a:lnTo>
                  <a:lnTo>
                    <a:pt x="217" y="249"/>
                  </a:lnTo>
                  <a:lnTo>
                    <a:pt x="185" y="249"/>
                  </a:lnTo>
                  <a:lnTo>
                    <a:pt x="185" y="249"/>
                  </a:lnTo>
                  <a:lnTo>
                    <a:pt x="185" y="249"/>
                  </a:lnTo>
                  <a:lnTo>
                    <a:pt x="185" y="249"/>
                  </a:lnTo>
                  <a:lnTo>
                    <a:pt x="185" y="249"/>
                  </a:lnTo>
                  <a:lnTo>
                    <a:pt x="185" y="249"/>
                  </a:lnTo>
                  <a:lnTo>
                    <a:pt x="185" y="249"/>
                  </a:lnTo>
                  <a:cubicBezTo>
                    <a:pt x="185" y="249"/>
                    <a:pt x="185" y="280"/>
                    <a:pt x="155" y="280"/>
                  </a:cubicBezTo>
                  <a:lnTo>
                    <a:pt x="155" y="280"/>
                  </a:lnTo>
                  <a:lnTo>
                    <a:pt x="155" y="280"/>
                  </a:lnTo>
                  <a:cubicBezTo>
                    <a:pt x="124" y="280"/>
                    <a:pt x="124" y="280"/>
                    <a:pt x="124" y="280"/>
                  </a:cubicBezTo>
                  <a:lnTo>
                    <a:pt x="124" y="280"/>
                  </a:lnTo>
                  <a:lnTo>
                    <a:pt x="124" y="280"/>
                  </a:lnTo>
                  <a:cubicBezTo>
                    <a:pt x="93" y="311"/>
                    <a:pt x="93" y="311"/>
                    <a:pt x="93" y="311"/>
                  </a:cubicBezTo>
                  <a:lnTo>
                    <a:pt x="93" y="311"/>
                  </a:lnTo>
                  <a:cubicBezTo>
                    <a:pt x="93" y="311"/>
                    <a:pt x="93" y="311"/>
                    <a:pt x="93" y="341"/>
                  </a:cubicBezTo>
                  <a:lnTo>
                    <a:pt x="93" y="341"/>
                  </a:lnTo>
                  <a:lnTo>
                    <a:pt x="93" y="341"/>
                  </a:lnTo>
                  <a:cubicBezTo>
                    <a:pt x="93" y="341"/>
                    <a:pt x="93" y="341"/>
                    <a:pt x="93" y="373"/>
                  </a:cubicBezTo>
                  <a:cubicBezTo>
                    <a:pt x="61" y="373"/>
                    <a:pt x="61" y="373"/>
                    <a:pt x="61" y="373"/>
                  </a:cubicBezTo>
                  <a:lnTo>
                    <a:pt x="61" y="373"/>
                  </a:lnTo>
                  <a:lnTo>
                    <a:pt x="61" y="373"/>
                  </a:lnTo>
                  <a:lnTo>
                    <a:pt x="61" y="373"/>
                  </a:lnTo>
                  <a:lnTo>
                    <a:pt x="61" y="373"/>
                  </a:lnTo>
                  <a:cubicBezTo>
                    <a:pt x="31" y="373"/>
                    <a:pt x="31" y="373"/>
                    <a:pt x="31" y="341"/>
                  </a:cubicBezTo>
                  <a:lnTo>
                    <a:pt x="31" y="341"/>
                  </a:lnTo>
                  <a:lnTo>
                    <a:pt x="31" y="341"/>
                  </a:lnTo>
                  <a:cubicBezTo>
                    <a:pt x="31" y="341"/>
                    <a:pt x="31" y="341"/>
                    <a:pt x="0" y="341"/>
                  </a:cubicBezTo>
                  <a:cubicBezTo>
                    <a:pt x="0" y="341"/>
                    <a:pt x="0" y="341"/>
                    <a:pt x="0" y="311"/>
                  </a:cubicBezTo>
                  <a:lnTo>
                    <a:pt x="0" y="311"/>
                  </a:lnTo>
                  <a:lnTo>
                    <a:pt x="0" y="311"/>
                  </a:lnTo>
                  <a:cubicBezTo>
                    <a:pt x="0" y="341"/>
                    <a:pt x="0" y="341"/>
                    <a:pt x="0" y="373"/>
                  </a:cubicBezTo>
                  <a:lnTo>
                    <a:pt x="0" y="373"/>
                  </a:lnTo>
                  <a:lnTo>
                    <a:pt x="0" y="373"/>
                  </a:lnTo>
                  <a:lnTo>
                    <a:pt x="0" y="373"/>
                  </a:lnTo>
                  <a:lnTo>
                    <a:pt x="0" y="373"/>
                  </a:lnTo>
                  <a:cubicBezTo>
                    <a:pt x="0" y="373"/>
                    <a:pt x="0" y="373"/>
                    <a:pt x="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1" name="Freeform 103"/>
            <p:cNvSpPr>
              <a:spLocks noChangeArrowheads="1"/>
            </p:cNvSpPr>
            <p:nvPr/>
          </p:nvSpPr>
          <p:spPr bwMode="auto">
            <a:xfrm>
              <a:off x="6469063" y="1624013"/>
              <a:ext cx="77787" cy="44450"/>
            </a:xfrm>
            <a:custGeom>
              <a:avLst/>
              <a:gdLst>
                <a:gd name="T0" fmla="*/ 62 w 218"/>
                <a:gd name="T1" fmla="*/ 0 h 124"/>
                <a:gd name="T2" fmla="*/ 62 w 218"/>
                <a:gd name="T3" fmla="*/ 0 h 124"/>
                <a:gd name="T4" fmla="*/ 62 w 218"/>
                <a:gd name="T5" fmla="*/ 0 h 124"/>
                <a:gd name="T6" fmla="*/ 62 w 218"/>
                <a:gd name="T7" fmla="*/ 0 h 124"/>
                <a:gd name="T8" fmla="*/ 62 w 218"/>
                <a:gd name="T9" fmla="*/ 30 h 124"/>
                <a:gd name="T10" fmla="*/ 62 w 218"/>
                <a:gd name="T11" fmla="*/ 62 h 124"/>
                <a:gd name="T12" fmla="*/ 62 w 218"/>
                <a:gd name="T13" fmla="*/ 62 h 124"/>
                <a:gd name="T14" fmla="*/ 31 w 218"/>
                <a:gd name="T15" fmla="*/ 93 h 124"/>
                <a:gd name="T16" fmla="*/ 31 w 218"/>
                <a:gd name="T17" fmla="*/ 93 h 124"/>
                <a:gd name="T18" fmla="*/ 0 w 218"/>
                <a:gd name="T19" fmla="*/ 93 h 124"/>
                <a:gd name="T20" fmla="*/ 0 w 218"/>
                <a:gd name="T21" fmla="*/ 93 h 124"/>
                <a:gd name="T22" fmla="*/ 0 w 218"/>
                <a:gd name="T23" fmla="*/ 93 h 124"/>
                <a:gd name="T24" fmla="*/ 31 w 218"/>
                <a:gd name="T25" fmla="*/ 93 h 124"/>
                <a:gd name="T26" fmla="*/ 31 w 218"/>
                <a:gd name="T27" fmla="*/ 93 h 124"/>
                <a:gd name="T28" fmla="*/ 62 w 218"/>
                <a:gd name="T29" fmla="*/ 93 h 124"/>
                <a:gd name="T30" fmla="*/ 62 w 218"/>
                <a:gd name="T31" fmla="*/ 93 h 124"/>
                <a:gd name="T32" fmla="*/ 93 w 218"/>
                <a:gd name="T33" fmla="*/ 123 h 124"/>
                <a:gd name="T34" fmla="*/ 124 w 218"/>
                <a:gd name="T35" fmla="*/ 123 h 124"/>
                <a:gd name="T36" fmla="*/ 124 w 218"/>
                <a:gd name="T37" fmla="*/ 123 h 124"/>
                <a:gd name="T38" fmla="*/ 155 w 218"/>
                <a:gd name="T39" fmla="*/ 93 h 124"/>
                <a:gd name="T40" fmla="*/ 186 w 218"/>
                <a:gd name="T41" fmla="*/ 62 h 124"/>
                <a:gd name="T42" fmla="*/ 186 w 218"/>
                <a:gd name="T43" fmla="*/ 62 h 124"/>
                <a:gd name="T44" fmla="*/ 186 w 218"/>
                <a:gd name="T45" fmla="*/ 62 h 124"/>
                <a:gd name="T46" fmla="*/ 186 w 218"/>
                <a:gd name="T47" fmla="*/ 62 h 124"/>
                <a:gd name="T48" fmla="*/ 217 w 218"/>
                <a:gd name="T49" fmla="*/ 62 h 124"/>
                <a:gd name="T50" fmla="*/ 217 w 218"/>
                <a:gd name="T51" fmla="*/ 62 h 124"/>
                <a:gd name="T52" fmla="*/ 217 w 218"/>
                <a:gd name="T53" fmla="*/ 62 h 124"/>
                <a:gd name="T54" fmla="*/ 217 w 218"/>
                <a:gd name="T55" fmla="*/ 62 h 124"/>
                <a:gd name="T56" fmla="*/ 186 w 218"/>
                <a:gd name="T57" fmla="*/ 30 h 124"/>
                <a:gd name="T58" fmla="*/ 155 w 218"/>
                <a:gd name="T59" fmla="*/ 30 h 124"/>
                <a:gd name="T60" fmla="*/ 93 w 218"/>
                <a:gd name="T61" fmla="*/ 0 h 124"/>
                <a:gd name="T62" fmla="*/ 93 w 218"/>
                <a:gd name="T63" fmla="*/ 0 h 124"/>
                <a:gd name="T64" fmla="*/ 62 w 218"/>
                <a:gd name="T6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 h="124">
                  <a:moveTo>
                    <a:pt x="62" y="0"/>
                  </a:moveTo>
                  <a:lnTo>
                    <a:pt x="62" y="0"/>
                  </a:lnTo>
                  <a:lnTo>
                    <a:pt x="62" y="0"/>
                  </a:lnTo>
                  <a:lnTo>
                    <a:pt x="62" y="0"/>
                  </a:lnTo>
                  <a:lnTo>
                    <a:pt x="62" y="30"/>
                  </a:lnTo>
                  <a:cubicBezTo>
                    <a:pt x="62" y="30"/>
                    <a:pt x="62" y="30"/>
                    <a:pt x="62" y="62"/>
                  </a:cubicBezTo>
                  <a:lnTo>
                    <a:pt x="62" y="62"/>
                  </a:lnTo>
                  <a:lnTo>
                    <a:pt x="31" y="93"/>
                  </a:lnTo>
                  <a:lnTo>
                    <a:pt x="31" y="93"/>
                  </a:lnTo>
                  <a:cubicBezTo>
                    <a:pt x="0" y="93"/>
                    <a:pt x="0" y="93"/>
                    <a:pt x="0" y="93"/>
                  </a:cubicBezTo>
                  <a:lnTo>
                    <a:pt x="0" y="93"/>
                  </a:lnTo>
                  <a:lnTo>
                    <a:pt x="0" y="93"/>
                  </a:lnTo>
                  <a:cubicBezTo>
                    <a:pt x="31" y="93"/>
                    <a:pt x="31" y="93"/>
                    <a:pt x="31" y="93"/>
                  </a:cubicBezTo>
                  <a:lnTo>
                    <a:pt x="31" y="93"/>
                  </a:lnTo>
                  <a:cubicBezTo>
                    <a:pt x="62" y="93"/>
                    <a:pt x="62" y="93"/>
                    <a:pt x="62" y="93"/>
                  </a:cubicBezTo>
                  <a:lnTo>
                    <a:pt x="62" y="93"/>
                  </a:lnTo>
                  <a:lnTo>
                    <a:pt x="93" y="123"/>
                  </a:lnTo>
                  <a:cubicBezTo>
                    <a:pt x="124" y="123"/>
                    <a:pt x="124" y="123"/>
                    <a:pt x="124" y="123"/>
                  </a:cubicBezTo>
                  <a:lnTo>
                    <a:pt x="124" y="123"/>
                  </a:lnTo>
                  <a:cubicBezTo>
                    <a:pt x="124" y="93"/>
                    <a:pt x="124" y="93"/>
                    <a:pt x="155" y="93"/>
                  </a:cubicBezTo>
                  <a:cubicBezTo>
                    <a:pt x="155" y="62"/>
                    <a:pt x="155" y="62"/>
                    <a:pt x="186" y="62"/>
                  </a:cubicBezTo>
                  <a:lnTo>
                    <a:pt x="186" y="62"/>
                  </a:lnTo>
                  <a:lnTo>
                    <a:pt x="186" y="62"/>
                  </a:lnTo>
                  <a:lnTo>
                    <a:pt x="186" y="62"/>
                  </a:lnTo>
                  <a:cubicBezTo>
                    <a:pt x="217" y="62"/>
                    <a:pt x="217" y="62"/>
                    <a:pt x="217" y="62"/>
                  </a:cubicBezTo>
                  <a:lnTo>
                    <a:pt x="217" y="62"/>
                  </a:lnTo>
                  <a:lnTo>
                    <a:pt x="217" y="62"/>
                  </a:lnTo>
                  <a:lnTo>
                    <a:pt x="217" y="62"/>
                  </a:lnTo>
                  <a:cubicBezTo>
                    <a:pt x="186" y="62"/>
                    <a:pt x="186" y="62"/>
                    <a:pt x="186" y="30"/>
                  </a:cubicBezTo>
                  <a:lnTo>
                    <a:pt x="155" y="30"/>
                  </a:lnTo>
                  <a:cubicBezTo>
                    <a:pt x="124" y="30"/>
                    <a:pt x="124" y="30"/>
                    <a:pt x="93" y="0"/>
                  </a:cubicBezTo>
                  <a:lnTo>
                    <a:pt x="93" y="0"/>
                  </a:lnTo>
                  <a:cubicBezTo>
                    <a:pt x="93" y="0"/>
                    <a:pt x="93" y="0"/>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2" name="Freeform 104"/>
            <p:cNvSpPr>
              <a:spLocks noChangeArrowheads="1"/>
            </p:cNvSpPr>
            <p:nvPr/>
          </p:nvSpPr>
          <p:spPr bwMode="auto">
            <a:xfrm>
              <a:off x="6491288" y="1423988"/>
              <a:ext cx="33337" cy="100012"/>
            </a:xfrm>
            <a:custGeom>
              <a:avLst/>
              <a:gdLst>
                <a:gd name="T0" fmla="*/ 0 w 94"/>
                <a:gd name="T1" fmla="*/ 62 h 280"/>
                <a:gd name="T2" fmla="*/ 0 w 94"/>
                <a:gd name="T3" fmla="*/ 62 h 280"/>
                <a:gd name="T4" fmla="*/ 0 w 94"/>
                <a:gd name="T5" fmla="*/ 92 h 280"/>
                <a:gd name="T6" fmla="*/ 31 w 94"/>
                <a:gd name="T7" fmla="*/ 92 h 280"/>
                <a:gd name="T8" fmla="*/ 31 w 94"/>
                <a:gd name="T9" fmla="*/ 92 h 280"/>
                <a:gd name="T10" fmla="*/ 31 w 94"/>
                <a:gd name="T11" fmla="*/ 124 h 280"/>
                <a:gd name="T12" fmla="*/ 31 w 94"/>
                <a:gd name="T13" fmla="*/ 155 h 280"/>
                <a:gd name="T14" fmla="*/ 31 w 94"/>
                <a:gd name="T15" fmla="*/ 155 h 280"/>
                <a:gd name="T16" fmla="*/ 31 w 94"/>
                <a:gd name="T17" fmla="*/ 155 h 280"/>
                <a:gd name="T18" fmla="*/ 31 w 94"/>
                <a:gd name="T19" fmla="*/ 216 h 280"/>
                <a:gd name="T20" fmla="*/ 31 w 94"/>
                <a:gd name="T21" fmla="*/ 248 h 280"/>
                <a:gd name="T22" fmla="*/ 31 w 94"/>
                <a:gd name="T23" fmla="*/ 279 h 280"/>
                <a:gd name="T24" fmla="*/ 31 w 94"/>
                <a:gd name="T25" fmla="*/ 279 h 280"/>
                <a:gd name="T26" fmla="*/ 31 w 94"/>
                <a:gd name="T27" fmla="*/ 279 h 280"/>
                <a:gd name="T28" fmla="*/ 31 w 94"/>
                <a:gd name="T29" fmla="*/ 279 h 280"/>
                <a:gd name="T30" fmla="*/ 31 w 94"/>
                <a:gd name="T31" fmla="*/ 279 h 280"/>
                <a:gd name="T32" fmla="*/ 31 w 94"/>
                <a:gd name="T33" fmla="*/ 248 h 280"/>
                <a:gd name="T34" fmla="*/ 31 w 94"/>
                <a:gd name="T35" fmla="*/ 216 h 280"/>
                <a:gd name="T36" fmla="*/ 62 w 94"/>
                <a:gd name="T37" fmla="*/ 216 h 280"/>
                <a:gd name="T38" fmla="*/ 62 w 94"/>
                <a:gd name="T39" fmla="*/ 216 h 280"/>
                <a:gd name="T40" fmla="*/ 93 w 94"/>
                <a:gd name="T41" fmla="*/ 216 h 280"/>
                <a:gd name="T42" fmla="*/ 93 w 94"/>
                <a:gd name="T43" fmla="*/ 216 h 280"/>
                <a:gd name="T44" fmla="*/ 93 w 94"/>
                <a:gd name="T45" fmla="*/ 216 h 280"/>
                <a:gd name="T46" fmla="*/ 93 w 94"/>
                <a:gd name="T47" fmla="*/ 186 h 280"/>
                <a:gd name="T48" fmla="*/ 93 w 94"/>
                <a:gd name="T49" fmla="*/ 186 h 280"/>
                <a:gd name="T50" fmla="*/ 62 w 94"/>
                <a:gd name="T51" fmla="*/ 155 h 280"/>
                <a:gd name="T52" fmla="*/ 62 w 94"/>
                <a:gd name="T53" fmla="*/ 155 h 280"/>
                <a:gd name="T54" fmla="*/ 62 w 94"/>
                <a:gd name="T55" fmla="*/ 124 h 280"/>
                <a:gd name="T56" fmla="*/ 31 w 94"/>
                <a:gd name="T57" fmla="*/ 92 h 280"/>
                <a:gd name="T58" fmla="*/ 62 w 94"/>
                <a:gd name="T59" fmla="*/ 31 h 280"/>
                <a:gd name="T60" fmla="*/ 62 w 94"/>
                <a:gd name="T61" fmla="*/ 31 h 280"/>
                <a:gd name="T62" fmla="*/ 62 w 94"/>
                <a:gd name="T63" fmla="*/ 31 h 280"/>
                <a:gd name="T64" fmla="*/ 62 w 94"/>
                <a:gd name="T65" fmla="*/ 0 h 280"/>
                <a:gd name="T66" fmla="*/ 62 w 94"/>
                <a:gd name="T67" fmla="*/ 0 h 280"/>
                <a:gd name="T68" fmla="*/ 62 w 94"/>
                <a:gd name="T69" fmla="*/ 0 h 280"/>
                <a:gd name="T70" fmla="*/ 31 w 94"/>
                <a:gd name="T71" fmla="*/ 0 h 280"/>
                <a:gd name="T72" fmla="*/ 31 w 94"/>
                <a:gd name="T73" fmla="*/ 0 h 280"/>
                <a:gd name="T74" fmla="*/ 31 w 94"/>
                <a:gd name="T75" fmla="*/ 0 h 280"/>
                <a:gd name="T76" fmla="*/ 0 w 94"/>
                <a:gd name="T77" fmla="*/ 6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280">
                  <a:moveTo>
                    <a:pt x="0" y="62"/>
                  </a:moveTo>
                  <a:lnTo>
                    <a:pt x="0" y="62"/>
                  </a:lnTo>
                  <a:cubicBezTo>
                    <a:pt x="0" y="92"/>
                    <a:pt x="0" y="92"/>
                    <a:pt x="0" y="92"/>
                  </a:cubicBezTo>
                  <a:cubicBezTo>
                    <a:pt x="0" y="92"/>
                    <a:pt x="0" y="92"/>
                    <a:pt x="31" y="92"/>
                  </a:cubicBezTo>
                  <a:lnTo>
                    <a:pt x="31" y="92"/>
                  </a:lnTo>
                  <a:lnTo>
                    <a:pt x="31" y="124"/>
                  </a:lnTo>
                  <a:cubicBezTo>
                    <a:pt x="31" y="155"/>
                    <a:pt x="31" y="155"/>
                    <a:pt x="31" y="155"/>
                  </a:cubicBezTo>
                  <a:lnTo>
                    <a:pt x="31" y="155"/>
                  </a:lnTo>
                  <a:lnTo>
                    <a:pt x="31" y="155"/>
                  </a:lnTo>
                  <a:cubicBezTo>
                    <a:pt x="31" y="186"/>
                    <a:pt x="31" y="216"/>
                    <a:pt x="31" y="216"/>
                  </a:cubicBezTo>
                  <a:cubicBezTo>
                    <a:pt x="31" y="248"/>
                    <a:pt x="31" y="248"/>
                    <a:pt x="31" y="248"/>
                  </a:cubicBezTo>
                  <a:lnTo>
                    <a:pt x="31" y="279"/>
                  </a:lnTo>
                  <a:lnTo>
                    <a:pt x="31" y="279"/>
                  </a:lnTo>
                  <a:lnTo>
                    <a:pt x="31" y="279"/>
                  </a:lnTo>
                  <a:lnTo>
                    <a:pt x="31" y="279"/>
                  </a:lnTo>
                  <a:lnTo>
                    <a:pt x="31" y="279"/>
                  </a:lnTo>
                  <a:cubicBezTo>
                    <a:pt x="31" y="279"/>
                    <a:pt x="31" y="279"/>
                    <a:pt x="31" y="248"/>
                  </a:cubicBezTo>
                  <a:cubicBezTo>
                    <a:pt x="31" y="248"/>
                    <a:pt x="31" y="248"/>
                    <a:pt x="31" y="216"/>
                  </a:cubicBezTo>
                  <a:lnTo>
                    <a:pt x="62" y="216"/>
                  </a:lnTo>
                  <a:lnTo>
                    <a:pt x="62" y="216"/>
                  </a:lnTo>
                  <a:cubicBezTo>
                    <a:pt x="93" y="216"/>
                    <a:pt x="93" y="216"/>
                    <a:pt x="93" y="216"/>
                  </a:cubicBezTo>
                  <a:lnTo>
                    <a:pt x="93" y="216"/>
                  </a:lnTo>
                  <a:lnTo>
                    <a:pt x="93" y="216"/>
                  </a:lnTo>
                  <a:cubicBezTo>
                    <a:pt x="93" y="186"/>
                    <a:pt x="62" y="186"/>
                    <a:pt x="93" y="186"/>
                  </a:cubicBezTo>
                  <a:lnTo>
                    <a:pt x="93" y="186"/>
                  </a:lnTo>
                  <a:cubicBezTo>
                    <a:pt x="93" y="186"/>
                    <a:pt x="93" y="186"/>
                    <a:pt x="62" y="155"/>
                  </a:cubicBezTo>
                  <a:lnTo>
                    <a:pt x="62" y="155"/>
                  </a:lnTo>
                  <a:lnTo>
                    <a:pt x="62" y="124"/>
                  </a:lnTo>
                  <a:cubicBezTo>
                    <a:pt x="62" y="124"/>
                    <a:pt x="62" y="92"/>
                    <a:pt x="31" y="92"/>
                  </a:cubicBezTo>
                  <a:cubicBezTo>
                    <a:pt x="31" y="62"/>
                    <a:pt x="31" y="31"/>
                    <a:pt x="62" y="31"/>
                  </a:cubicBezTo>
                  <a:lnTo>
                    <a:pt x="62" y="31"/>
                  </a:lnTo>
                  <a:lnTo>
                    <a:pt x="62" y="31"/>
                  </a:lnTo>
                  <a:lnTo>
                    <a:pt x="62" y="0"/>
                  </a:lnTo>
                  <a:lnTo>
                    <a:pt x="62" y="0"/>
                  </a:lnTo>
                  <a:lnTo>
                    <a:pt x="62" y="0"/>
                  </a:lnTo>
                  <a:cubicBezTo>
                    <a:pt x="62" y="0"/>
                    <a:pt x="62" y="0"/>
                    <a:pt x="31" y="0"/>
                  </a:cubicBezTo>
                  <a:lnTo>
                    <a:pt x="31" y="0"/>
                  </a:lnTo>
                  <a:lnTo>
                    <a:pt x="31" y="0"/>
                  </a:lnTo>
                  <a:cubicBezTo>
                    <a:pt x="31" y="31"/>
                    <a:pt x="0" y="31"/>
                    <a:pt x="0"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3" name="Freeform 105"/>
            <p:cNvSpPr>
              <a:spLocks noChangeArrowheads="1"/>
            </p:cNvSpPr>
            <p:nvPr/>
          </p:nvSpPr>
          <p:spPr bwMode="auto">
            <a:xfrm>
              <a:off x="5141913" y="1423988"/>
              <a:ext cx="1193800" cy="736600"/>
            </a:xfrm>
            <a:custGeom>
              <a:avLst/>
              <a:gdLst>
                <a:gd name="T0" fmla="*/ 2913 w 3317"/>
                <a:gd name="T1" fmla="*/ 712 h 2046"/>
                <a:gd name="T2" fmla="*/ 3130 w 3317"/>
                <a:gd name="T3" fmla="*/ 620 h 2046"/>
                <a:gd name="T4" fmla="*/ 3161 w 3317"/>
                <a:gd name="T5" fmla="*/ 496 h 2046"/>
                <a:gd name="T6" fmla="*/ 3254 w 3317"/>
                <a:gd name="T7" fmla="*/ 464 h 2046"/>
                <a:gd name="T8" fmla="*/ 3254 w 3317"/>
                <a:gd name="T9" fmla="*/ 340 h 2046"/>
                <a:gd name="T10" fmla="*/ 3069 w 3317"/>
                <a:gd name="T11" fmla="*/ 279 h 2046"/>
                <a:gd name="T12" fmla="*/ 2851 w 3317"/>
                <a:gd name="T13" fmla="*/ 62 h 2046"/>
                <a:gd name="T14" fmla="*/ 2665 w 3317"/>
                <a:gd name="T15" fmla="*/ 0 h 2046"/>
                <a:gd name="T16" fmla="*/ 2603 w 3317"/>
                <a:gd name="T17" fmla="*/ 62 h 2046"/>
                <a:gd name="T18" fmla="*/ 2479 w 3317"/>
                <a:gd name="T19" fmla="*/ 216 h 2046"/>
                <a:gd name="T20" fmla="*/ 2325 w 3317"/>
                <a:gd name="T21" fmla="*/ 310 h 2046"/>
                <a:gd name="T22" fmla="*/ 2541 w 3317"/>
                <a:gd name="T23" fmla="*/ 403 h 2046"/>
                <a:gd name="T24" fmla="*/ 2479 w 3317"/>
                <a:gd name="T25" fmla="*/ 434 h 2046"/>
                <a:gd name="T26" fmla="*/ 2355 w 3317"/>
                <a:gd name="T27" fmla="*/ 464 h 2046"/>
                <a:gd name="T28" fmla="*/ 2201 w 3317"/>
                <a:gd name="T29" fmla="*/ 558 h 2046"/>
                <a:gd name="T30" fmla="*/ 2107 w 3317"/>
                <a:gd name="T31" fmla="*/ 588 h 2046"/>
                <a:gd name="T32" fmla="*/ 1983 w 3317"/>
                <a:gd name="T33" fmla="*/ 712 h 2046"/>
                <a:gd name="T34" fmla="*/ 1673 w 3317"/>
                <a:gd name="T35" fmla="*/ 744 h 2046"/>
                <a:gd name="T36" fmla="*/ 1549 w 3317"/>
                <a:gd name="T37" fmla="*/ 744 h 2046"/>
                <a:gd name="T38" fmla="*/ 1240 w 3317"/>
                <a:gd name="T39" fmla="*/ 681 h 2046"/>
                <a:gd name="T40" fmla="*/ 1085 w 3317"/>
                <a:gd name="T41" fmla="*/ 558 h 2046"/>
                <a:gd name="T42" fmla="*/ 898 w 3317"/>
                <a:gd name="T43" fmla="*/ 434 h 2046"/>
                <a:gd name="T44" fmla="*/ 713 w 3317"/>
                <a:gd name="T45" fmla="*/ 279 h 2046"/>
                <a:gd name="T46" fmla="*/ 620 w 3317"/>
                <a:gd name="T47" fmla="*/ 434 h 2046"/>
                <a:gd name="T48" fmla="*/ 496 w 3317"/>
                <a:gd name="T49" fmla="*/ 434 h 2046"/>
                <a:gd name="T50" fmla="*/ 433 w 3317"/>
                <a:gd name="T51" fmla="*/ 558 h 2046"/>
                <a:gd name="T52" fmla="*/ 372 w 3317"/>
                <a:gd name="T53" fmla="*/ 651 h 2046"/>
                <a:gd name="T54" fmla="*/ 341 w 3317"/>
                <a:gd name="T55" fmla="*/ 744 h 2046"/>
                <a:gd name="T56" fmla="*/ 61 w 3317"/>
                <a:gd name="T57" fmla="*/ 836 h 2046"/>
                <a:gd name="T58" fmla="*/ 0 w 3317"/>
                <a:gd name="T59" fmla="*/ 899 h 2046"/>
                <a:gd name="T60" fmla="*/ 124 w 3317"/>
                <a:gd name="T61" fmla="*/ 1053 h 2046"/>
                <a:gd name="T62" fmla="*/ 248 w 3317"/>
                <a:gd name="T63" fmla="*/ 1084 h 2046"/>
                <a:gd name="T64" fmla="*/ 341 w 3317"/>
                <a:gd name="T65" fmla="*/ 1084 h 2046"/>
                <a:gd name="T66" fmla="*/ 341 w 3317"/>
                <a:gd name="T67" fmla="*/ 1208 h 2046"/>
                <a:gd name="T68" fmla="*/ 278 w 3317"/>
                <a:gd name="T69" fmla="*/ 1364 h 2046"/>
                <a:gd name="T70" fmla="*/ 372 w 3317"/>
                <a:gd name="T71" fmla="*/ 1456 h 2046"/>
                <a:gd name="T72" fmla="*/ 526 w 3317"/>
                <a:gd name="T73" fmla="*/ 1488 h 2046"/>
                <a:gd name="T74" fmla="*/ 650 w 3317"/>
                <a:gd name="T75" fmla="*/ 1549 h 2046"/>
                <a:gd name="T76" fmla="*/ 774 w 3317"/>
                <a:gd name="T77" fmla="*/ 1580 h 2046"/>
                <a:gd name="T78" fmla="*/ 868 w 3317"/>
                <a:gd name="T79" fmla="*/ 1549 h 2046"/>
                <a:gd name="T80" fmla="*/ 961 w 3317"/>
                <a:gd name="T81" fmla="*/ 1580 h 2046"/>
                <a:gd name="T82" fmla="*/ 1085 w 3317"/>
                <a:gd name="T83" fmla="*/ 1519 h 2046"/>
                <a:gd name="T84" fmla="*/ 1240 w 3317"/>
                <a:gd name="T85" fmla="*/ 1488 h 2046"/>
                <a:gd name="T86" fmla="*/ 1394 w 3317"/>
                <a:gd name="T87" fmla="*/ 1704 h 2046"/>
                <a:gd name="T88" fmla="*/ 1332 w 3317"/>
                <a:gd name="T89" fmla="*/ 1828 h 2046"/>
                <a:gd name="T90" fmla="*/ 1394 w 3317"/>
                <a:gd name="T91" fmla="*/ 1890 h 2046"/>
                <a:gd name="T92" fmla="*/ 1457 w 3317"/>
                <a:gd name="T93" fmla="*/ 1984 h 2046"/>
                <a:gd name="T94" fmla="*/ 1549 w 3317"/>
                <a:gd name="T95" fmla="*/ 1952 h 2046"/>
                <a:gd name="T96" fmla="*/ 1673 w 3317"/>
                <a:gd name="T97" fmla="*/ 1921 h 2046"/>
                <a:gd name="T98" fmla="*/ 1766 w 3317"/>
                <a:gd name="T99" fmla="*/ 1921 h 2046"/>
                <a:gd name="T100" fmla="*/ 1890 w 3317"/>
                <a:gd name="T101" fmla="*/ 2014 h 2046"/>
                <a:gd name="T102" fmla="*/ 2169 w 3317"/>
                <a:gd name="T103" fmla="*/ 1952 h 2046"/>
                <a:gd name="T104" fmla="*/ 2386 w 3317"/>
                <a:gd name="T105" fmla="*/ 1828 h 2046"/>
                <a:gd name="T106" fmla="*/ 2573 w 3317"/>
                <a:gd name="T107" fmla="*/ 1612 h 2046"/>
                <a:gd name="T108" fmla="*/ 2573 w 3317"/>
                <a:gd name="T109" fmla="*/ 1519 h 2046"/>
                <a:gd name="T110" fmla="*/ 2573 w 3317"/>
                <a:gd name="T111" fmla="*/ 1271 h 2046"/>
                <a:gd name="T112" fmla="*/ 2541 w 3317"/>
                <a:gd name="T113" fmla="*/ 1053 h 2046"/>
                <a:gd name="T114" fmla="*/ 2386 w 3317"/>
                <a:gd name="T115" fmla="*/ 960 h 2046"/>
                <a:gd name="T116" fmla="*/ 2603 w 3317"/>
                <a:gd name="T117" fmla="*/ 744 h 2046"/>
                <a:gd name="T118" fmla="*/ 2821 w 3317"/>
                <a:gd name="T119" fmla="*/ 77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17" h="2046">
                  <a:moveTo>
                    <a:pt x="2821" y="775"/>
                  </a:moveTo>
                  <a:lnTo>
                    <a:pt x="2821" y="775"/>
                  </a:lnTo>
                  <a:lnTo>
                    <a:pt x="2821" y="775"/>
                  </a:lnTo>
                  <a:lnTo>
                    <a:pt x="2821" y="775"/>
                  </a:lnTo>
                  <a:lnTo>
                    <a:pt x="2821" y="775"/>
                  </a:lnTo>
                  <a:lnTo>
                    <a:pt x="2851" y="744"/>
                  </a:lnTo>
                  <a:lnTo>
                    <a:pt x="2851" y="744"/>
                  </a:lnTo>
                  <a:lnTo>
                    <a:pt x="2851" y="744"/>
                  </a:lnTo>
                  <a:lnTo>
                    <a:pt x="2882" y="744"/>
                  </a:lnTo>
                  <a:cubicBezTo>
                    <a:pt x="2882" y="712"/>
                    <a:pt x="2882" y="712"/>
                    <a:pt x="2913" y="712"/>
                  </a:cubicBezTo>
                  <a:lnTo>
                    <a:pt x="2913" y="712"/>
                  </a:lnTo>
                  <a:cubicBezTo>
                    <a:pt x="2944" y="712"/>
                    <a:pt x="2944" y="712"/>
                    <a:pt x="2944" y="712"/>
                  </a:cubicBezTo>
                  <a:cubicBezTo>
                    <a:pt x="2944" y="712"/>
                    <a:pt x="2975" y="712"/>
                    <a:pt x="2975" y="681"/>
                  </a:cubicBezTo>
                  <a:lnTo>
                    <a:pt x="2975" y="681"/>
                  </a:lnTo>
                  <a:lnTo>
                    <a:pt x="3006" y="681"/>
                  </a:lnTo>
                  <a:lnTo>
                    <a:pt x="3006" y="681"/>
                  </a:lnTo>
                  <a:cubicBezTo>
                    <a:pt x="3037" y="681"/>
                    <a:pt x="3037" y="651"/>
                    <a:pt x="3037" y="651"/>
                  </a:cubicBezTo>
                  <a:cubicBezTo>
                    <a:pt x="3037" y="651"/>
                    <a:pt x="3037" y="651"/>
                    <a:pt x="3069" y="620"/>
                  </a:cubicBezTo>
                  <a:lnTo>
                    <a:pt x="3069" y="620"/>
                  </a:lnTo>
                  <a:lnTo>
                    <a:pt x="3069" y="620"/>
                  </a:lnTo>
                  <a:cubicBezTo>
                    <a:pt x="3099" y="620"/>
                    <a:pt x="3099" y="620"/>
                    <a:pt x="3099" y="620"/>
                  </a:cubicBezTo>
                  <a:lnTo>
                    <a:pt x="3130" y="620"/>
                  </a:lnTo>
                  <a:lnTo>
                    <a:pt x="3130" y="620"/>
                  </a:lnTo>
                  <a:lnTo>
                    <a:pt x="3130" y="620"/>
                  </a:lnTo>
                  <a:cubicBezTo>
                    <a:pt x="3130" y="620"/>
                    <a:pt x="3130" y="620"/>
                    <a:pt x="3130" y="588"/>
                  </a:cubicBezTo>
                  <a:lnTo>
                    <a:pt x="3130" y="588"/>
                  </a:lnTo>
                  <a:lnTo>
                    <a:pt x="3130" y="558"/>
                  </a:lnTo>
                  <a:lnTo>
                    <a:pt x="3130" y="558"/>
                  </a:lnTo>
                  <a:lnTo>
                    <a:pt x="3099" y="558"/>
                  </a:lnTo>
                  <a:cubicBezTo>
                    <a:pt x="3099" y="527"/>
                    <a:pt x="3099" y="527"/>
                    <a:pt x="3099" y="527"/>
                  </a:cubicBezTo>
                  <a:cubicBezTo>
                    <a:pt x="3099" y="527"/>
                    <a:pt x="3099" y="496"/>
                    <a:pt x="3130" y="496"/>
                  </a:cubicBezTo>
                  <a:lnTo>
                    <a:pt x="3130" y="496"/>
                  </a:lnTo>
                  <a:lnTo>
                    <a:pt x="3161" y="496"/>
                  </a:lnTo>
                  <a:cubicBezTo>
                    <a:pt x="3161" y="496"/>
                    <a:pt x="3161" y="496"/>
                    <a:pt x="3161" y="464"/>
                  </a:cubicBezTo>
                  <a:lnTo>
                    <a:pt x="3161" y="464"/>
                  </a:lnTo>
                  <a:cubicBezTo>
                    <a:pt x="3161" y="464"/>
                    <a:pt x="3161" y="464"/>
                    <a:pt x="3192" y="464"/>
                  </a:cubicBezTo>
                  <a:lnTo>
                    <a:pt x="3192" y="464"/>
                  </a:lnTo>
                  <a:lnTo>
                    <a:pt x="3192" y="464"/>
                  </a:lnTo>
                  <a:cubicBezTo>
                    <a:pt x="3192" y="464"/>
                    <a:pt x="3192" y="464"/>
                    <a:pt x="3223" y="496"/>
                  </a:cubicBezTo>
                  <a:lnTo>
                    <a:pt x="3223" y="496"/>
                  </a:lnTo>
                  <a:cubicBezTo>
                    <a:pt x="3223" y="464"/>
                    <a:pt x="3254" y="464"/>
                    <a:pt x="3254" y="464"/>
                  </a:cubicBezTo>
                  <a:lnTo>
                    <a:pt x="3254" y="464"/>
                  </a:lnTo>
                  <a:lnTo>
                    <a:pt x="3254" y="464"/>
                  </a:lnTo>
                  <a:lnTo>
                    <a:pt x="3254" y="464"/>
                  </a:lnTo>
                  <a:lnTo>
                    <a:pt x="3254" y="464"/>
                  </a:lnTo>
                  <a:cubicBezTo>
                    <a:pt x="3254" y="434"/>
                    <a:pt x="3285" y="434"/>
                    <a:pt x="3285" y="403"/>
                  </a:cubicBezTo>
                  <a:lnTo>
                    <a:pt x="3285" y="403"/>
                  </a:lnTo>
                  <a:lnTo>
                    <a:pt x="3285" y="403"/>
                  </a:lnTo>
                  <a:cubicBezTo>
                    <a:pt x="3285" y="372"/>
                    <a:pt x="3285" y="372"/>
                    <a:pt x="3285" y="372"/>
                  </a:cubicBezTo>
                  <a:cubicBezTo>
                    <a:pt x="3285" y="372"/>
                    <a:pt x="3285" y="340"/>
                    <a:pt x="3316" y="340"/>
                  </a:cubicBezTo>
                  <a:lnTo>
                    <a:pt x="3316" y="340"/>
                  </a:lnTo>
                  <a:lnTo>
                    <a:pt x="3316" y="340"/>
                  </a:lnTo>
                  <a:lnTo>
                    <a:pt x="3285" y="340"/>
                  </a:lnTo>
                  <a:lnTo>
                    <a:pt x="3285" y="340"/>
                  </a:lnTo>
                  <a:cubicBezTo>
                    <a:pt x="3254" y="340"/>
                    <a:pt x="3254" y="340"/>
                    <a:pt x="3254" y="340"/>
                  </a:cubicBezTo>
                  <a:lnTo>
                    <a:pt x="3254" y="340"/>
                  </a:lnTo>
                  <a:lnTo>
                    <a:pt x="3254" y="340"/>
                  </a:lnTo>
                  <a:cubicBezTo>
                    <a:pt x="3254" y="372"/>
                    <a:pt x="3223" y="372"/>
                    <a:pt x="3192" y="372"/>
                  </a:cubicBezTo>
                  <a:lnTo>
                    <a:pt x="3192" y="372"/>
                  </a:lnTo>
                  <a:cubicBezTo>
                    <a:pt x="3161" y="372"/>
                    <a:pt x="3161" y="372"/>
                    <a:pt x="3130" y="372"/>
                  </a:cubicBezTo>
                  <a:lnTo>
                    <a:pt x="3130" y="372"/>
                  </a:lnTo>
                  <a:cubicBezTo>
                    <a:pt x="3099" y="372"/>
                    <a:pt x="3099" y="340"/>
                    <a:pt x="3099" y="340"/>
                  </a:cubicBezTo>
                  <a:cubicBezTo>
                    <a:pt x="3099" y="340"/>
                    <a:pt x="3099" y="340"/>
                    <a:pt x="3099" y="310"/>
                  </a:cubicBezTo>
                  <a:lnTo>
                    <a:pt x="3099" y="310"/>
                  </a:lnTo>
                  <a:lnTo>
                    <a:pt x="3099" y="310"/>
                  </a:lnTo>
                  <a:cubicBezTo>
                    <a:pt x="3069" y="310"/>
                    <a:pt x="3069" y="310"/>
                    <a:pt x="3069" y="279"/>
                  </a:cubicBezTo>
                  <a:cubicBezTo>
                    <a:pt x="3069" y="279"/>
                    <a:pt x="3069" y="279"/>
                    <a:pt x="3037" y="279"/>
                  </a:cubicBezTo>
                  <a:lnTo>
                    <a:pt x="3037" y="279"/>
                  </a:lnTo>
                  <a:lnTo>
                    <a:pt x="3037" y="279"/>
                  </a:lnTo>
                  <a:lnTo>
                    <a:pt x="3037" y="279"/>
                  </a:lnTo>
                  <a:cubicBezTo>
                    <a:pt x="3006" y="279"/>
                    <a:pt x="2975" y="279"/>
                    <a:pt x="2975" y="279"/>
                  </a:cubicBezTo>
                  <a:cubicBezTo>
                    <a:pt x="2944" y="248"/>
                    <a:pt x="2944" y="248"/>
                    <a:pt x="2913" y="216"/>
                  </a:cubicBezTo>
                  <a:lnTo>
                    <a:pt x="2913" y="186"/>
                  </a:lnTo>
                  <a:cubicBezTo>
                    <a:pt x="2913" y="155"/>
                    <a:pt x="2913" y="155"/>
                    <a:pt x="2882" y="155"/>
                  </a:cubicBezTo>
                  <a:cubicBezTo>
                    <a:pt x="2882" y="124"/>
                    <a:pt x="2882" y="124"/>
                    <a:pt x="2882" y="124"/>
                  </a:cubicBezTo>
                  <a:cubicBezTo>
                    <a:pt x="2882" y="124"/>
                    <a:pt x="2882" y="92"/>
                    <a:pt x="2851" y="92"/>
                  </a:cubicBezTo>
                  <a:lnTo>
                    <a:pt x="2851" y="62"/>
                  </a:lnTo>
                  <a:cubicBezTo>
                    <a:pt x="2851" y="62"/>
                    <a:pt x="2851" y="31"/>
                    <a:pt x="2821" y="31"/>
                  </a:cubicBezTo>
                  <a:lnTo>
                    <a:pt x="2821" y="31"/>
                  </a:lnTo>
                  <a:lnTo>
                    <a:pt x="2821" y="31"/>
                  </a:lnTo>
                  <a:lnTo>
                    <a:pt x="2821" y="31"/>
                  </a:lnTo>
                  <a:lnTo>
                    <a:pt x="2821" y="31"/>
                  </a:lnTo>
                  <a:lnTo>
                    <a:pt x="2789" y="31"/>
                  </a:lnTo>
                  <a:lnTo>
                    <a:pt x="2789" y="31"/>
                  </a:lnTo>
                  <a:lnTo>
                    <a:pt x="2758" y="31"/>
                  </a:lnTo>
                  <a:cubicBezTo>
                    <a:pt x="2758" y="31"/>
                    <a:pt x="2758" y="0"/>
                    <a:pt x="2727" y="0"/>
                  </a:cubicBezTo>
                  <a:lnTo>
                    <a:pt x="2665" y="0"/>
                  </a:lnTo>
                  <a:lnTo>
                    <a:pt x="2665" y="0"/>
                  </a:lnTo>
                  <a:cubicBezTo>
                    <a:pt x="2634" y="0"/>
                    <a:pt x="2634" y="0"/>
                    <a:pt x="2634" y="0"/>
                  </a:cubicBezTo>
                  <a:cubicBezTo>
                    <a:pt x="2634" y="31"/>
                    <a:pt x="2634" y="31"/>
                    <a:pt x="2603" y="31"/>
                  </a:cubicBezTo>
                  <a:lnTo>
                    <a:pt x="2603" y="31"/>
                  </a:lnTo>
                  <a:lnTo>
                    <a:pt x="2603" y="31"/>
                  </a:lnTo>
                  <a:cubicBezTo>
                    <a:pt x="2603" y="0"/>
                    <a:pt x="2603" y="0"/>
                    <a:pt x="2603" y="0"/>
                  </a:cubicBezTo>
                  <a:lnTo>
                    <a:pt x="2573" y="31"/>
                  </a:lnTo>
                  <a:lnTo>
                    <a:pt x="2573" y="31"/>
                  </a:lnTo>
                  <a:lnTo>
                    <a:pt x="2603" y="31"/>
                  </a:lnTo>
                  <a:cubicBezTo>
                    <a:pt x="2603" y="62"/>
                    <a:pt x="2603" y="62"/>
                    <a:pt x="2603" y="62"/>
                  </a:cubicBezTo>
                  <a:lnTo>
                    <a:pt x="2603" y="62"/>
                  </a:lnTo>
                  <a:lnTo>
                    <a:pt x="2603" y="62"/>
                  </a:lnTo>
                  <a:cubicBezTo>
                    <a:pt x="2603" y="92"/>
                    <a:pt x="2573" y="92"/>
                    <a:pt x="2573" y="124"/>
                  </a:cubicBezTo>
                  <a:lnTo>
                    <a:pt x="2541" y="124"/>
                  </a:lnTo>
                  <a:lnTo>
                    <a:pt x="2541" y="155"/>
                  </a:lnTo>
                  <a:lnTo>
                    <a:pt x="2541" y="155"/>
                  </a:lnTo>
                  <a:lnTo>
                    <a:pt x="2541" y="155"/>
                  </a:lnTo>
                  <a:lnTo>
                    <a:pt x="2510" y="186"/>
                  </a:lnTo>
                  <a:lnTo>
                    <a:pt x="2510" y="186"/>
                  </a:lnTo>
                  <a:lnTo>
                    <a:pt x="2510" y="186"/>
                  </a:lnTo>
                  <a:lnTo>
                    <a:pt x="2510" y="186"/>
                  </a:lnTo>
                  <a:cubicBezTo>
                    <a:pt x="2510" y="216"/>
                    <a:pt x="2510" y="216"/>
                    <a:pt x="2479" y="216"/>
                  </a:cubicBezTo>
                  <a:lnTo>
                    <a:pt x="2479" y="216"/>
                  </a:lnTo>
                  <a:lnTo>
                    <a:pt x="2479" y="216"/>
                  </a:lnTo>
                  <a:cubicBezTo>
                    <a:pt x="2479" y="248"/>
                    <a:pt x="2479" y="248"/>
                    <a:pt x="2449" y="248"/>
                  </a:cubicBezTo>
                  <a:cubicBezTo>
                    <a:pt x="2449" y="248"/>
                    <a:pt x="2417" y="248"/>
                    <a:pt x="2386" y="248"/>
                  </a:cubicBezTo>
                  <a:lnTo>
                    <a:pt x="2386" y="248"/>
                  </a:lnTo>
                  <a:lnTo>
                    <a:pt x="2355" y="248"/>
                  </a:lnTo>
                  <a:cubicBezTo>
                    <a:pt x="2355" y="248"/>
                    <a:pt x="2355" y="279"/>
                    <a:pt x="2325" y="279"/>
                  </a:cubicBezTo>
                  <a:lnTo>
                    <a:pt x="2325" y="310"/>
                  </a:lnTo>
                  <a:lnTo>
                    <a:pt x="2325" y="310"/>
                  </a:lnTo>
                  <a:lnTo>
                    <a:pt x="2325" y="310"/>
                  </a:lnTo>
                  <a:lnTo>
                    <a:pt x="2325" y="310"/>
                  </a:lnTo>
                  <a:lnTo>
                    <a:pt x="2325" y="310"/>
                  </a:lnTo>
                  <a:lnTo>
                    <a:pt x="2325" y="310"/>
                  </a:lnTo>
                  <a:cubicBezTo>
                    <a:pt x="2355" y="310"/>
                    <a:pt x="2355" y="310"/>
                    <a:pt x="2355" y="310"/>
                  </a:cubicBezTo>
                  <a:lnTo>
                    <a:pt x="2355" y="310"/>
                  </a:lnTo>
                  <a:lnTo>
                    <a:pt x="2386" y="310"/>
                  </a:lnTo>
                  <a:lnTo>
                    <a:pt x="2386" y="310"/>
                  </a:lnTo>
                  <a:cubicBezTo>
                    <a:pt x="2417" y="310"/>
                    <a:pt x="2417" y="310"/>
                    <a:pt x="2417" y="310"/>
                  </a:cubicBezTo>
                  <a:lnTo>
                    <a:pt x="2417" y="310"/>
                  </a:lnTo>
                  <a:cubicBezTo>
                    <a:pt x="2449" y="310"/>
                    <a:pt x="2449" y="310"/>
                    <a:pt x="2449" y="310"/>
                  </a:cubicBezTo>
                  <a:cubicBezTo>
                    <a:pt x="2449" y="310"/>
                    <a:pt x="2449" y="310"/>
                    <a:pt x="2479" y="310"/>
                  </a:cubicBezTo>
                  <a:cubicBezTo>
                    <a:pt x="2479" y="340"/>
                    <a:pt x="2541" y="372"/>
                    <a:pt x="2541" y="372"/>
                  </a:cubicBezTo>
                  <a:lnTo>
                    <a:pt x="2541" y="403"/>
                  </a:lnTo>
                  <a:cubicBezTo>
                    <a:pt x="2541" y="403"/>
                    <a:pt x="2541" y="403"/>
                    <a:pt x="2541" y="434"/>
                  </a:cubicBezTo>
                  <a:lnTo>
                    <a:pt x="2541" y="434"/>
                  </a:lnTo>
                  <a:cubicBezTo>
                    <a:pt x="2541" y="434"/>
                    <a:pt x="2541" y="464"/>
                    <a:pt x="2510" y="464"/>
                  </a:cubicBezTo>
                  <a:lnTo>
                    <a:pt x="2510" y="464"/>
                  </a:lnTo>
                  <a:lnTo>
                    <a:pt x="2510" y="434"/>
                  </a:lnTo>
                  <a:lnTo>
                    <a:pt x="2510" y="434"/>
                  </a:lnTo>
                  <a:cubicBezTo>
                    <a:pt x="2479" y="434"/>
                    <a:pt x="2479" y="434"/>
                    <a:pt x="2479" y="434"/>
                  </a:cubicBezTo>
                  <a:lnTo>
                    <a:pt x="2479" y="434"/>
                  </a:lnTo>
                  <a:lnTo>
                    <a:pt x="2479" y="434"/>
                  </a:lnTo>
                  <a:lnTo>
                    <a:pt x="2479" y="434"/>
                  </a:lnTo>
                  <a:lnTo>
                    <a:pt x="2479" y="434"/>
                  </a:lnTo>
                  <a:cubicBezTo>
                    <a:pt x="2449" y="434"/>
                    <a:pt x="2449" y="434"/>
                    <a:pt x="2449" y="434"/>
                  </a:cubicBezTo>
                  <a:lnTo>
                    <a:pt x="2449" y="434"/>
                  </a:lnTo>
                  <a:lnTo>
                    <a:pt x="2449" y="434"/>
                  </a:lnTo>
                  <a:cubicBezTo>
                    <a:pt x="2449" y="434"/>
                    <a:pt x="2449" y="434"/>
                    <a:pt x="2417" y="434"/>
                  </a:cubicBezTo>
                  <a:cubicBezTo>
                    <a:pt x="2417" y="464"/>
                    <a:pt x="2417" y="464"/>
                    <a:pt x="2417" y="464"/>
                  </a:cubicBezTo>
                  <a:lnTo>
                    <a:pt x="2417" y="464"/>
                  </a:lnTo>
                  <a:lnTo>
                    <a:pt x="2417" y="464"/>
                  </a:lnTo>
                  <a:cubicBezTo>
                    <a:pt x="2386" y="464"/>
                    <a:pt x="2386" y="464"/>
                    <a:pt x="2386" y="464"/>
                  </a:cubicBezTo>
                  <a:lnTo>
                    <a:pt x="2386" y="464"/>
                  </a:lnTo>
                  <a:lnTo>
                    <a:pt x="2386" y="464"/>
                  </a:lnTo>
                  <a:lnTo>
                    <a:pt x="2355" y="464"/>
                  </a:lnTo>
                  <a:lnTo>
                    <a:pt x="2355" y="464"/>
                  </a:lnTo>
                  <a:lnTo>
                    <a:pt x="2355" y="464"/>
                  </a:lnTo>
                  <a:cubicBezTo>
                    <a:pt x="2355" y="496"/>
                    <a:pt x="2355" y="496"/>
                    <a:pt x="2325" y="496"/>
                  </a:cubicBezTo>
                  <a:cubicBezTo>
                    <a:pt x="2325" y="527"/>
                    <a:pt x="2325" y="527"/>
                    <a:pt x="2325" y="527"/>
                  </a:cubicBezTo>
                  <a:cubicBezTo>
                    <a:pt x="2293" y="527"/>
                    <a:pt x="2293" y="527"/>
                    <a:pt x="2293" y="527"/>
                  </a:cubicBezTo>
                  <a:lnTo>
                    <a:pt x="2293" y="527"/>
                  </a:lnTo>
                  <a:lnTo>
                    <a:pt x="2262" y="527"/>
                  </a:lnTo>
                  <a:lnTo>
                    <a:pt x="2262" y="527"/>
                  </a:lnTo>
                  <a:lnTo>
                    <a:pt x="2262" y="527"/>
                  </a:lnTo>
                  <a:cubicBezTo>
                    <a:pt x="2262" y="527"/>
                    <a:pt x="2231" y="527"/>
                    <a:pt x="2231" y="558"/>
                  </a:cubicBezTo>
                  <a:cubicBezTo>
                    <a:pt x="2201" y="558"/>
                    <a:pt x="2201" y="558"/>
                    <a:pt x="2201" y="558"/>
                  </a:cubicBezTo>
                  <a:lnTo>
                    <a:pt x="2201" y="558"/>
                  </a:lnTo>
                  <a:lnTo>
                    <a:pt x="2201" y="558"/>
                  </a:lnTo>
                  <a:cubicBezTo>
                    <a:pt x="2169" y="558"/>
                    <a:pt x="2169" y="558"/>
                    <a:pt x="2169" y="558"/>
                  </a:cubicBezTo>
                  <a:lnTo>
                    <a:pt x="2169" y="558"/>
                  </a:lnTo>
                  <a:cubicBezTo>
                    <a:pt x="2138" y="558"/>
                    <a:pt x="2138" y="558"/>
                    <a:pt x="2138" y="558"/>
                  </a:cubicBezTo>
                  <a:cubicBezTo>
                    <a:pt x="2107" y="558"/>
                    <a:pt x="2107" y="558"/>
                    <a:pt x="2077" y="558"/>
                  </a:cubicBezTo>
                  <a:lnTo>
                    <a:pt x="2077" y="558"/>
                  </a:lnTo>
                  <a:lnTo>
                    <a:pt x="2077" y="558"/>
                  </a:lnTo>
                  <a:lnTo>
                    <a:pt x="2077" y="558"/>
                  </a:lnTo>
                  <a:lnTo>
                    <a:pt x="2077" y="558"/>
                  </a:lnTo>
                  <a:cubicBezTo>
                    <a:pt x="2107" y="558"/>
                    <a:pt x="2107" y="588"/>
                    <a:pt x="2107" y="588"/>
                  </a:cubicBezTo>
                  <a:cubicBezTo>
                    <a:pt x="2107" y="620"/>
                    <a:pt x="2107" y="620"/>
                    <a:pt x="2107" y="620"/>
                  </a:cubicBezTo>
                  <a:lnTo>
                    <a:pt x="2107" y="620"/>
                  </a:lnTo>
                  <a:cubicBezTo>
                    <a:pt x="2107" y="651"/>
                    <a:pt x="2077" y="651"/>
                    <a:pt x="2077" y="651"/>
                  </a:cubicBezTo>
                  <a:lnTo>
                    <a:pt x="2077" y="651"/>
                  </a:lnTo>
                  <a:cubicBezTo>
                    <a:pt x="2077" y="651"/>
                    <a:pt x="2077" y="651"/>
                    <a:pt x="2045" y="651"/>
                  </a:cubicBezTo>
                  <a:lnTo>
                    <a:pt x="2045" y="651"/>
                  </a:lnTo>
                  <a:lnTo>
                    <a:pt x="2045" y="651"/>
                  </a:lnTo>
                  <a:lnTo>
                    <a:pt x="2045" y="651"/>
                  </a:lnTo>
                  <a:lnTo>
                    <a:pt x="2045" y="651"/>
                  </a:lnTo>
                  <a:cubicBezTo>
                    <a:pt x="2045" y="681"/>
                    <a:pt x="2045" y="681"/>
                    <a:pt x="2014" y="681"/>
                  </a:cubicBezTo>
                  <a:cubicBezTo>
                    <a:pt x="2014" y="712"/>
                    <a:pt x="1983" y="712"/>
                    <a:pt x="1983" y="712"/>
                  </a:cubicBezTo>
                  <a:lnTo>
                    <a:pt x="1983" y="712"/>
                  </a:lnTo>
                  <a:cubicBezTo>
                    <a:pt x="1953" y="712"/>
                    <a:pt x="1953" y="712"/>
                    <a:pt x="1953" y="712"/>
                  </a:cubicBezTo>
                  <a:lnTo>
                    <a:pt x="1921" y="712"/>
                  </a:lnTo>
                  <a:cubicBezTo>
                    <a:pt x="1890" y="712"/>
                    <a:pt x="1890" y="712"/>
                    <a:pt x="1859" y="712"/>
                  </a:cubicBezTo>
                  <a:lnTo>
                    <a:pt x="1829" y="712"/>
                  </a:lnTo>
                  <a:lnTo>
                    <a:pt x="1829" y="712"/>
                  </a:lnTo>
                  <a:cubicBezTo>
                    <a:pt x="1829" y="712"/>
                    <a:pt x="1797" y="744"/>
                    <a:pt x="1766" y="744"/>
                  </a:cubicBezTo>
                  <a:cubicBezTo>
                    <a:pt x="1766" y="744"/>
                    <a:pt x="1735" y="775"/>
                    <a:pt x="1705" y="775"/>
                  </a:cubicBezTo>
                  <a:lnTo>
                    <a:pt x="1705" y="775"/>
                  </a:lnTo>
                  <a:cubicBezTo>
                    <a:pt x="1673" y="775"/>
                    <a:pt x="1673" y="775"/>
                    <a:pt x="1673" y="744"/>
                  </a:cubicBezTo>
                  <a:lnTo>
                    <a:pt x="1673" y="744"/>
                  </a:lnTo>
                  <a:cubicBezTo>
                    <a:pt x="1642" y="744"/>
                    <a:pt x="1642" y="775"/>
                    <a:pt x="1642" y="775"/>
                  </a:cubicBezTo>
                  <a:lnTo>
                    <a:pt x="1642" y="775"/>
                  </a:lnTo>
                  <a:lnTo>
                    <a:pt x="1642" y="775"/>
                  </a:lnTo>
                  <a:cubicBezTo>
                    <a:pt x="1642" y="775"/>
                    <a:pt x="1642" y="775"/>
                    <a:pt x="1611" y="775"/>
                  </a:cubicBezTo>
                  <a:lnTo>
                    <a:pt x="1611" y="775"/>
                  </a:lnTo>
                  <a:cubicBezTo>
                    <a:pt x="1611" y="775"/>
                    <a:pt x="1611" y="775"/>
                    <a:pt x="1581" y="744"/>
                  </a:cubicBezTo>
                  <a:lnTo>
                    <a:pt x="1581" y="744"/>
                  </a:lnTo>
                  <a:lnTo>
                    <a:pt x="1581" y="744"/>
                  </a:lnTo>
                  <a:lnTo>
                    <a:pt x="1581" y="744"/>
                  </a:lnTo>
                  <a:lnTo>
                    <a:pt x="1581" y="744"/>
                  </a:lnTo>
                  <a:cubicBezTo>
                    <a:pt x="1581" y="744"/>
                    <a:pt x="1581" y="744"/>
                    <a:pt x="1549" y="744"/>
                  </a:cubicBezTo>
                  <a:lnTo>
                    <a:pt x="1549" y="744"/>
                  </a:lnTo>
                  <a:cubicBezTo>
                    <a:pt x="1518" y="744"/>
                    <a:pt x="1518" y="712"/>
                    <a:pt x="1487" y="712"/>
                  </a:cubicBezTo>
                  <a:lnTo>
                    <a:pt x="1487" y="712"/>
                  </a:lnTo>
                  <a:lnTo>
                    <a:pt x="1487" y="712"/>
                  </a:lnTo>
                  <a:cubicBezTo>
                    <a:pt x="1457" y="712"/>
                    <a:pt x="1457" y="712"/>
                    <a:pt x="1457" y="712"/>
                  </a:cubicBezTo>
                  <a:lnTo>
                    <a:pt x="1425" y="712"/>
                  </a:lnTo>
                  <a:lnTo>
                    <a:pt x="1425" y="712"/>
                  </a:lnTo>
                  <a:cubicBezTo>
                    <a:pt x="1394" y="712"/>
                    <a:pt x="1394" y="712"/>
                    <a:pt x="1394" y="712"/>
                  </a:cubicBezTo>
                  <a:cubicBezTo>
                    <a:pt x="1364" y="712"/>
                    <a:pt x="1332" y="712"/>
                    <a:pt x="1332" y="712"/>
                  </a:cubicBezTo>
                  <a:cubicBezTo>
                    <a:pt x="1332" y="712"/>
                    <a:pt x="1270" y="712"/>
                    <a:pt x="1240" y="681"/>
                  </a:cubicBezTo>
                  <a:lnTo>
                    <a:pt x="1240" y="681"/>
                  </a:lnTo>
                  <a:cubicBezTo>
                    <a:pt x="1209" y="681"/>
                    <a:pt x="1209" y="681"/>
                    <a:pt x="1209" y="681"/>
                  </a:cubicBezTo>
                  <a:lnTo>
                    <a:pt x="1209" y="681"/>
                  </a:lnTo>
                  <a:cubicBezTo>
                    <a:pt x="1177" y="681"/>
                    <a:pt x="1177" y="651"/>
                    <a:pt x="1177" y="651"/>
                  </a:cubicBezTo>
                  <a:lnTo>
                    <a:pt x="1146" y="620"/>
                  </a:lnTo>
                  <a:lnTo>
                    <a:pt x="1146" y="620"/>
                  </a:lnTo>
                  <a:cubicBezTo>
                    <a:pt x="1146" y="620"/>
                    <a:pt x="1146" y="620"/>
                    <a:pt x="1146" y="588"/>
                  </a:cubicBezTo>
                  <a:lnTo>
                    <a:pt x="1146" y="588"/>
                  </a:lnTo>
                  <a:lnTo>
                    <a:pt x="1146" y="588"/>
                  </a:lnTo>
                  <a:lnTo>
                    <a:pt x="1146" y="588"/>
                  </a:lnTo>
                  <a:cubicBezTo>
                    <a:pt x="1116" y="588"/>
                    <a:pt x="1116" y="588"/>
                    <a:pt x="1116" y="588"/>
                  </a:cubicBezTo>
                  <a:cubicBezTo>
                    <a:pt x="1085" y="588"/>
                    <a:pt x="1085" y="558"/>
                    <a:pt x="1085" y="558"/>
                  </a:cubicBezTo>
                  <a:lnTo>
                    <a:pt x="1053" y="558"/>
                  </a:lnTo>
                  <a:lnTo>
                    <a:pt x="1053" y="558"/>
                  </a:lnTo>
                  <a:cubicBezTo>
                    <a:pt x="1053" y="558"/>
                    <a:pt x="1053" y="558"/>
                    <a:pt x="1022" y="558"/>
                  </a:cubicBezTo>
                  <a:cubicBezTo>
                    <a:pt x="1022" y="558"/>
                    <a:pt x="1022" y="558"/>
                    <a:pt x="992" y="558"/>
                  </a:cubicBezTo>
                  <a:lnTo>
                    <a:pt x="992" y="558"/>
                  </a:lnTo>
                  <a:lnTo>
                    <a:pt x="992" y="558"/>
                  </a:lnTo>
                  <a:cubicBezTo>
                    <a:pt x="961" y="558"/>
                    <a:pt x="961" y="558"/>
                    <a:pt x="929" y="558"/>
                  </a:cubicBezTo>
                  <a:cubicBezTo>
                    <a:pt x="898" y="558"/>
                    <a:pt x="898" y="527"/>
                    <a:pt x="898" y="527"/>
                  </a:cubicBezTo>
                  <a:cubicBezTo>
                    <a:pt x="898" y="496"/>
                    <a:pt x="898" y="496"/>
                    <a:pt x="898" y="496"/>
                  </a:cubicBezTo>
                  <a:lnTo>
                    <a:pt x="898" y="464"/>
                  </a:lnTo>
                  <a:cubicBezTo>
                    <a:pt x="898" y="434"/>
                    <a:pt x="898" y="434"/>
                    <a:pt x="898" y="434"/>
                  </a:cubicBezTo>
                  <a:cubicBezTo>
                    <a:pt x="898" y="434"/>
                    <a:pt x="898" y="434"/>
                    <a:pt x="898" y="403"/>
                  </a:cubicBezTo>
                  <a:cubicBezTo>
                    <a:pt x="898" y="403"/>
                    <a:pt x="868" y="403"/>
                    <a:pt x="868" y="372"/>
                  </a:cubicBezTo>
                  <a:lnTo>
                    <a:pt x="868" y="372"/>
                  </a:lnTo>
                  <a:lnTo>
                    <a:pt x="868" y="372"/>
                  </a:lnTo>
                  <a:cubicBezTo>
                    <a:pt x="868" y="372"/>
                    <a:pt x="868" y="372"/>
                    <a:pt x="837" y="372"/>
                  </a:cubicBezTo>
                  <a:lnTo>
                    <a:pt x="837" y="372"/>
                  </a:lnTo>
                  <a:cubicBezTo>
                    <a:pt x="837" y="372"/>
                    <a:pt x="837" y="372"/>
                    <a:pt x="805" y="372"/>
                  </a:cubicBezTo>
                  <a:cubicBezTo>
                    <a:pt x="805" y="340"/>
                    <a:pt x="774" y="340"/>
                    <a:pt x="774" y="340"/>
                  </a:cubicBezTo>
                  <a:lnTo>
                    <a:pt x="774" y="340"/>
                  </a:lnTo>
                  <a:cubicBezTo>
                    <a:pt x="744" y="340"/>
                    <a:pt x="744" y="310"/>
                    <a:pt x="744" y="310"/>
                  </a:cubicBezTo>
                  <a:cubicBezTo>
                    <a:pt x="744" y="310"/>
                    <a:pt x="713" y="310"/>
                    <a:pt x="713" y="279"/>
                  </a:cubicBezTo>
                  <a:cubicBezTo>
                    <a:pt x="713" y="310"/>
                    <a:pt x="713" y="310"/>
                    <a:pt x="713" y="310"/>
                  </a:cubicBezTo>
                  <a:cubicBezTo>
                    <a:pt x="713" y="340"/>
                    <a:pt x="681" y="340"/>
                    <a:pt x="681" y="340"/>
                  </a:cubicBezTo>
                  <a:cubicBezTo>
                    <a:pt x="681" y="340"/>
                    <a:pt x="681" y="340"/>
                    <a:pt x="650" y="340"/>
                  </a:cubicBezTo>
                  <a:lnTo>
                    <a:pt x="650" y="340"/>
                  </a:lnTo>
                  <a:lnTo>
                    <a:pt x="650" y="340"/>
                  </a:lnTo>
                  <a:lnTo>
                    <a:pt x="650" y="340"/>
                  </a:lnTo>
                  <a:cubicBezTo>
                    <a:pt x="650" y="372"/>
                    <a:pt x="650" y="372"/>
                    <a:pt x="650" y="372"/>
                  </a:cubicBezTo>
                  <a:lnTo>
                    <a:pt x="650" y="372"/>
                  </a:lnTo>
                  <a:lnTo>
                    <a:pt x="650" y="372"/>
                  </a:lnTo>
                  <a:cubicBezTo>
                    <a:pt x="650" y="403"/>
                    <a:pt x="650" y="403"/>
                    <a:pt x="650" y="403"/>
                  </a:cubicBezTo>
                  <a:cubicBezTo>
                    <a:pt x="620" y="434"/>
                    <a:pt x="620" y="434"/>
                    <a:pt x="620" y="434"/>
                  </a:cubicBezTo>
                  <a:cubicBezTo>
                    <a:pt x="589" y="434"/>
                    <a:pt x="589" y="434"/>
                    <a:pt x="589" y="434"/>
                  </a:cubicBezTo>
                  <a:lnTo>
                    <a:pt x="557" y="434"/>
                  </a:lnTo>
                  <a:lnTo>
                    <a:pt x="557" y="434"/>
                  </a:lnTo>
                  <a:lnTo>
                    <a:pt x="557" y="434"/>
                  </a:lnTo>
                  <a:cubicBezTo>
                    <a:pt x="557" y="434"/>
                    <a:pt x="557" y="434"/>
                    <a:pt x="526" y="434"/>
                  </a:cubicBezTo>
                  <a:lnTo>
                    <a:pt x="526" y="434"/>
                  </a:lnTo>
                  <a:cubicBezTo>
                    <a:pt x="496" y="434"/>
                    <a:pt x="496" y="434"/>
                    <a:pt x="496" y="434"/>
                  </a:cubicBezTo>
                  <a:cubicBezTo>
                    <a:pt x="496" y="403"/>
                    <a:pt x="496" y="403"/>
                    <a:pt x="496" y="403"/>
                  </a:cubicBezTo>
                  <a:lnTo>
                    <a:pt x="496" y="403"/>
                  </a:lnTo>
                  <a:cubicBezTo>
                    <a:pt x="496" y="434"/>
                    <a:pt x="496" y="434"/>
                    <a:pt x="496" y="434"/>
                  </a:cubicBezTo>
                  <a:lnTo>
                    <a:pt x="496" y="434"/>
                  </a:lnTo>
                  <a:lnTo>
                    <a:pt x="496" y="434"/>
                  </a:lnTo>
                  <a:cubicBezTo>
                    <a:pt x="496" y="464"/>
                    <a:pt x="496" y="464"/>
                    <a:pt x="496" y="464"/>
                  </a:cubicBezTo>
                  <a:cubicBezTo>
                    <a:pt x="496" y="464"/>
                    <a:pt x="465" y="464"/>
                    <a:pt x="465" y="496"/>
                  </a:cubicBezTo>
                  <a:cubicBezTo>
                    <a:pt x="496" y="496"/>
                    <a:pt x="496" y="496"/>
                    <a:pt x="496" y="496"/>
                  </a:cubicBezTo>
                  <a:lnTo>
                    <a:pt x="496" y="496"/>
                  </a:lnTo>
                  <a:cubicBezTo>
                    <a:pt x="496" y="527"/>
                    <a:pt x="496" y="527"/>
                    <a:pt x="496" y="527"/>
                  </a:cubicBezTo>
                  <a:lnTo>
                    <a:pt x="496" y="527"/>
                  </a:lnTo>
                  <a:cubicBezTo>
                    <a:pt x="496" y="527"/>
                    <a:pt x="465" y="558"/>
                    <a:pt x="433" y="558"/>
                  </a:cubicBezTo>
                  <a:lnTo>
                    <a:pt x="433" y="558"/>
                  </a:lnTo>
                  <a:lnTo>
                    <a:pt x="433" y="558"/>
                  </a:lnTo>
                  <a:lnTo>
                    <a:pt x="433" y="558"/>
                  </a:lnTo>
                  <a:lnTo>
                    <a:pt x="433" y="558"/>
                  </a:lnTo>
                  <a:cubicBezTo>
                    <a:pt x="402" y="527"/>
                    <a:pt x="402" y="527"/>
                    <a:pt x="402" y="527"/>
                  </a:cubicBezTo>
                  <a:cubicBezTo>
                    <a:pt x="402" y="527"/>
                    <a:pt x="402" y="527"/>
                    <a:pt x="372" y="558"/>
                  </a:cubicBezTo>
                  <a:lnTo>
                    <a:pt x="372" y="558"/>
                  </a:lnTo>
                  <a:lnTo>
                    <a:pt x="372" y="558"/>
                  </a:lnTo>
                  <a:lnTo>
                    <a:pt x="372" y="558"/>
                  </a:lnTo>
                  <a:lnTo>
                    <a:pt x="372" y="558"/>
                  </a:lnTo>
                  <a:lnTo>
                    <a:pt x="372" y="558"/>
                  </a:lnTo>
                  <a:lnTo>
                    <a:pt x="372" y="588"/>
                  </a:lnTo>
                  <a:lnTo>
                    <a:pt x="372" y="588"/>
                  </a:lnTo>
                  <a:cubicBezTo>
                    <a:pt x="372" y="620"/>
                    <a:pt x="372" y="620"/>
                    <a:pt x="372" y="651"/>
                  </a:cubicBezTo>
                  <a:lnTo>
                    <a:pt x="372" y="651"/>
                  </a:lnTo>
                  <a:lnTo>
                    <a:pt x="372" y="651"/>
                  </a:lnTo>
                  <a:cubicBezTo>
                    <a:pt x="372" y="681"/>
                    <a:pt x="372" y="681"/>
                    <a:pt x="372" y="681"/>
                  </a:cubicBezTo>
                  <a:lnTo>
                    <a:pt x="372" y="681"/>
                  </a:lnTo>
                  <a:lnTo>
                    <a:pt x="372" y="681"/>
                  </a:lnTo>
                  <a:cubicBezTo>
                    <a:pt x="341" y="681"/>
                    <a:pt x="341" y="681"/>
                    <a:pt x="341" y="681"/>
                  </a:cubicBezTo>
                  <a:lnTo>
                    <a:pt x="341" y="681"/>
                  </a:lnTo>
                  <a:lnTo>
                    <a:pt x="341" y="681"/>
                  </a:lnTo>
                  <a:cubicBezTo>
                    <a:pt x="341" y="712"/>
                    <a:pt x="341" y="712"/>
                    <a:pt x="341" y="712"/>
                  </a:cubicBezTo>
                  <a:cubicBezTo>
                    <a:pt x="341" y="744"/>
                    <a:pt x="341" y="744"/>
                    <a:pt x="341" y="744"/>
                  </a:cubicBezTo>
                  <a:lnTo>
                    <a:pt x="341" y="744"/>
                  </a:lnTo>
                  <a:lnTo>
                    <a:pt x="309" y="744"/>
                  </a:lnTo>
                  <a:cubicBezTo>
                    <a:pt x="278" y="744"/>
                    <a:pt x="278" y="744"/>
                    <a:pt x="278" y="744"/>
                  </a:cubicBezTo>
                  <a:lnTo>
                    <a:pt x="278" y="775"/>
                  </a:lnTo>
                  <a:lnTo>
                    <a:pt x="248" y="775"/>
                  </a:lnTo>
                  <a:cubicBezTo>
                    <a:pt x="248" y="805"/>
                    <a:pt x="217" y="805"/>
                    <a:pt x="217" y="805"/>
                  </a:cubicBezTo>
                  <a:cubicBezTo>
                    <a:pt x="185" y="805"/>
                    <a:pt x="185" y="805"/>
                    <a:pt x="154" y="805"/>
                  </a:cubicBezTo>
                  <a:cubicBezTo>
                    <a:pt x="154" y="836"/>
                    <a:pt x="154" y="836"/>
                    <a:pt x="124" y="836"/>
                  </a:cubicBezTo>
                  <a:lnTo>
                    <a:pt x="124" y="836"/>
                  </a:lnTo>
                  <a:lnTo>
                    <a:pt x="93" y="836"/>
                  </a:lnTo>
                  <a:lnTo>
                    <a:pt x="93" y="836"/>
                  </a:lnTo>
                  <a:lnTo>
                    <a:pt x="61" y="836"/>
                  </a:lnTo>
                  <a:cubicBezTo>
                    <a:pt x="61" y="836"/>
                    <a:pt x="61" y="836"/>
                    <a:pt x="30" y="836"/>
                  </a:cubicBezTo>
                  <a:lnTo>
                    <a:pt x="30" y="836"/>
                  </a:lnTo>
                  <a:lnTo>
                    <a:pt x="30" y="836"/>
                  </a:lnTo>
                  <a:lnTo>
                    <a:pt x="30" y="868"/>
                  </a:lnTo>
                  <a:lnTo>
                    <a:pt x="30" y="868"/>
                  </a:lnTo>
                  <a:lnTo>
                    <a:pt x="0" y="868"/>
                  </a:lnTo>
                  <a:lnTo>
                    <a:pt x="0" y="868"/>
                  </a:lnTo>
                  <a:lnTo>
                    <a:pt x="0" y="868"/>
                  </a:lnTo>
                  <a:lnTo>
                    <a:pt x="0" y="868"/>
                  </a:lnTo>
                  <a:cubicBezTo>
                    <a:pt x="0" y="899"/>
                    <a:pt x="0" y="899"/>
                    <a:pt x="0" y="899"/>
                  </a:cubicBezTo>
                  <a:lnTo>
                    <a:pt x="0" y="899"/>
                  </a:lnTo>
                  <a:lnTo>
                    <a:pt x="0" y="899"/>
                  </a:lnTo>
                  <a:cubicBezTo>
                    <a:pt x="0" y="899"/>
                    <a:pt x="0" y="899"/>
                    <a:pt x="30" y="899"/>
                  </a:cubicBezTo>
                  <a:lnTo>
                    <a:pt x="30" y="899"/>
                  </a:lnTo>
                  <a:lnTo>
                    <a:pt x="30" y="899"/>
                  </a:lnTo>
                  <a:cubicBezTo>
                    <a:pt x="61" y="929"/>
                    <a:pt x="61" y="960"/>
                    <a:pt x="61" y="960"/>
                  </a:cubicBezTo>
                  <a:cubicBezTo>
                    <a:pt x="61" y="992"/>
                    <a:pt x="61" y="992"/>
                    <a:pt x="61" y="992"/>
                  </a:cubicBezTo>
                  <a:lnTo>
                    <a:pt x="61" y="1023"/>
                  </a:lnTo>
                  <a:lnTo>
                    <a:pt x="93" y="1023"/>
                  </a:lnTo>
                  <a:lnTo>
                    <a:pt x="93" y="1023"/>
                  </a:lnTo>
                  <a:cubicBezTo>
                    <a:pt x="124" y="1053"/>
                    <a:pt x="124" y="1053"/>
                    <a:pt x="124" y="1053"/>
                  </a:cubicBezTo>
                  <a:lnTo>
                    <a:pt x="124" y="1053"/>
                  </a:lnTo>
                  <a:lnTo>
                    <a:pt x="124" y="1053"/>
                  </a:lnTo>
                  <a:lnTo>
                    <a:pt x="124" y="1084"/>
                  </a:lnTo>
                  <a:lnTo>
                    <a:pt x="124" y="1084"/>
                  </a:lnTo>
                  <a:cubicBezTo>
                    <a:pt x="124" y="1084"/>
                    <a:pt x="124" y="1084"/>
                    <a:pt x="154" y="1084"/>
                  </a:cubicBezTo>
                  <a:lnTo>
                    <a:pt x="154" y="1084"/>
                  </a:lnTo>
                  <a:cubicBezTo>
                    <a:pt x="185" y="1116"/>
                    <a:pt x="185" y="1116"/>
                    <a:pt x="185" y="1116"/>
                  </a:cubicBezTo>
                  <a:cubicBezTo>
                    <a:pt x="185" y="1116"/>
                    <a:pt x="185" y="1116"/>
                    <a:pt x="217" y="1084"/>
                  </a:cubicBezTo>
                  <a:lnTo>
                    <a:pt x="217" y="1084"/>
                  </a:lnTo>
                  <a:lnTo>
                    <a:pt x="217" y="1084"/>
                  </a:lnTo>
                  <a:cubicBezTo>
                    <a:pt x="217" y="1084"/>
                    <a:pt x="217" y="1084"/>
                    <a:pt x="248" y="1084"/>
                  </a:cubicBezTo>
                  <a:lnTo>
                    <a:pt x="248" y="1084"/>
                  </a:lnTo>
                  <a:lnTo>
                    <a:pt x="248" y="1084"/>
                  </a:lnTo>
                  <a:lnTo>
                    <a:pt x="278" y="1084"/>
                  </a:lnTo>
                  <a:cubicBezTo>
                    <a:pt x="278" y="1084"/>
                    <a:pt x="278" y="1084"/>
                    <a:pt x="309" y="1084"/>
                  </a:cubicBezTo>
                  <a:lnTo>
                    <a:pt x="309" y="1084"/>
                  </a:lnTo>
                  <a:lnTo>
                    <a:pt x="309" y="1084"/>
                  </a:lnTo>
                  <a:lnTo>
                    <a:pt x="309" y="1084"/>
                  </a:lnTo>
                  <a:cubicBezTo>
                    <a:pt x="341" y="1084"/>
                    <a:pt x="341" y="1084"/>
                    <a:pt x="341" y="1084"/>
                  </a:cubicBezTo>
                  <a:lnTo>
                    <a:pt x="341" y="1084"/>
                  </a:lnTo>
                  <a:lnTo>
                    <a:pt x="341" y="1084"/>
                  </a:lnTo>
                  <a:lnTo>
                    <a:pt x="341" y="1084"/>
                  </a:lnTo>
                  <a:lnTo>
                    <a:pt x="341" y="1084"/>
                  </a:lnTo>
                  <a:lnTo>
                    <a:pt x="341" y="1084"/>
                  </a:lnTo>
                  <a:lnTo>
                    <a:pt x="341" y="1084"/>
                  </a:lnTo>
                  <a:lnTo>
                    <a:pt x="341" y="1084"/>
                  </a:lnTo>
                  <a:lnTo>
                    <a:pt x="341" y="1116"/>
                  </a:lnTo>
                  <a:cubicBezTo>
                    <a:pt x="341" y="1116"/>
                    <a:pt x="372" y="1116"/>
                    <a:pt x="372" y="1147"/>
                  </a:cubicBezTo>
                  <a:lnTo>
                    <a:pt x="372" y="1177"/>
                  </a:lnTo>
                  <a:lnTo>
                    <a:pt x="372" y="1177"/>
                  </a:lnTo>
                  <a:lnTo>
                    <a:pt x="341" y="1177"/>
                  </a:lnTo>
                  <a:lnTo>
                    <a:pt x="341" y="1177"/>
                  </a:lnTo>
                  <a:lnTo>
                    <a:pt x="341" y="1208"/>
                  </a:lnTo>
                  <a:lnTo>
                    <a:pt x="341" y="1208"/>
                  </a:lnTo>
                  <a:cubicBezTo>
                    <a:pt x="341" y="1208"/>
                    <a:pt x="341" y="1240"/>
                    <a:pt x="309" y="1240"/>
                  </a:cubicBezTo>
                  <a:lnTo>
                    <a:pt x="309" y="1240"/>
                  </a:lnTo>
                  <a:lnTo>
                    <a:pt x="309" y="1240"/>
                  </a:lnTo>
                  <a:lnTo>
                    <a:pt x="309" y="1271"/>
                  </a:lnTo>
                  <a:lnTo>
                    <a:pt x="309" y="1271"/>
                  </a:lnTo>
                  <a:lnTo>
                    <a:pt x="309" y="1301"/>
                  </a:lnTo>
                  <a:lnTo>
                    <a:pt x="309" y="1301"/>
                  </a:lnTo>
                  <a:cubicBezTo>
                    <a:pt x="309" y="1332"/>
                    <a:pt x="309" y="1332"/>
                    <a:pt x="278" y="1364"/>
                  </a:cubicBezTo>
                  <a:lnTo>
                    <a:pt x="278" y="1364"/>
                  </a:lnTo>
                  <a:lnTo>
                    <a:pt x="278" y="1364"/>
                  </a:lnTo>
                  <a:lnTo>
                    <a:pt x="278" y="1364"/>
                  </a:lnTo>
                  <a:lnTo>
                    <a:pt x="278" y="1364"/>
                  </a:lnTo>
                  <a:lnTo>
                    <a:pt x="278" y="1364"/>
                  </a:lnTo>
                  <a:lnTo>
                    <a:pt x="278" y="1364"/>
                  </a:lnTo>
                  <a:cubicBezTo>
                    <a:pt x="278" y="1364"/>
                    <a:pt x="309" y="1364"/>
                    <a:pt x="309" y="1395"/>
                  </a:cubicBezTo>
                  <a:lnTo>
                    <a:pt x="309" y="1395"/>
                  </a:lnTo>
                  <a:lnTo>
                    <a:pt x="309" y="1395"/>
                  </a:lnTo>
                  <a:cubicBezTo>
                    <a:pt x="309" y="1395"/>
                    <a:pt x="309" y="1395"/>
                    <a:pt x="341" y="1395"/>
                  </a:cubicBezTo>
                  <a:cubicBezTo>
                    <a:pt x="341" y="1425"/>
                    <a:pt x="372" y="1425"/>
                    <a:pt x="372" y="1456"/>
                  </a:cubicBezTo>
                  <a:lnTo>
                    <a:pt x="372" y="1456"/>
                  </a:lnTo>
                  <a:lnTo>
                    <a:pt x="372" y="1456"/>
                  </a:lnTo>
                  <a:lnTo>
                    <a:pt x="372" y="1456"/>
                  </a:lnTo>
                  <a:lnTo>
                    <a:pt x="372" y="1456"/>
                  </a:lnTo>
                  <a:lnTo>
                    <a:pt x="402" y="1425"/>
                  </a:lnTo>
                  <a:lnTo>
                    <a:pt x="402" y="1425"/>
                  </a:lnTo>
                  <a:lnTo>
                    <a:pt x="402" y="1425"/>
                  </a:lnTo>
                  <a:cubicBezTo>
                    <a:pt x="433" y="1425"/>
                    <a:pt x="465" y="1425"/>
                    <a:pt x="465" y="1456"/>
                  </a:cubicBezTo>
                  <a:cubicBezTo>
                    <a:pt x="465" y="1456"/>
                    <a:pt x="465" y="1456"/>
                    <a:pt x="465" y="1488"/>
                  </a:cubicBezTo>
                  <a:cubicBezTo>
                    <a:pt x="496" y="1488"/>
                    <a:pt x="496" y="1488"/>
                    <a:pt x="496" y="1488"/>
                  </a:cubicBezTo>
                  <a:lnTo>
                    <a:pt x="496" y="1488"/>
                  </a:lnTo>
                  <a:cubicBezTo>
                    <a:pt x="526" y="1488"/>
                    <a:pt x="526" y="1488"/>
                    <a:pt x="526" y="1488"/>
                  </a:cubicBezTo>
                  <a:lnTo>
                    <a:pt x="526" y="1488"/>
                  </a:lnTo>
                  <a:lnTo>
                    <a:pt x="526" y="1488"/>
                  </a:lnTo>
                  <a:cubicBezTo>
                    <a:pt x="557" y="1488"/>
                    <a:pt x="557" y="1488"/>
                    <a:pt x="557" y="1488"/>
                  </a:cubicBezTo>
                  <a:lnTo>
                    <a:pt x="557" y="1488"/>
                  </a:lnTo>
                  <a:cubicBezTo>
                    <a:pt x="557" y="1488"/>
                    <a:pt x="557" y="1488"/>
                    <a:pt x="557" y="1519"/>
                  </a:cubicBezTo>
                  <a:cubicBezTo>
                    <a:pt x="589" y="1519"/>
                    <a:pt x="589" y="1519"/>
                    <a:pt x="589" y="1549"/>
                  </a:cubicBezTo>
                  <a:lnTo>
                    <a:pt x="589" y="1549"/>
                  </a:lnTo>
                  <a:lnTo>
                    <a:pt x="589" y="1549"/>
                  </a:lnTo>
                  <a:lnTo>
                    <a:pt x="589" y="1549"/>
                  </a:lnTo>
                  <a:lnTo>
                    <a:pt x="620" y="1549"/>
                  </a:lnTo>
                  <a:lnTo>
                    <a:pt x="620" y="1549"/>
                  </a:lnTo>
                  <a:lnTo>
                    <a:pt x="650" y="1549"/>
                  </a:lnTo>
                  <a:lnTo>
                    <a:pt x="650" y="1549"/>
                  </a:lnTo>
                  <a:cubicBezTo>
                    <a:pt x="650" y="1549"/>
                    <a:pt x="650" y="1549"/>
                    <a:pt x="650" y="1580"/>
                  </a:cubicBezTo>
                  <a:lnTo>
                    <a:pt x="681" y="1580"/>
                  </a:lnTo>
                  <a:lnTo>
                    <a:pt x="681" y="1580"/>
                  </a:lnTo>
                  <a:lnTo>
                    <a:pt x="681" y="1580"/>
                  </a:lnTo>
                  <a:lnTo>
                    <a:pt x="713" y="1580"/>
                  </a:lnTo>
                  <a:lnTo>
                    <a:pt x="713" y="1580"/>
                  </a:lnTo>
                  <a:lnTo>
                    <a:pt x="744" y="1580"/>
                  </a:lnTo>
                  <a:lnTo>
                    <a:pt x="744" y="1580"/>
                  </a:lnTo>
                  <a:lnTo>
                    <a:pt x="744" y="1580"/>
                  </a:lnTo>
                  <a:lnTo>
                    <a:pt x="744" y="1580"/>
                  </a:lnTo>
                  <a:cubicBezTo>
                    <a:pt x="774" y="1580"/>
                    <a:pt x="774" y="1580"/>
                    <a:pt x="774" y="1580"/>
                  </a:cubicBezTo>
                  <a:lnTo>
                    <a:pt x="774" y="1580"/>
                  </a:lnTo>
                  <a:cubicBezTo>
                    <a:pt x="805" y="1580"/>
                    <a:pt x="805" y="1580"/>
                    <a:pt x="805" y="1580"/>
                  </a:cubicBezTo>
                  <a:lnTo>
                    <a:pt x="805" y="1580"/>
                  </a:lnTo>
                  <a:lnTo>
                    <a:pt x="805" y="1580"/>
                  </a:lnTo>
                  <a:lnTo>
                    <a:pt x="805" y="1580"/>
                  </a:lnTo>
                  <a:cubicBezTo>
                    <a:pt x="805" y="1580"/>
                    <a:pt x="805" y="1580"/>
                    <a:pt x="837" y="1580"/>
                  </a:cubicBezTo>
                  <a:lnTo>
                    <a:pt x="837" y="1580"/>
                  </a:lnTo>
                  <a:lnTo>
                    <a:pt x="837" y="1580"/>
                  </a:lnTo>
                  <a:lnTo>
                    <a:pt x="837" y="1580"/>
                  </a:lnTo>
                  <a:cubicBezTo>
                    <a:pt x="837" y="1580"/>
                    <a:pt x="837" y="1549"/>
                    <a:pt x="868" y="1549"/>
                  </a:cubicBezTo>
                  <a:lnTo>
                    <a:pt x="868" y="1549"/>
                  </a:lnTo>
                  <a:cubicBezTo>
                    <a:pt x="898" y="1549"/>
                    <a:pt x="898" y="1580"/>
                    <a:pt x="898" y="1580"/>
                  </a:cubicBezTo>
                  <a:lnTo>
                    <a:pt x="898" y="1580"/>
                  </a:lnTo>
                  <a:lnTo>
                    <a:pt x="898" y="1580"/>
                  </a:lnTo>
                  <a:cubicBezTo>
                    <a:pt x="929" y="1580"/>
                    <a:pt x="929" y="1580"/>
                    <a:pt x="929" y="1580"/>
                  </a:cubicBezTo>
                  <a:lnTo>
                    <a:pt x="929" y="1580"/>
                  </a:lnTo>
                  <a:lnTo>
                    <a:pt x="929" y="1580"/>
                  </a:lnTo>
                  <a:lnTo>
                    <a:pt x="929" y="1580"/>
                  </a:lnTo>
                  <a:cubicBezTo>
                    <a:pt x="961" y="1580"/>
                    <a:pt x="961" y="1580"/>
                    <a:pt x="961" y="1580"/>
                  </a:cubicBezTo>
                  <a:lnTo>
                    <a:pt x="961" y="1580"/>
                  </a:lnTo>
                  <a:lnTo>
                    <a:pt x="961" y="1580"/>
                  </a:lnTo>
                  <a:lnTo>
                    <a:pt x="961" y="1580"/>
                  </a:lnTo>
                  <a:lnTo>
                    <a:pt x="961" y="1612"/>
                  </a:lnTo>
                  <a:cubicBezTo>
                    <a:pt x="992" y="1612"/>
                    <a:pt x="992" y="1612"/>
                    <a:pt x="992" y="1612"/>
                  </a:cubicBezTo>
                  <a:lnTo>
                    <a:pt x="992" y="1612"/>
                  </a:lnTo>
                  <a:cubicBezTo>
                    <a:pt x="992" y="1612"/>
                    <a:pt x="992" y="1612"/>
                    <a:pt x="992" y="1580"/>
                  </a:cubicBezTo>
                  <a:cubicBezTo>
                    <a:pt x="1022" y="1580"/>
                    <a:pt x="1022" y="1580"/>
                    <a:pt x="1022" y="1580"/>
                  </a:cubicBezTo>
                  <a:lnTo>
                    <a:pt x="1022" y="1580"/>
                  </a:lnTo>
                  <a:lnTo>
                    <a:pt x="1022" y="1580"/>
                  </a:lnTo>
                  <a:lnTo>
                    <a:pt x="1022" y="1580"/>
                  </a:lnTo>
                  <a:cubicBezTo>
                    <a:pt x="1022" y="1549"/>
                    <a:pt x="1053" y="1549"/>
                    <a:pt x="1053" y="1549"/>
                  </a:cubicBezTo>
                  <a:cubicBezTo>
                    <a:pt x="1053" y="1519"/>
                    <a:pt x="1085" y="1519"/>
                    <a:pt x="1085" y="1519"/>
                  </a:cubicBezTo>
                  <a:lnTo>
                    <a:pt x="1085" y="1519"/>
                  </a:lnTo>
                  <a:cubicBezTo>
                    <a:pt x="1085" y="1519"/>
                    <a:pt x="1085" y="1519"/>
                    <a:pt x="1116" y="1519"/>
                  </a:cubicBezTo>
                  <a:lnTo>
                    <a:pt x="1116" y="1519"/>
                  </a:lnTo>
                  <a:lnTo>
                    <a:pt x="1116" y="1488"/>
                  </a:lnTo>
                  <a:lnTo>
                    <a:pt x="1116" y="1488"/>
                  </a:lnTo>
                  <a:cubicBezTo>
                    <a:pt x="1146" y="1488"/>
                    <a:pt x="1146" y="1488"/>
                    <a:pt x="1146" y="1519"/>
                  </a:cubicBezTo>
                  <a:lnTo>
                    <a:pt x="1146" y="1519"/>
                  </a:lnTo>
                  <a:lnTo>
                    <a:pt x="1146" y="1519"/>
                  </a:lnTo>
                  <a:cubicBezTo>
                    <a:pt x="1177" y="1488"/>
                    <a:pt x="1177" y="1488"/>
                    <a:pt x="1209" y="1488"/>
                  </a:cubicBezTo>
                  <a:lnTo>
                    <a:pt x="1209" y="1488"/>
                  </a:lnTo>
                  <a:lnTo>
                    <a:pt x="1209" y="1488"/>
                  </a:lnTo>
                  <a:cubicBezTo>
                    <a:pt x="1209" y="1488"/>
                    <a:pt x="1209" y="1488"/>
                    <a:pt x="1240" y="1488"/>
                  </a:cubicBezTo>
                  <a:cubicBezTo>
                    <a:pt x="1240" y="1519"/>
                    <a:pt x="1270" y="1519"/>
                    <a:pt x="1270" y="1549"/>
                  </a:cubicBezTo>
                  <a:lnTo>
                    <a:pt x="1270" y="1549"/>
                  </a:lnTo>
                  <a:cubicBezTo>
                    <a:pt x="1270" y="1549"/>
                    <a:pt x="1270" y="1549"/>
                    <a:pt x="1240" y="1549"/>
                  </a:cubicBezTo>
                  <a:cubicBezTo>
                    <a:pt x="1270" y="1549"/>
                    <a:pt x="1270" y="1549"/>
                    <a:pt x="1270" y="1549"/>
                  </a:cubicBezTo>
                  <a:cubicBezTo>
                    <a:pt x="1270" y="1549"/>
                    <a:pt x="1270" y="1549"/>
                    <a:pt x="1301" y="1549"/>
                  </a:cubicBezTo>
                  <a:lnTo>
                    <a:pt x="1301" y="1549"/>
                  </a:lnTo>
                  <a:lnTo>
                    <a:pt x="1301" y="1549"/>
                  </a:lnTo>
                  <a:cubicBezTo>
                    <a:pt x="1332" y="1580"/>
                    <a:pt x="1332" y="1580"/>
                    <a:pt x="1332" y="1612"/>
                  </a:cubicBezTo>
                  <a:lnTo>
                    <a:pt x="1332" y="1612"/>
                  </a:lnTo>
                  <a:cubicBezTo>
                    <a:pt x="1364" y="1612"/>
                    <a:pt x="1364" y="1643"/>
                    <a:pt x="1364" y="1643"/>
                  </a:cubicBezTo>
                  <a:cubicBezTo>
                    <a:pt x="1394" y="1643"/>
                    <a:pt x="1394" y="1704"/>
                    <a:pt x="1394" y="1704"/>
                  </a:cubicBezTo>
                  <a:lnTo>
                    <a:pt x="1394" y="1704"/>
                  </a:lnTo>
                  <a:cubicBezTo>
                    <a:pt x="1394" y="1704"/>
                    <a:pt x="1394" y="1736"/>
                    <a:pt x="1364" y="1767"/>
                  </a:cubicBezTo>
                  <a:lnTo>
                    <a:pt x="1364" y="1767"/>
                  </a:lnTo>
                  <a:lnTo>
                    <a:pt x="1364" y="1767"/>
                  </a:lnTo>
                  <a:lnTo>
                    <a:pt x="1364" y="1797"/>
                  </a:lnTo>
                  <a:lnTo>
                    <a:pt x="1364" y="1797"/>
                  </a:lnTo>
                  <a:lnTo>
                    <a:pt x="1332" y="1797"/>
                  </a:lnTo>
                  <a:lnTo>
                    <a:pt x="1332" y="1797"/>
                  </a:lnTo>
                  <a:lnTo>
                    <a:pt x="1332" y="1828"/>
                  </a:lnTo>
                  <a:lnTo>
                    <a:pt x="1332" y="1828"/>
                  </a:lnTo>
                  <a:lnTo>
                    <a:pt x="1332" y="1828"/>
                  </a:lnTo>
                  <a:lnTo>
                    <a:pt x="1332" y="1828"/>
                  </a:lnTo>
                  <a:lnTo>
                    <a:pt x="1332" y="1828"/>
                  </a:lnTo>
                  <a:lnTo>
                    <a:pt x="1332" y="1828"/>
                  </a:lnTo>
                  <a:lnTo>
                    <a:pt x="1332" y="1828"/>
                  </a:lnTo>
                  <a:lnTo>
                    <a:pt x="1332" y="1828"/>
                  </a:lnTo>
                  <a:cubicBezTo>
                    <a:pt x="1332" y="1828"/>
                    <a:pt x="1332" y="1828"/>
                    <a:pt x="1364" y="1828"/>
                  </a:cubicBezTo>
                  <a:lnTo>
                    <a:pt x="1364" y="1828"/>
                  </a:lnTo>
                  <a:cubicBezTo>
                    <a:pt x="1364" y="1828"/>
                    <a:pt x="1394" y="1828"/>
                    <a:pt x="1394" y="1860"/>
                  </a:cubicBezTo>
                  <a:lnTo>
                    <a:pt x="1394" y="1890"/>
                  </a:lnTo>
                  <a:lnTo>
                    <a:pt x="1394" y="1890"/>
                  </a:lnTo>
                  <a:lnTo>
                    <a:pt x="1394" y="1890"/>
                  </a:lnTo>
                  <a:cubicBezTo>
                    <a:pt x="1394" y="1890"/>
                    <a:pt x="1394" y="1890"/>
                    <a:pt x="1425" y="1921"/>
                  </a:cubicBezTo>
                  <a:lnTo>
                    <a:pt x="1425" y="1921"/>
                  </a:lnTo>
                  <a:lnTo>
                    <a:pt x="1425" y="1921"/>
                  </a:lnTo>
                  <a:cubicBezTo>
                    <a:pt x="1425" y="1952"/>
                    <a:pt x="1425" y="1952"/>
                    <a:pt x="1425" y="1952"/>
                  </a:cubicBezTo>
                  <a:lnTo>
                    <a:pt x="1425" y="1952"/>
                  </a:lnTo>
                  <a:lnTo>
                    <a:pt x="1425" y="1952"/>
                  </a:lnTo>
                  <a:cubicBezTo>
                    <a:pt x="1425" y="1952"/>
                    <a:pt x="1425" y="1952"/>
                    <a:pt x="1394" y="1952"/>
                  </a:cubicBezTo>
                  <a:cubicBezTo>
                    <a:pt x="1425" y="1952"/>
                    <a:pt x="1425" y="1952"/>
                    <a:pt x="1425" y="1952"/>
                  </a:cubicBezTo>
                  <a:cubicBezTo>
                    <a:pt x="1425" y="1984"/>
                    <a:pt x="1425" y="1984"/>
                    <a:pt x="1425" y="1984"/>
                  </a:cubicBezTo>
                  <a:lnTo>
                    <a:pt x="1425" y="1984"/>
                  </a:lnTo>
                  <a:lnTo>
                    <a:pt x="1457" y="1984"/>
                  </a:lnTo>
                  <a:lnTo>
                    <a:pt x="1457" y="1984"/>
                  </a:lnTo>
                  <a:cubicBezTo>
                    <a:pt x="1457" y="1984"/>
                    <a:pt x="1457" y="1984"/>
                    <a:pt x="1457" y="2014"/>
                  </a:cubicBezTo>
                  <a:cubicBezTo>
                    <a:pt x="1457" y="1984"/>
                    <a:pt x="1457" y="1984"/>
                    <a:pt x="1457" y="1984"/>
                  </a:cubicBezTo>
                  <a:cubicBezTo>
                    <a:pt x="1457" y="1984"/>
                    <a:pt x="1457" y="1984"/>
                    <a:pt x="1487" y="1984"/>
                  </a:cubicBezTo>
                  <a:lnTo>
                    <a:pt x="1487" y="1984"/>
                  </a:lnTo>
                  <a:lnTo>
                    <a:pt x="1487" y="1984"/>
                  </a:lnTo>
                  <a:lnTo>
                    <a:pt x="1487" y="1984"/>
                  </a:lnTo>
                  <a:lnTo>
                    <a:pt x="1487" y="1984"/>
                  </a:lnTo>
                  <a:cubicBezTo>
                    <a:pt x="1487" y="1952"/>
                    <a:pt x="1487" y="1952"/>
                    <a:pt x="1518" y="1952"/>
                  </a:cubicBezTo>
                  <a:lnTo>
                    <a:pt x="1518" y="1952"/>
                  </a:lnTo>
                  <a:cubicBezTo>
                    <a:pt x="1518" y="1952"/>
                    <a:pt x="1518" y="1952"/>
                    <a:pt x="1549" y="1952"/>
                  </a:cubicBezTo>
                  <a:lnTo>
                    <a:pt x="1549" y="1952"/>
                  </a:lnTo>
                  <a:cubicBezTo>
                    <a:pt x="1549" y="1921"/>
                    <a:pt x="1549" y="1921"/>
                    <a:pt x="1581" y="1921"/>
                  </a:cubicBezTo>
                  <a:lnTo>
                    <a:pt x="1581" y="1921"/>
                  </a:lnTo>
                  <a:lnTo>
                    <a:pt x="1581" y="1921"/>
                  </a:lnTo>
                  <a:cubicBezTo>
                    <a:pt x="1611" y="1921"/>
                    <a:pt x="1611" y="1921"/>
                    <a:pt x="1611" y="1921"/>
                  </a:cubicBezTo>
                  <a:lnTo>
                    <a:pt x="1611" y="1921"/>
                  </a:lnTo>
                  <a:lnTo>
                    <a:pt x="1611" y="1921"/>
                  </a:lnTo>
                  <a:cubicBezTo>
                    <a:pt x="1642" y="1921"/>
                    <a:pt x="1642" y="1921"/>
                    <a:pt x="1642" y="1921"/>
                  </a:cubicBezTo>
                  <a:lnTo>
                    <a:pt x="1642" y="1921"/>
                  </a:lnTo>
                  <a:cubicBezTo>
                    <a:pt x="1673" y="1921"/>
                    <a:pt x="1673" y="1921"/>
                    <a:pt x="1673" y="1921"/>
                  </a:cubicBezTo>
                  <a:lnTo>
                    <a:pt x="1673" y="1921"/>
                  </a:lnTo>
                  <a:lnTo>
                    <a:pt x="1673" y="1921"/>
                  </a:lnTo>
                  <a:cubicBezTo>
                    <a:pt x="1673" y="1921"/>
                    <a:pt x="1673" y="1890"/>
                    <a:pt x="1705" y="1890"/>
                  </a:cubicBezTo>
                  <a:lnTo>
                    <a:pt x="1705" y="1890"/>
                  </a:lnTo>
                  <a:lnTo>
                    <a:pt x="1705" y="1890"/>
                  </a:lnTo>
                  <a:lnTo>
                    <a:pt x="1705" y="1890"/>
                  </a:lnTo>
                  <a:lnTo>
                    <a:pt x="1735" y="1890"/>
                  </a:lnTo>
                  <a:lnTo>
                    <a:pt x="1735" y="1890"/>
                  </a:lnTo>
                  <a:lnTo>
                    <a:pt x="1735" y="1890"/>
                  </a:lnTo>
                  <a:lnTo>
                    <a:pt x="1735" y="1890"/>
                  </a:lnTo>
                  <a:cubicBezTo>
                    <a:pt x="1735" y="1890"/>
                    <a:pt x="1766" y="1890"/>
                    <a:pt x="1766" y="1921"/>
                  </a:cubicBezTo>
                  <a:lnTo>
                    <a:pt x="1766" y="1921"/>
                  </a:lnTo>
                  <a:cubicBezTo>
                    <a:pt x="1766" y="1921"/>
                    <a:pt x="1766" y="1921"/>
                    <a:pt x="1797" y="1921"/>
                  </a:cubicBezTo>
                  <a:lnTo>
                    <a:pt x="1797" y="1921"/>
                  </a:lnTo>
                  <a:lnTo>
                    <a:pt x="1797" y="1921"/>
                  </a:lnTo>
                  <a:cubicBezTo>
                    <a:pt x="1829" y="1921"/>
                    <a:pt x="1829" y="1952"/>
                    <a:pt x="1829" y="1952"/>
                  </a:cubicBezTo>
                  <a:lnTo>
                    <a:pt x="1829" y="1952"/>
                  </a:lnTo>
                  <a:lnTo>
                    <a:pt x="1829" y="1952"/>
                  </a:lnTo>
                  <a:lnTo>
                    <a:pt x="1829" y="1952"/>
                  </a:lnTo>
                  <a:cubicBezTo>
                    <a:pt x="1829" y="1984"/>
                    <a:pt x="1829" y="1984"/>
                    <a:pt x="1829" y="1984"/>
                  </a:cubicBezTo>
                  <a:lnTo>
                    <a:pt x="1829" y="1984"/>
                  </a:lnTo>
                  <a:cubicBezTo>
                    <a:pt x="1829" y="1984"/>
                    <a:pt x="1859" y="1984"/>
                    <a:pt x="1859" y="2014"/>
                  </a:cubicBezTo>
                  <a:cubicBezTo>
                    <a:pt x="1890" y="2014"/>
                    <a:pt x="1890" y="2014"/>
                    <a:pt x="1890" y="2014"/>
                  </a:cubicBezTo>
                  <a:lnTo>
                    <a:pt x="1890" y="2014"/>
                  </a:lnTo>
                  <a:cubicBezTo>
                    <a:pt x="1890" y="1984"/>
                    <a:pt x="1921" y="1984"/>
                    <a:pt x="1921" y="1984"/>
                  </a:cubicBezTo>
                  <a:cubicBezTo>
                    <a:pt x="1921" y="1984"/>
                    <a:pt x="1921" y="2014"/>
                    <a:pt x="1953" y="2014"/>
                  </a:cubicBezTo>
                  <a:lnTo>
                    <a:pt x="1953" y="2014"/>
                  </a:lnTo>
                  <a:lnTo>
                    <a:pt x="1953" y="2014"/>
                  </a:lnTo>
                  <a:lnTo>
                    <a:pt x="1953" y="2014"/>
                  </a:lnTo>
                  <a:cubicBezTo>
                    <a:pt x="1983" y="2014"/>
                    <a:pt x="1983" y="2014"/>
                    <a:pt x="1983" y="2014"/>
                  </a:cubicBezTo>
                  <a:lnTo>
                    <a:pt x="1983" y="2045"/>
                  </a:lnTo>
                  <a:cubicBezTo>
                    <a:pt x="2014" y="2014"/>
                    <a:pt x="2014" y="2014"/>
                    <a:pt x="2045" y="2014"/>
                  </a:cubicBezTo>
                  <a:lnTo>
                    <a:pt x="2138" y="1984"/>
                  </a:lnTo>
                  <a:cubicBezTo>
                    <a:pt x="2138" y="1984"/>
                    <a:pt x="2169" y="1984"/>
                    <a:pt x="2169" y="1952"/>
                  </a:cubicBezTo>
                  <a:cubicBezTo>
                    <a:pt x="2169" y="1952"/>
                    <a:pt x="2169" y="1921"/>
                    <a:pt x="2201" y="1921"/>
                  </a:cubicBezTo>
                  <a:cubicBezTo>
                    <a:pt x="2201" y="1921"/>
                    <a:pt x="2201" y="1921"/>
                    <a:pt x="2231" y="1952"/>
                  </a:cubicBezTo>
                  <a:cubicBezTo>
                    <a:pt x="2231" y="1921"/>
                    <a:pt x="2262" y="1921"/>
                    <a:pt x="2262" y="1921"/>
                  </a:cubicBezTo>
                  <a:lnTo>
                    <a:pt x="2262" y="1921"/>
                  </a:lnTo>
                  <a:cubicBezTo>
                    <a:pt x="2293" y="1921"/>
                    <a:pt x="2293" y="1921"/>
                    <a:pt x="2293" y="1921"/>
                  </a:cubicBezTo>
                  <a:lnTo>
                    <a:pt x="2293" y="1921"/>
                  </a:lnTo>
                  <a:cubicBezTo>
                    <a:pt x="2325" y="1921"/>
                    <a:pt x="2325" y="1921"/>
                    <a:pt x="2325" y="1921"/>
                  </a:cubicBezTo>
                  <a:cubicBezTo>
                    <a:pt x="2325" y="1890"/>
                    <a:pt x="2325" y="1890"/>
                    <a:pt x="2355" y="1890"/>
                  </a:cubicBezTo>
                  <a:cubicBezTo>
                    <a:pt x="2355" y="1890"/>
                    <a:pt x="2355" y="1890"/>
                    <a:pt x="2355" y="1860"/>
                  </a:cubicBezTo>
                  <a:lnTo>
                    <a:pt x="2355" y="1860"/>
                  </a:lnTo>
                  <a:cubicBezTo>
                    <a:pt x="2386" y="1860"/>
                    <a:pt x="2386" y="1828"/>
                    <a:pt x="2386" y="1828"/>
                  </a:cubicBezTo>
                  <a:cubicBezTo>
                    <a:pt x="2417" y="1828"/>
                    <a:pt x="2417" y="1797"/>
                    <a:pt x="2417" y="1797"/>
                  </a:cubicBezTo>
                  <a:lnTo>
                    <a:pt x="2417" y="1797"/>
                  </a:lnTo>
                  <a:cubicBezTo>
                    <a:pt x="2449" y="1797"/>
                    <a:pt x="2449" y="1797"/>
                    <a:pt x="2449" y="1797"/>
                  </a:cubicBezTo>
                  <a:lnTo>
                    <a:pt x="2449" y="1797"/>
                  </a:lnTo>
                  <a:lnTo>
                    <a:pt x="2449" y="1797"/>
                  </a:lnTo>
                  <a:cubicBezTo>
                    <a:pt x="2449" y="1797"/>
                    <a:pt x="2479" y="1797"/>
                    <a:pt x="2479" y="1767"/>
                  </a:cubicBezTo>
                  <a:lnTo>
                    <a:pt x="2510" y="1736"/>
                  </a:lnTo>
                  <a:cubicBezTo>
                    <a:pt x="2510" y="1704"/>
                    <a:pt x="2510" y="1704"/>
                    <a:pt x="2510" y="1704"/>
                  </a:cubicBezTo>
                  <a:cubicBezTo>
                    <a:pt x="2510" y="1704"/>
                    <a:pt x="2510" y="1704"/>
                    <a:pt x="2510" y="1673"/>
                  </a:cubicBezTo>
                  <a:cubicBezTo>
                    <a:pt x="2541" y="1673"/>
                    <a:pt x="2541" y="1643"/>
                    <a:pt x="2541" y="1643"/>
                  </a:cubicBezTo>
                  <a:cubicBezTo>
                    <a:pt x="2541" y="1643"/>
                    <a:pt x="2541" y="1612"/>
                    <a:pt x="2573" y="1612"/>
                  </a:cubicBezTo>
                  <a:lnTo>
                    <a:pt x="2573" y="1612"/>
                  </a:lnTo>
                  <a:cubicBezTo>
                    <a:pt x="2573" y="1580"/>
                    <a:pt x="2603" y="1580"/>
                    <a:pt x="2603" y="1580"/>
                  </a:cubicBezTo>
                  <a:lnTo>
                    <a:pt x="2603" y="1580"/>
                  </a:lnTo>
                  <a:lnTo>
                    <a:pt x="2603" y="1580"/>
                  </a:lnTo>
                  <a:lnTo>
                    <a:pt x="2603" y="1549"/>
                  </a:lnTo>
                  <a:lnTo>
                    <a:pt x="2603" y="1549"/>
                  </a:lnTo>
                  <a:lnTo>
                    <a:pt x="2603" y="1549"/>
                  </a:lnTo>
                  <a:cubicBezTo>
                    <a:pt x="2603" y="1519"/>
                    <a:pt x="2603" y="1519"/>
                    <a:pt x="2603" y="1519"/>
                  </a:cubicBezTo>
                  <a:lnTo>
                    <a:pt x="2603" y="1519"/>
                  </a:lnTo>
                  <a:lnTo>
                    <a:pt x="2603" y="1519"/>
                  </a:lnTo>
                  <a:cubicBezTo>
                    <a:pt x="2573" y="1519"/>
                    <a:pt x="2573" y="1519"/>
                    <a:pt x="2573" y="1519"/>
                  </a:cubicBezTo>
                  <a:cubicBezTo>
                    <a:pt x="2479" y="1488"/>
                    <a:pt x="2479" y="1488"/>
                    <a:pt x="2479" y="1488"/>
                  </a:cubicBezTo>
                  <a:cubicBezTo>
                    <a:pt x="2541" y="1456"/>
                    <a:pt x="2541" y="1456"/>
                    <a:pt x="2541" y="1456"/>
                  </a:cubicBezTo>
                  <a:cubicBezTo>
                    <a:pt x="2541" y="1456"/>
                    <a:pt x="2573" y="1425"/>
                    <a:pt x="2603" y="1425"/>
                  </a:cubicBezTo>
                  <a:cubicBezTo>
                    <a:pt x="2573" y="1425"/>
                    <a:pt x="2573" y="1395"/>
                    <a:pt x="2573" y="1395"/>
                  </a:cubicBezTo>
                  <a:cubicBezTo>
                    <a:pt x="2541" y="1332"/>
                    <a:pt x="2541" y="1332"/>
                    <a:pt x="2541" y="1332"/>
                  </a:cubicBezTo>
                  <a:cubicBezTo>
                    <a:pt x="2573" y="1332"/>
                    <a:pt x="2573" y="1332"/>
                    <a:pt x="2573" y="1332"/>
                  </a:cubicBezTo>
                  <a:lnTo>
                    <a:pt x="2573" y="1332"/>
                  </a:lnTo>
                  <a:lnTo>
                    <a:pt x="2573" y="1332"/>
                  </a:lnTo>
                  <a:cubicBezTo>
                    <a:pt x="2541" y="1332"/>
                    <a:pt x="2573" y="1301"/>
                    <a:pt x="2573" y="1301"/>
                  </a:cubicBezTo>
                  <a:cubicBezTo>
                    <a:pt x="2573" y="1301"/>
                    <a:pt x="2573" y="1301"/>
                    <a:pt x="2573" y="1271"/>
                  </a:cubicBezTo>
                  <a:lnTo>
                    <a:pt x="2573" y="1271"/>
                  </a:lnTo>
                  <a:cubicBezTo>
                    <a:pt x="2573" y="1271"/>
                    <a:pt x="2541" y="1271"/>
                    <a:pt x="2541" y="1240"/>
                  </a:cubicBezTo>
                  <a:lnTo>
                    <a:pt x="2541" y="1240"/>
                  </a:lnTo>
                  <a:lnTo>
                    <a:pt x="2541" y="1240"/>
                  </a:lnTo>
                  <a:lnTo>
                    <a:pt x="2541" y="1240"/>
                  </a:lnTo>
                  <a:cubicBezTo>
                    <a:pt x="2510" y="1240"/>
                    <a:pt x="2510" y="1208"/>
                    <a:pt x="2479" y="1208"/>
                  </a:cubicBezTo>
                  <a:cubicBezTo>
                    <a:pt x="2479" y="1208"/>
                    <a:pt x="2479" y="1208"/>
                    <a:pt x="2449" y="1208"/>
                  </a:cubicBezTo>
                  <a:cubicBezTo>
                    <a:pt x="2449" y="1177"/>
                    <a:pt x="2479" y="1177"/>
                    <a:pt x="2479" y="1147"/>
                  </a:cubicBezTo>
                  <a:lnTo>
                    <a:pt x="2479" y="1147"/>
                  </a:lnTo>
                  <a:cubicBezTo>
                    <a:pt x="2479" y="1147"/>
                    <a:pt x="2479" y="1116"/>
                    <a:pt x="2510" y="1116"/>
                  </a:cubicBezTo>
                  <a:cubicBezTo>
                    <a:pt x="2510" y="1116"/>
                    <a:pt x="2510" y="1116"/>
                    <a:pt x="2510" y="1084"/>
                  </a:cubicBezTo>
                  <a:cubicBezTo>
                    <a:pt x="2541" y="1084"/>
                    <a:pt x="2541" y="1053"/>
                    <a:pt x="2541" y="1053"/>
                  </a:cubicBezTo>
                  <a:lnTo>
                    <a:pt x="2541" y="1053"/>
                  </a:lnTo>
                  <a:cubicBezTo>
                    <a:pt x="2541" y="1053"/>
                    <a:pt x="2541" y="1053"/>
                    <a:pt x="2510" y="1053"/>
                  </a:cubicBezTo>
                  <a:cubicBezTo>
                    <a:pt x="2510" y="1053"/>
                    <a:pt x="2510" y="1053"/>
                    <a:pt x="2479" y="1053"/>
                  </a:cubicBezTo>
                  <a:lnTo>
                    <a:pt x="2479" y="1053"/>
                  </a:lnTo>
                  <a:cubicBezTo>
                    <a:pt x="2479" y="1053"/>
                    <a:pt x="2449" y="1053"/>
                    <a:pt x="2449" y="1023"/>
                  </a:cubicBezTo>
                  <a:cubicBezTo>
                    <a:pt x="2449" y="1023"/>
                    <a:pt x="2449" y="992"/>
                    <a:pt x="2479" y="992"/>
                  </a:cubicBezTo>
                  <a:lnTo>
                    <a:pt x="2479" y="992"/>
                  </a:lnTo>
                  <a:lnTo>
                    <a:pt x="2479" y="992"/>
                  </a:lnTo>
                  <a:cubicBezTo>
                    <a:pt x="2479" y="992"/>
                    <a:pt x="2479" y="992"/>
                    <a:pt x="2449" y="992"/>
                  </a:cubicBezTo>
                  <a:lnTo>
                    <a:pt x="2449" y="992"/>
                  </a:lnTo>
                  <a:cubicBezTo>
                    <a:pt x="2417" y="992"/>
                    <a:pt x="2386" y="960"/>
                    <a:pt x="2386" y="960"/>
                  </a:cubicBezTo>
                  <a:cubicBezTo>
                    <a:pt x="2386" y="929"/>
                    <a:pt x="2386" y="929"/>
                    <a:pt x="2386" y="899"/>
                  </a:cubicBezTo>
                  <a:cubicBezTo>
                    <a:pt x="2386" y="899"/>
                    <a:pt x="2386" y="899"/>
                    <a:pt x="2417" y="899"/>
                  </a:cubicBezTo>
                  <a:lnTo>
                    <a:pt x="2417" y="899"/>
                  </a:lnTo>
                  <a:cubicBezTo>
                    <a:pt x="2417" y="868"/>
                    <a:pt x="2417" y="868"/>
                    <a:pt x="2417" y="868"/>
                  </a:cubicBezTo>
                  <a:lnTo>
                    <a:pt x="2449" y="868"/>
                  </a:lnTo>
                  <a:lnTo>
                    <a:pt x="2449" y="868"/>
                  </a:lnTo>
                  <a:cubicBezTo>
                    <a:pt x="2449" y="868"/>
                    <a:pt x="2449" y="868"/>
                    <a:pt x="2479" y="868"/>
                  </a:cubicBezTo>
                  <a:cubicBezTo>
                    <a:pt x="2479" y="836"/>
                    <a:pt x="2479" y="836"/>
                    <a:pt x="2510" y="836"/>
                  </a:cubicBezTo>
                  <a:cubicBezTo>
                    <a:pt x="2510" y="805"/>
                    <a:pt x="2541" y="805"/>
                    <a:pt x="2541" y="775"/>
                  </a:cubicBezTo>
                  <a:cubicBezTo>
                    <a:pt x="2573" y="744"/>
                    <a:pt x="2603" y="744"/>
                    <a:pt x="2603" y="744"/>
                  </a:cubicBezTo>
                  <a:lnTo>
                    <a:pt x="2603" y="744"/>
                  </a:lnTo>
                  <a:cubicBezTo>
                    <a:pt x="2634" y="744"/>
                    <a:pt x="2665" y="744"/>
                    <a:pt x="2665" y="775"/>
                  </a:cubicBezTo>
                  <a:cubicBezTo>
                    <a:pt x="2697" y="805"/>
                    <a:pt x="2697" y="805"/>
                    <a:pt x="2665" y="836"/>
                  </a:cubicBezTo>
                  <a:cubicBezTo>
                    <a:pt x="2665" y="836"/>
                    <a:pt x="2665" y="836"/>
                    <a:pt x="2665" y="868"/>
                  </a:cubicBezTo>
                  <a:cubicBezTo>
                    <a:pt x="2665" y="868"/>
                    <a:pt x="2665" y="868"/>
                    <a:pt x="2634" y="868"/>
                  </a:cubicBezTo>
                  <a:lnTo>
                    <a:pt x="2634" y="868"/>
                  </a:lnTo>
                  <a:lnTo>
                    <a:pt x="2665" y="868"/>
                  </a:lnTo>
                  <a:cubicBezTo>
                    <a:pt x="2665" y="868"/>
                    <a:pt x="2697" y="836"/>
                    <a:pt x="2727" y="836"/>
                  </a:cubicBezTo>
                  <a:cubicBezTo>
                    <a:pt x="2727" y="836"/>
                    <a:pt x="2727" y="836"/>
                    <a:pt x="2758" y="805"/>
                  </a:cubicBezTo>
                  <a:cubicBezTo>
                    <a:pt x="2758" y="805"/>
                    <a:pt x="2758" y="805"/>
                    <a:pt x="2789" y="805"/>
                  </a:cubicBezTo>
                  <a:lnTo>
                    <a:pt x="2789" y="805"/>
                  </a:lnTo>
                  <a:cubicBezTo>
                    <a:pt x="2789" y="775"/>
                    <a:pt x="2789" y="775"/>
                    <a:pt x="2821" y="775"/>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4" name="Freeform 106"/>
            <p:cNvSpPr>
              <a:spLocks noChangeArrowheads="1"/>
            </p:cNvSpPr>
            <p:nvPr/>
          </p:nvSpPr>
          <p:spPr bwMode="auto">
            <a:xfrm>
              <a:off x="6291263" y="1712913"/>
              <a:ext cx="190500" cy="157162"/>
            </a:xfrm>
            <a:custGeom>
              <a:avLst/>
              <a:gdLst>
                <a:gd name="T0" fmla="*/ 527 w 528"/>
                <a:gd name="T1" fmla="*/ 31 h 436"/>
                <a:gd name="T2" fmla="*/ 496 w 528"/>
                <a:gd name="T3" fmla="*/ 0 h 436"/>
                <a:gd name="T4" fmla="*/ 496 w 528"/>
                <a:gd name="T5" fmla="*/ 0 h 436"/>
                <a:gd name="T6" fmla="*/ 465 w 528"/>
                <a:gd name="T7" fmla="*/ 0 h 436"/>
                <a:gd name="T8" fmla="*/ 465 w 528"/>
                <a:gd name="T9" fmla="*/ 31 h 436"/>
                <a:gd name="T10" fmla="*/ 465 w 528"/>
                <a:gd name="T11" fmla="*/ 31 h 436"/>
                <a:gd name="T12" fmla="*/ 465 w 528"/>
                <a:gd name="T13" fmla="*/ 94 h 436"/>
                <a:gd name="T14" fmla="*/ 465 w 528"/>
                <a:gd name="T15" fmla="*/ 94 h 436"/>
                <a:gd name="T16" fmla="*/ 465 w 528"/>
                <a:gd name="T17" fmla="*/ 124 h 436"/>
                <a:gd name="T18" fmla="*/ 434 w 528"/>
                <a:gd name="T19" fmla="*/ 187 h 436"/>
                <a:gd name="T20" fmla="*/ 403 w 528"/>
                <a:gd name="T21" fmla="*/ 187 h 436"/>
                <a:gd name="T22" fmla="*/ 372 w 528"/>
                <a:gd name="T23" fmla="*/ 218 h 436"/>
                <a:gd name="T24" fmla="*/ 279 w 528"/>
                <a:gd name="T25" fmla="*/ 279 h 436"/>
                <a:gd name="T26" fmla="*/ 279 w 528"/>
                <a:gd name="T27" fmla="*/ 248 h 436"/>
                <a:gd name="T28" fmla="*/ 248 w 528"/>
                <a:gd name="T29" fmla="*/ 279 h 436"/>
                <a:gd name="T30" fmla="*/ 217 w 528"/>
                <a:gd name="T31" fmla="*/ 342 h 436"/>
                <a:gd name="T32" fmla="*/ 186 w 528"/>
                <a:gd name="T33" fmla="*/ 342 h 436"/>
                <a:gd name="T34" fmla="*/ 155 w 528"/>
                <a:gd name="T35" fmla="*/ 342 h 436"/>
                <a:gd name="T36" fmla="*/ 93 w 528"/>
                <a:gd name="T37" fmla="*/ 342 h 436"/>
                <a:gd name="T38" fmla="*/ 62 w 528"/>
                <a:gd name="T39" fmla="*/ 342 h 436"/>
                <a:gd name="T40" fmla="*/ 0 w 528"/>
                <a:gd name="T41" fmla="*/ 403 h 436"/>
                <a:gd name="T42" fmla="*/ 0 w 528"/>
                <a:gd name="T43" fmla="*/ 403 h 436"/>
                <a:gd name="T44" fmla="*/ 31 w 528"/>
                <a:gd name="T45" fmla="*/ 403 h 436"/>
                <a:gd name="T46" fmla="*/ 62 w 528"/>
                <a:gd name="T47" fmla="*/ 403 h 436"/>
                <a:gd name="T48" fmla="*/ 93 w 528"/>
                <a:gd name="T49" fmla="*/ 372 h 436"/>
                <a:gd name="T50" fmla="*/ 155 w 528"/>
                <a:gd name="T51" fmla="*/ 342 h 436"/>
                <a:gd name="T52" fmla="*/ 155 w 528"/>
                <a:gd name="T53" fmla="*/ 342 h 436"/>
                <a:gd name="T54" fmla="*/ 186 w 528"/>
                <a:gd name="T55" fmla="*/ 342 h 436"/>
                <a:gd name="T56" fmla="*/ 186 w 528"/>
                <a:gd name="T57" fmla="*/ 403 h 436"/>
                <a:gd name="T58" fmla="*/ 217 w 528"/>
                <a:gd name="T59" fmla="*/ 435 h 436"/>
                <a:gd name="T60" fmla="*/ 217 w 528"/>
                <a:gd name="T61" fmla="*/ 403 h 436"/>
                <a:gd name="T62" fmla="*/ 248 w 528"/>
                <a:gd name="T63" fmla="*/ 372 h 436"/>
                <a:gd name="T64" fmla="*/ 248 w 528"/>
                <a:gd name="T65" fmla="*/ 342 h 436"/>
                <a:gd name="T66" fmla="*/ 310 w 528"/>
                <a:gd name="T67" fmla="*/ 372 h 436"/>
                <a:gd name="T68" fmla="*/ 310 w 528"/>
                <a:gd name="T69" fmla="*/ 372 h 436"/>
                <a:gd name="T70" fmla="*/ 372 w 528"/>
                <a:gd name="T71" fmla="*/ 342 h 436"/>
                <a:gd name="T72" fmla="*/ 372 w 528"/>
                <a:gd name="T73" fmla="*/ 342 h 436"/>
                <a:gd name="T74" fmla="*/ 403 w 528"/>
                <a:gd name="T75" fmla="*/ 311 h 436"/>
                <a:gd name="T76" fmla="*/ 434 w 528"/>
                <a:gd name="T77" fmla="*/ 311 h 436"/>
                <a:gd name="T78" fmla="*/ 465 w 528"/>
                <a:gd name="T79" fmla="*/ 311 h 436"/>
                <a:gd name="T80" fmla="*/ 465 w 528"/>
                <a:gd name="T81" fmla="*/ 248 h 436"/>
                <a:gd name="T82" fmla="*/ 496 w 528"/>
                <a:gd name="T83" fmla="*/ 218 h 436"/>
                <a:gd name="T84" fmla="*/ 465 w 528"/>
                <a:gd name="T85" fmla="*/ 187 h 436"/>
                <a:gd name="T86" fmla="*/ 496 w 528"/>
                <a:gd name="T87" fmla="*/ 124 h 436"/>
                <a:gd name="T88" fmla="*/ 527 w 528"/>
                <a:gd name="T89" fmla="*/ 94 h 436"/>
                <a:gd name="T90" fmla="*/ 527 w 528"/>
                <a:gd name="T91" fmla="*/ 94 h 436"/>
                <a:gd name="T92" fmla="*/ 527 w 528"/>
                <a:gd name="T9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8" h="436">
                  <a:moveTo>
                    <a:pt x="527" y="31"/>
                  </a:moveTo>
                  <a:lnTo>
                    <a:pt x="527" y="31"/>
                  </a:lnTo>
                  <a:lnTo>
                    <a:pt x="527" y="0"/>
                  </a:lnTo>
                  <a:lnTo>
                    <a:pt x="496" y="0"/>
                  </a:lnTo>
                  <a:lnTo>
                    <a:pt x="496" y="0"/>
                  </a:lnTo>
                  <a:lnTo>
                    <a:pt x="496" y="0"/>
                  </a:lnTo>
                  <a:cubicBezTo>
                    <a:pt x="496" y="0"/>
                    <a:pt x="496" y="0"/>
                    <a:pt x="465" y="0"/>
                  </a:cubicBezTo>
                  <a:lnTo>
                    <a:pt x="465" y="0"/>
                  </a:lnTo>
                  <a:lnTo>
                    <a:pt x="465" y="0"/>
                  </a:lnTo>
                  <a:lnTo>
                    <a:pt x="465" y="31"/>
                  </a:lnTo>
                  <a:lnTo>
                    <a:pt x="465" y="31"/>
                  </a:lnTo>
                  <a:lnTo>
                    <a:pt x="465" y="31"/>
                  </a:lnTo>
                  <a:cubicBezTo>
                    <a:pt x="465" y="31"/>
                    <a:pt x="465" y="31"/>
                    <a:pt x="465" y="63"/>
                  </a:cubicBezTo>
                  <a:cubicBezTo>
                    <a:pt x="465" y="63"/>
                    <a:pt x="465" y="63"/>
                    <a:pt x="465" y="94"/>
                  </a:cubicBezTo>
                  <a:lnTo>
                    <a:pt x="465" y="94"/>
                  </a:lnTo>
                  <a:lnTo>
                    <a:pt x="465" y="94"/>
                  </a:lnTo>
                  <a:cubicBezTo>
                    <a:pt x="465" y="94"/>
                    <a:pt x="465" y="94"/>
                    <a:pt x="465" y="124"/>
                  </a:cubicBezTo>
                  <a:lnTo>
                    <a:pt x="465" y="124"/>
                  </a:lnTo>
                  <a:lnTo>
                    <a:pt x="465" y="124"/>
                  </a:lnTo>
                  <a:cubicBezTo>
                    <a:pt x="465" y="124"/>
                    <a:pt x="434" y="155"/>
                    <a:pt x="434" y="187"/>
                  </a:cubicBezTo>
                  <a:lnTo>
                    <a:pt x="434" y="187"/>
                  </a:lnTo>
                  <a:cubicBezTo>
                    <a:pt x="403" y="187"/>
                    <a:pt x="403" y="187"/>
                    <a:pt x="403" y="187"/>
                  </a:cubicBezTo>
                  <a:lnTo>
                    <a:pt x="403" y="187"/>
                  </a:lnTo>
                  <a:cubicBezTo>
                    <a:pt x="403" y="187"/>
                    <a:pt x="403" y="218"/>
                    <a:pt x="372" y="218"/>
                  </a:cubicBezTo>
                  <a:lnTo>
                    <a:pt x="341" y="248"/>
                  </a:lnTo>
                  <a:cubicBezTo>
                    <a:pt x="341" y="248"/>
                    <a:pt x="310" y="279"/>
                    <a:pt x="279" y="279"/>
                  </a:cubicBezTo>
                  <a:lnTo>
                    <a:pt x="279" y="248"/>
                  </a:lnTo>
                  <a:lnTo>
                    <a:pt x="279" y="248"/>
                  </a:lnTo>
                  <a:cubicBezTo>
                    <a:pt x="279" y="279"/>
                    <a:pt x="279" y="279"/>
                    <a:pt x="248" y="279"/>
                  </a:cubicBezTo>
                  <a:lnTo>
                    <a:pt x="248" y="279"/>
                  </a:lnTo>
                  <a:lnTo>
                    <a:pt x="248" y="279"/>
                  </a:lnTo>
                  <a:cubicBezTo>
                    <a:pt x="248" y="311"/>
                    <a:pt x="248" y="342"/>
                    <a:pt x="217" y="342"/>
                  </a:cubicBezTo>
                  <a:lnTo>
                    <a:pt x="217" y="342"/>
                  </a:lnTo>
                  <a:cubicBezTo>
                    <a:pt x="217" y="342"/>
                    <a:pt x="217" y="342"/>
                    <a:pt x="186" y="342"/>
                  </a:cubicBezTo>
                  <a:lnTo>
                    <a:pt x="186" y="342"/>
                  </a:lnTo>
                  <a:lnTo>
                    <a:pt x="155" y="342"/>
                  </a:lnTo>
                  <a:lnTo>
                    <a:pt x="124" y="342"/>
                  </a:lnTo>
                  <a:cubicBezTo>
                    <a:pt x="93" y="342"/>
                    <a:pt x="93" y="342"/>
                    <a:pt x="93" y="342"/>
                  </a:cubicBezTo>
                  <a:cubicBezTo>
                    <a:pt x="62" y="342"/>
                    <a:pt x="62" y="342"/>
                    <a:pt x="62" y="342"/>
                  </a:cubicBezTo>
                  <a:lnTo>
                    <a:pt x="62" y="342"/>
                  </a:lnTo>
                  <a:cubicBezTo>
                    <a:pt x="31" y="372"/>
                    <a:pt x="31" y="372"/>
                    <a:pt x="0" y="372"/>
                  </a:cubicBezTo>
                  <a:lnTo>
                    <a:pt x="0" y="403"/>
                  </a:lnTo>
                  <a:lnTo>
                    <a:pt x="0" y="403"/>
                  </a:lnTo>
                  <a:lnTo>
                    <a:pt x="0" y="403"/>
                  </a:lnTo>
                  <a:lnTo>
                    <a:pt x="0" y="403"/>
                  </a:lnTo>
                  <a:lnTo>
                    <a:pt x="31" y="403"/>
                  </a:lnTo>
                  <a:lnTo>
                    <a:pt x="31" y="403"/>
                  </a:lnTo>
                  <a:lnTo>
                    <a:pt x="62" y="403"/>
                  </a:lnTo>
                  <a:cubicBezTo>
                    <a:pt x="62" y="372"/>
                    <a:pt x="62" y="372"/>
                    <a:pt x="93" y="372"/>
                  </a:cubicBezTo>
                  <a:lnTo>
                    <a:pt x="93" y="372"/>
                  </a:lnTo>
                  <a:lnTo>
                    <a:pt x="124" y="342"/>
                  </a:lnTo>
                  <a:lnTo>
                    <a:pt x="155" y="342"/>
                  </a:lnTo>
                  <a:lnTo>
                    <a:pt x="155" y="342"/>
                  </a:lnTo>
                  <a:lnTo>
                    <a:pt x="155" y="342"/>
                  </a:lnTo>
                  <a:lnTo>
                    <a:pt x="155" y="342"/>
                  </a:lnTo>
                  <a:lnTo>
                    <a:pt x="186" y="342"/>
                  </a:lnTo>
                  <a:cubicBezTo>
                    <a:pt x="186" y="342"/>
                    <a:pt x="186" y="342"/>
                    <a:pt x="217" y="372"/>
                  </a:cubicBezTo>
                  <a:cubicBezTo>
                    <a:pt x="217" y="372"/>
                    <a:pt x="217" y="403"/>
                    <a:pt x="186" y="403"/>
                  </a:cubicBezTo>
                  <a:lnTo>
                    <a:pt x="186" y="403"/>
                  </a:lnTo>
                  <a:cubicBezTo>
                    <a:pt x="186" y="435"/>
                    <a:pt x="186" y="435"/>
                    <a:pt x="217" y="435"/>
                  </a:cubicBezTo>
                  <a:lnTo>
                    <a:pt x="217" y="435"/>
                  </a:lnTo>
                  <a:cubicBezTo>
                    <a:pt x="217" y="435"/>
                    <a:pt x="217" y="435"/>
                    <a:pt x="217" y="403"/>
                  </a:cubicBezTo>
                  <a:cubicBezTo>
                    <a:pt x="217" y="403"/>
                    <a:pt x="217" y="403"/>
                    <a:pt x="248" y="403"/>
                  </a:cubicBezTo>
                  <a:cubicBezTo>
                    <a:pt x="248" y="372"/>
                    <a:pt x="248" y="372"/>
                    <a:pt x="248" y="372"/>
                  </a:cubicBezTo>
                  <a:cubicBezTo>
                    <a:pt x="248" y="342"/>
                    <a:pt x="248" y="342"/>
                    <a:pt x="248" y="342"/>
                  </a:cubicBezTo>
                  <a:lnTo>
                    <a:pt x="248" y="342"/>
                  </a:lnTo>
                  <a:cubicBezTo>
                    <a:pt x="279" y="342"/>
                    <a:pt x="279" y="342"/>
                    <a:pt x="310" y="372"/>
                  </a:cubicBezTo>
                  <a:lnTo>
                    <a:pt x="310" y="372"/>
                  </a:lnTo>
                  <a:lnTo>
                    <a:pt x="310" y="372"/>
                  </a:lnTo>
                  <a:lnTo>
                    <a:pt x="310" y="372"/>
                  </a:lnTo>
                  <a:cubicBezTo>
                    <a:pt x="341" y="342"/>
                    <a:pt x="341" y="342"/>
                    <a:pt x="341" y="342"/>
                  </a:cubicBezTo>
                  <a:lnTo>
                    <a:pt x="372" y="342"/>
                  </a:lnTo>
                  <a:lnTo>
                    <a:pt x="372" y="342"/>
                  </a:lnTo>
                  <a:lnTo>
                    <a:pt x="372" y="342"/>
                  </a:lnTo>
                  <a:lnTo>
                    <a:pt x="403" y="311"/>
                  </a:lnTo>
                  <a:lnTo>
                    <a:pt x="403" y="311"/>
                  </a:lnTo>
                  <a:cubicBezTo>
                    <a:pt x="403" y="311"/>
                    <a:pt x="403" y="311"/>
                    <a:pt x="434" y="311"/>
                  </a:cubicBezTo>
                  <a:lnTo>
                    <a:pt x="434" y="311"/>
                  </a:lnTo>
                  <a:lnTo>
                    <a:pt x="434" y="311"/>
                  </a:lnTo>
                  <a:cubicBezTo>
                    <a:pt x="465" y="311"/>
                    <a:pt x="465" y="311"/>
                    <a:pt x="465" y="311"/>
                  </a:cubicBezTo>
                  <a:lnTo>
                    <a:pt x="465" y="311"/>
                  </a:lnTo>
                  <a:cubicBezTo>
                    <a:pt x="465" y="311"/>
                    <a:pt x="465" y="279"/>
                    <a:pt x="465" y="248"/>
                  </a:cubicBezTo>
                  <a:cubicBezTo>
                    <a:pt x="465" y="248"/>
                    <a:pt x="465" y="248"/>
                    <a:pt x="465" y="218"/>
                  </a:cubicBezTo>
                  <a:lnTo>
                    <a:pt x="496" y="218"/>
                  </a:lnTo>
                  <a:lnTo>
                    <a:pt x="465" y="187"/>
                  </a:lnTo>
                  <a:lnTo>
                    <a:pt x="465" y="187"/>
                  </a:lnTo>
                  <a:lnTo>
                    <a:pt x="465" y="155"/>
                  </a:lnTo>
                  <a:lnTo>
                    <a:pt x="496" y="124"/>
                  </a:lnTo>
                  <a:lnTo>
                    <a:pt x="496" y="124"/>
                  </a:lnTo>
                  <a:cubicBezTo>
                    <a:pt x="527" y="94"/>
                    <a:pt x="527" y="94"/>
                    <a:pt x="527" y="94"/>
                  </a:cubicBezTo>
                  <a:lnTo>
                    <a:pt x="527" y="94"/>
                  </a:lnTo>
                  <a:lnTo>
                    <a:pt x="527" y="94"/>
                  </a:lnTo>
                  <a:lnTo>
                    <a:pt x="527" y="94"/>
                  </a:lnTo>
                  <a:cubicBezTo>
                    <a:pt x="527" y="63"/>
                    <a:pt x="527" y="63"/>
                    <a:pt x="527" y="63"/>
                  </a:cubicBezTo>
                  <a:cubicBezTo>
                    <a:pt x="527" y="31"/>
                    <a:pt x="527" y="31"/>
                    <a:pt x="527"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5" name="Freeform 107"/>
            <p:cNvSpPr>
              <a:spLocks noChangeArrowheads="1"/>
            </p:cNvSpPr>
            <p:nvPr/>
          </p:nvSpPr>
          <p:spPr bwMode="auto">
            <a:xfrm>
              <a:off x="6246813" y="1870075"/>
              <a:ext cx="33337" cy="55563"/>
            </a:xfrm>
            <a:custGeom>
              <a:avLst/>
              <a:gdLst>
                <a:gd name="T0" fmla="*/ 61 w 93"/>
                <a:gd name="T1" fmla="*/ 31 h 156"/>
                <a:gd name="T2" fmla="*/ 61 w 93"/>
                <a:gd name="T3" fmla="*/ 31 h 156"/>
                <a:gd name="T4" fmla="*/ 61 w 93"/>
                <a:gd name="T5" fmla="*/ 31 h 156"/>
                <a:gd name="T6" fmla="*/ 61 w 93"/>
                <a:gd name="T7" fmla="*/ 0 h 156"/>
                <a:gd name="T8" fmla="*/ 61 w 93"/>
                <a:gd name="T9" fmla="*/ 0 h 156"/>
                <a:gd name="T10" fmla="*/ 61 w 93"/>
                <a:gd name="T11" fmla="*/ 31 h 156"/>
                <a:gd name="T12" fmla="*/ 30 w 93"/>
                <a:gd name="T13" fmla="*/ 31 h 156"/>
                <a:gd name="T14" fmla="*/ 0 w 93"/>
                <a:gd name="T15" fmla="*/ 31 h 156"/>
                <a:gd name="T16" fmla="*/ 0 w 93"/>
                <a:gd name="T17" fmla="*/ 31 h 156"/>
                <a:gd name="T18" fmla="*/ 0 w 93"/>
                <a:gd name="T19" fmla="*/ 61 h 156"/>
                <a:gd name="T20" fmla="*/ 30 w 93"/>
                <a:gd name="T21" fmla="*/ 92 h 156"/>
                <a:gd name="T22" fmla="*/ 30 w 93"/>
                <a:gd name="T23" fmla="*/ 124 h 156"/>
                <a:gd name="T24" fmla="*/ 61 w 93"/>
                <a:gd name="T25" fmla="*/ 124 h 156"/>
                <a:gd name="T26" fmla="*/ 61 w 93"/>
                <a:gd name="T27" fmla="*/ 155 h 156"/>
                <a:gd name="T28" fmla="*/ 61 w 93"/>
                <a:gd name="T29" fmla="*/ 124 h 156"/>
                <a:gd name="T30" fmla="*/ 92 w 93"/>
                <a:gd name="T31" fmla="*/ 124 h 156"/>
                <a:gd name="T32" fmla="*/ 92 w 93"/>
                <a:gd name="T33" fmla="*/ 92 h 156"/>
                <a:gd name="T34" fmla="*/ 92 w 93"/>
                <a:gd name="T35" fmla="*/ 61 h 156"/>
                <a:gd name="T36" fmla="*/ 92 w 93"/>
                <a:gd name="T37" fmla="*/ 61 h 156"/>
                <a:gd name="T38" fmla="*/ 92 w 93"/>
                <a:gd name="T39" fmla="*/ 31 h 156"/>
                <a:gd name="T40" fmla="*/ 61 w 93"/>
                <a:gd name="T41" fmla="*/ 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56">
                  <a:moveTo>
                    <a:pt x="61" y="31"/>
                  </a:moveTo>
                  <a:lnTo>
                    <a:pt x="61" y="31"/>
                  </a:lnTo>
                  <a:lnTo>
                    <a:pt x="61" y="31"/>
                  </a:lnTo>
                  <a:lnTo>
                    <a:pt x="61" y="0"/>
                  </a:lnTo>
                  <a:lnTo>
                    <a:pt x="61" y="0"/>
                  </a:lnTo>
                  <a:lnTo>
                    <a:pt x="61" y="31"/>
                  </a:lnTo>
                  <a:cubicBezTo>
                    <a:pt x="30" y="31"/>
                    <a:pt x="30" y="31"/>
                    <a:pt x="30" y="31"/>
                  </a:cubicBezTo>
                  <a:cubicBezTo>
                    <a:pt x="30" y="31"/>
                    <a:pt x="30" y="31"/>
                    <a:pt x="0" y="31"/>
                  </a:cubicBezTo>
                  <a:lnTo>
                    <a:pt x="0" y="31"/>
                  </a:lnTo>
                  <a:cubicBezTo>
                    <a:pt x="0" y="61"/>
                    <a:pt x="0" y="61"/>
                    <a:pt x="0" y="61"/>
                  </a:cubicBezTo>
                  <a:cubicBezTo>
                    <a:pt x="30" y="61"/>
                    <a:pt x="30" y="61"/>
                    <a:pt x="30" y="92"/>
                  </a:cubicBezTo>
                  <a:cubicBezTo>
                    <a:pt x="30" y="92"/>
                    <a:pt x="30" y="92"/>
                    <a:pt x="30" y="124"/>
                  </a:cubicBezTo>
                  <a:lnTo>
                    <a:pt x="61" y="124"/>
                  </a:lnTo>
                  <a:cubicBezTo>
                    <a:pt x="61" y="124"/>
                    <a:pt x="61" y="124"/>
                    <a:pt x="61" y="155"/>
                  </a:cubicBezTo>
                  <a:cubicBezTo>
                    <a:pt x="61" y="124"/>
                    <a:pt x="61" y="124"/>
                    <a:pt x="61" y="124"/>
                  </a:cubicBezTo>
                  <a:lnTo>
                    <a:pt x="92" y="124"/>
                  </a:lnTo>
                  <a:lnTo>
                    <a:pt x="92" y="92"/>
                  </a:lnTo>
                  <a:lnTo>
                    <a:pt x="92" y="61"/>
                  </a:lnTo>
                  <a:lnTo>
                    <a:pt x="92" y="61"/>
                  </a:lnTo>
                  <a:lnTo>
                    <a:pt x="92" y="31"/>
                  </a:lnTo>
                  <a:cubicBezTo>
                    <a:pt x="61" y="31"/>
                    <a:pt x="61" y="31"/>
                    <a:pt x="6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6" name="Freeform 108"/>
            <p:cNvSpPr>
              <a:spLocks noChangeArrowheads="1"/>
            </p:cNvSpPr>
            <p:nvPr/>
          </p:nvSpPr>
          <p:spPr bwMode="auto">
            <a:xfrm>
              <a:off x="5419725" y="1457325"/>
              <a:ext cx="614363" cy="223838"/>
            </a:xfrm>
            <a:custGeom>
              <a:avLst/>
              <a:gdLst>
                <a:gd name="T0" fmla="*/ 558 w 1706"/>
                <a:gd name="T1" fmla="*/ 124 h 621"/>
                <a:gd name="T2" fmla="*/ 496 w 1706"/>
                <a:gd name="T3" fmla="*/ 156 h 621"/>
                <a:gd name="T4" fmla="*/ 435 w 1706"/>
                <a:gd name="T5" fmla="*/ 156 h 621"/>
                <a:gd name="T6" fmla="*/ 372 w 1706"/>
                <a:gd name="T7" fmla="*/ 156 h 621"/>
                <a:gd name="T8" fmla="*/ 311 w 1706"/>
                <a:gd name="T9" fmla="*/ 94 h 621"/>
                <a:gd name="T10" fmla="*/ 248 w 1706"/>
                <a:gd name="T11" fmla="*/ 94 h 621"/>
                <a:gd name="T12" fmla="*/ 187 w 1706"/>
                <a:gd name="T13" fmla="*/ 94 h 621"/>
                <a:gd name="T14" fmla="*/ 94 w 1706"/>
                <a:gd name="T15" fmla="*/ 124 h 621"/>
                <a:gd name="T16" fmla="*/ 63 w 1706"/>
                <a:gd name="T17" fmla="*/ 187 h 621"/>
                <a:gd name="T18" fmla="*/ 0 w 1706"/>
                <a:gd name="T19" fmla="*/ 187 h 621"/>
                <a:gd name="T20" fmla="*/ 63 w 1706"/>
                <a:gd name="T21" fmla="*/ 218 h 621"/>
                <a:gd name="T22" fmla="*/ 124 w 1706"/>
                <a:gd name="T23" fmla="*/ 248 h 621"/>
                <a:gd name="T24" fmla="*/ 187 w 1706"/>
                <a:gd name="T25" fmla="*/ 311 h 621"/>
                <a:gd name="T26" fmla="*/ 155 w 1706"/>
                <a:gd name="T27" fmla="*/ 404 h 621"/>
                <a:gd name="T28" fmla="*/ 218 w 1706"/>
                <a:gd name="T29" fmla="*/ 404 h 621"/>
                <a:gd name="T30" fmla="*/ 279 w 1706"/>
                <a:gd name="T31" fmla="*/ 404 h 621"/>
                <a:gd name="T32" fmla="*/ 342 w 1706"/>
                <a:gd name="T33" fmla="*/ 404 h 621"/>
                <a:gd name="T34" fmla="*/ 403 w 1706"/>
                <a:gd name="T35" fmla="*/ 435 h 621"/>
                <a:gd name="T36" fmla="*/ 435 w 1706"/>
                <a:gd name="T37" fmla="*/ 496 h 621"/>
                <a:gd name="T38" fmla="*/ 466 w 1706"/>
                <a:gd name="T39" fmla="*/ 559 h 621"/>
                <a:gd name="T40" fmla="*/ 620 w 1706"/>
                <a:gd name="T41" fmla="*/ 559 h 621"/>
                <a:gd name="T42" fmla="*/ 713 w 1706"/>
                <a:gd name="T43" fmla="*/ 559 h 621"/>
                <a:gd name="T44" fmla="*/ 807 w 1706"/>
                <a:gd name="T45" fmla="*/ 589 h 621"/>
                <a:gd name="T46" fmla="*/ 837 w 1706"/>
                <a:gd name="T47" fmla="*/ 620 h 621"/>
                <a:gd name="T48" fmla="*/ 899 w 1706"/>
                <a:gd name="T49" fmla="*/ 589 h 621"/>
                <a:gd name="T50" fmla="*/ 992 w 1706"/>
                <a:gd name="T51" fmla="*/ 589 h 621"/>
                <a:gd name="T52" fmla="*/ 1147 w 1706"/>
                <a:gd name="T53" fmla="*/ 559 h 621"/>
                <a:gd name="T54" fmla="*/ 1209 w 1706"/>
                <a:gd name="T55" fmla="*/ 559 h 621"/>
                <a:gd name="T56" fmla="*/ 1271 w 1706"/>
                <a:gd name="T57" fmla="*/ 496 h 621"/>
                <a:gd name="T58" fmla="*/ 1271 w 1706"/>
                <a:gd name="T59" fmla="*/ 466 h 621"/>
                <a:gd name="T60" fmla="*/ 1364 w 1706"/>
                <a:gd name="T61" fmla="*/ 404 h 621"/>
                <a:gd name="T62" fmla="*/ 1427 w 1706"/>
                <a:gd name="T63" fmla="*/ 404 h 621"/>
                <a:gd name="T64" fmla="*/ 1488 w 1706"/>
                <a:gd name="T65" fmla="*/ 372 h 621"/>
                <a:gd name="T66" fmla="*/ 1519 w 1706"/>
                <a:gd name="T67" fmla="*/ 372 h 621"/>
                <a:gd name="T68" fmla="*/ 1551 w 1706"/>
                <a:gd name="T69" fmla="*/ 342 h 621"/>
                <a:gd name="T70" fmla="*/ 1612 w 1706"/>
                <a:gd name="T71" fmla="*/ 311 h 621"/>
                <a:gd name="T72" fmla="*/ 1675 w 1706"/>
                <a:gd name="T73" fmla="*/ 280 h 621"/>
                <a:gd name="T74" fmla="*/ 1705 w 1706"/>
                <a:gd name="T75" fmla="*/ 280 h 621"/>
                <a:gd name="T76" fmla="*/ 1643 w 1706"/>
                <a:gd name="T77" fmla="*/ 280 h 621"/>
                <a:gd name="T78" fmla="*/ 1581 w 1706"/>
                <a:gd name="T79" fmla="*/ 280 h 621"/>
                <a:gd name="T80" fmla="*/ 1551 w 1706"/>
                <a:gd name="T81" fmla="*/ 280 h 621"/>
                <a:gd name="T82" fmla="*/ 1551 w 1706"/>
                <a:gd name="T83" fmla="*/ 280 h 621"/>
                <a:gd name="T84" fmla="*/ 1488 w 1706"/>
                <a:gd name="T85" fmla="*/ 218 h 621"/>
                <a:gd name="T86" fmla="*/ 1519 w 1706"/>
                <a:gd name="T87" fmla="*/ 156 h 621"/>
                <a:gd name="T88" fmla="*/ 1457 w 1706"/>
                <a:gd name="T89" fmla="*/ 124 h 621"/>
                <a:gd name="T90" fmla="*/ 1364 w 1706"/>
                <a:gd name="T91" fmla="*/ 156 h 621"/>
                <a:gd name="T92" fmla="*/ 1271 w 1706"/>
                <a:gd name="T93" fmla="*/ 187 h 621"/>
                <a:gd name="T94" fmla="*/ 1209 w 1706"/>
                <a:gd name="T95" fmla="*/ 187 h 621"/>
                <a:gd name="T96" fmla="*/ 1085 w 1706"/>
                <a:gd name="T97" fmla="*/ 156 h 621"/>
                <a:gd name="T98" fmla="*/ 961 w 1706"/>
                <a:gd name="T99" fmla="*/ 124 h 621"/>
                <a:gd name="T100" fmla="*/ 868 w 1706"/>
                <a:gd name="T101" fmla="*/ 124 h 621"/>
                <a:gd name="T102" fmla="*/ 775 w 1706"/>
                <a:gd name="T103" fmla="*/ 124 h 621"/>
                <a:gd name="T104" fmla="*/ 744 w 1706"/>
                <a:gd name="T105" fmla="*/ 63 h 621"/>
                <a:gd name="T106" fmla="*/ 651 w 1706"/>
                <a:gd name="T107" fmla="*/ 32 h 621"/>
                <a:gd name="T108" fmla="*/ 558 w 1706"/>
                <a:gd name="T109" fmla="*/ 63 h 621"/>
                <a:gd name="T110" fmla="*/ 590 w 1706"/>
                <a:gd name="T111" fmla="*/ 9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6" h="621">
                  <a:moveTo>
                    <a:pt x="558" y="124"/>
                  </a:moveTo>
                  <a:lnTo>
                    <a:pt x="558" y="124"/>
                  </a:lnTo>
                  <a:lnTo>
                    <a:pt x="558" y="124"/>
                  </a:lnTo>
                  <a:lnTo>
                    <a:pt x="558" y="124"/>
                  </a:lnTo>
                  <a:lnTo>
                    <a:pt x="558" y="124"/>
                  </a:lnTo>
                  <a:cubicBezTo>
                    <a:pt x="527" y="156"/>
                    <a:pt x="527" y="156"/>
                    <a:pt x="496" y="156"/>
                  </a:cubicBezTo>
                  <a:lnTo>
                    <a:pt x="496" y="156"/>
                  </a:lnTo>
                  <a:lnTo>
                    <a:pt x="496" y="156"/>
                  </a:lnTo>
                  <a:lnTo>
                    <a:pt x="466" y="156"/>
                  </a:lnTo>
                  <a:lnTo>
                    <a:pt x="466" y="156"/>
                  </a:lnTo>
                  <a:cubicBezTo>
                    <a:pt x="466" y="156"/>
                    <a:pt x="466" y="156"/>
                    <a:pt x="435" y="156"/>
                  </a:cubicBezTo>
                  <a:lnTo>
                    <a:pt x="435" y="156"/>
                  </a:lnTo>
                  <a:lnTo>
                    <a:pt x="403" y="156"/>
                  </a:lnTo>
                  <a:lnTo>
                    <a:pt x="403" y="156"/>
                  </a:lnTo>
                  <a:lnTo>
                    <a:pt x="372" y="156"/>
                  </a:lnTo>
                  <a:lnTo>
                    <a:pt x="372" y="156"/>
                  </a:lnTo>
                  <a:lnTo>
                    <a:pt x="372" y="156"/>
                  </a:lnTo>
                  <a:cubicBezTo>
                    <a:pt x="342" y="156"/>
                    <a:pt x="342" y="124"/>
                    <a:pt x="342" y="124"/>
                  </a:cubicBezTo>
                  <a:lnTo>
                    <a:pt x="342" y="124"/>
                  </a:lnTo>
                  <a:cubicBezTo>
                    <a:pt x="311" y="124"/>
                    <a:pt x="311" y="124"/>
                    <a:pt x="311" y="94"/>
                  </a:cubicBezTo>
                  <a:lnTo>
                    <a:pt x="311" y="94"/>
                  </a:lnTo>
                  <a:lnTo>
                    <a:pt x="311" y="94"/>
                  </a:lnTo>
                  <a:lnTo>
                    <a:pt x="311" y="94"/>
                  </a:lnTo>
                  <a:cubicBezTo>
                    <a:pt x="279" y="94"/>
                    <a:pt x="279" y="94"/>
                    <a:pt x="248" y="94"/>
                  </a:cubicBezTo>
                  <a:lnTo>
                    <a:pt x="248" y="94"/>
                  </a:lnTo>
                  <a:lnTo>
                    <a:pt x="248" y="94"/>
                  </a:lnTo>
                  <a:lnTo>
                    <a:pt x="218" y="94"/>
                  </a:lnTo>
                  <a:cubicBezTo>
                    <a:pt x="218" y="94"/>
                    <a:pt x="218" y="94"/>
                    <a:pt x="187" y="94"/>
                  </a:cubicBezTo>
                  <a:lnTo>
                    <a:pt x="187" y="94"/>
                  </a:lnTo>
                  <a:cubicBezTo>
                    <a:pt x="187" y="94"/>
                    <a:pt x="187" y="94"/>
                    <a:pt x="155" y="94"/>
                  </a:cubicBezTo>
                  <a:lnTo>
                    <a:pt x="155" y="124"/>
                  </a:lnTo>
                  <a:cubicBezTo>
                    <a:pt x="124" y="124"/>
                    <a:pt x="124" y="124"/>
                    <a:pt x="94" y="124"/>
                  </a:cubicBezTo>
                  <a:lnTo>
                    <a:pt x="94" y="156"/>
                  </a:lnTo>
                  <a:lnTo>
                    <a:pt x="94" y="156"/>
                  </a:lnTo>
                  <a:cubicBezTo>
                    <a:pt x="63" y="187"/>
                    <a:pt x="63" y="187"/>
                    <a:pt x="63" y="187"/>
                  </a:cubicBezTo>
                  <a:lnTo>
                    <a:pt x="63" y="187"/>
                  </a:lnTo>
                  <a:lnTo>
                    <a:pt x="63" y="187"/>
                  </a:lnTo>
                  <a:cubicBezTo>
                    <a:pt x="31" y="187"/>
                    <a:pt x="31" y="187"/>
                    <a:pt x="31" y="187"/>
                  </a:cubicBezTo>
                  <a:lnTo>
                    <a:pt x="0" y="187"/>
                  </a:lnTo>
                  <a:lnTo>
                    <a:pt x="0" y="187"/>
                  </a:lnTo>
                  <a:lnTo>
                    <a:pt x="0" y="187"/>
                  </a:lnTo>
                  <a:lnTo>
                    <a:pt x="0" y="187"/>
                  </a:lnTo>
                  <a:cubicBezTo>
                    <a:pt x="31" y="187"/>
                    <a:pt x="31" y="218"/>
                    <a:pt x="31" y="218"/>
                  </a:cubicBezTo>
                  <a:cubicBezTo>
                    <a:pt x="63" y="218"/>
                    <a:pt x="63" y="218"/>
                    <a:pt x="63" y="218"/>
                  </a:cubicBezTo>
                  <a:cubicBezTo>
                    <a:pt x="94" y="218"/>
                    <a:pt x="94" y="218"/>
                    <a:pt x="94" y="218"/>
                  </a:cubicBezTo>
                  <a:cubicBezTo>
                    <a:pt x="94" y="218"/>
                    <a:pt x="94" y="218"/>
                    <a:pt x="124" y="248"/>
                  </a:cubicBezTo>
                  <a:lnTo>
                    <a:pt x="124" y="248"/>
                  </a:lnTo>
                  <a:lnTo>
                    <a:pt x="124" y="248"/>
                  </a:lnTo>
                  <a:cubicBezTo>
                    <a:pt x="124" y="248"/>
                    <a:pt x="124" y="248"/>
                    <a:pt x="124" y="280"/>
                  </a:cubicBezTo>
                  <a:cubicBezTo>
                    <a:pt x="124" y="280"/>
                    <a:pt x="124" y="280"/>
                    <a:pt x="155" y="280"/>
                  </a:cubicBezTo>
                  <a:lnTo>
                    <a:pt x="155" y="280"/>
                  </a:lnTo>
                  <a:lnTo>
                    <a:pt x="187" y="311"/>
                  </a:lnTo>
                  <a:lnTo>
                    <a:pt x="187" y="342"/>
                  </a:lnTo>
                  <a:lnTo>
                    <a:pt x="187" y="342"/>
                  </a:lnTo>
                  <a:cubicBezTo>
                    <a:pt x="187" y="372"/>
                    <a:pt x="155" y="372"/>
                    <a:pt x="155" y="372"/>
                  </a:cubicBezTo>
                  <a:cubicBezTo>
                    <a:pt x="155" y="404"/>
                    <a:pt x="155" y="404"/>
                    <a:pt x="155" y="404"/>
                  </a:cubicBezTo>
                  <a:lnTo>
                    <a:pt x="155" y="404"/>
                  </a:lnTo>
                  <a:cubicBezTo>
                    <a:pt x="187" y="404"/>
                    <a:pt x="187" y="404"/>
                    <a:pt x="218" y="404"/>
                  </a:cubicBezTo>
                  <a:lnTo>
                    <a:pt x="218" y="404"/>
                  </a:lnTo>
                  <a:lnTo>
                    <a:pt x="218" y="404"/>
                  </a:lnTo>
                  <a:cubicBezTo>
                    <a:pt x="248" y="404"/>
                    <a:pt x="248" y="404"/>
                    <a:pt x="279" y="404"/>
                  </a:cubicBezTo>
                  <a:lnTo>
                    <a:pt x="279" y="404"/>
                  </a:lnTo>
                  <a:lnTo>
                    <a:pt x="279" y="404"/>
                  </a:lnTo>
                  <a:lnTo>
                    <a:pt x="279" y="404"/>
                  </a:lnTo>
                  <a:cubicBezTo>
                    <a:pt x="311" y="404"/>
                    <a:pt x="311" y="404"/>
                    <a:pt x="311" y="404"/>
                  </a:cubicBezTo>
                  <a:lnTo>
                    <a:pt x="311" y="404"/>
                  </a:lnTo>
                  <a:cubicBezTo>
                    <a:pt x="311" y="404"/>
                    <a:pt x="311" y="404"/>
                    <a:pt x="342" y="404"/>
                  </a:cubicBezTo>
                  <a:lnTo>
                    <a:pt x="342" y="404"/>
                  </a:lnTo>
                  <a:lnTo>
                    <a:pt x="342" y="435"/>
                  </a:lnTo>
                  <a:lnTo>
                    <a:pt x="342" y="435"/>
                  </a:lnTo>
                  <a:lnTo>
                    <a:pt x="372" y="435"/>
                  </a:lnTo>
                  <a:lnTo>
                    <a:pt x="403" y="435"/>
                  </a:lnTo>
                  <a:cubicBezTo>
                    <a:pt x="403" y="466"/>
                    <a:pt x="435" y="466"/>
                    <a:pt x="435" y="466"/>
                  </a:cubicBezTo>
                  <a:lnTo>
                    <a:pt x="435" y="466"/>
                  </a:lnTo>
                  <a:lnTo>
                    <a:pt x="435" y="496"/>
                  </a:lnTo>
                  <a:lnTo>
                    <a:pt x="435" y="496"/>
                  </a:lnTo>
                  <a:lnTo>
                    <a:pt x="435" y="496"/>
                  </a:lnTo>
                  <a:lnTo>
                    <a:pt x="435" y="528"/>
                  </a:lnTo>
                  <a:cubicBezTo>
                    <a:pt x="466" y="528"/>
                    <a:pt x="466" y="528"/>
                    <a:pt x="466" y="559"/>
                  </a:cubicBezTo>
                  <a:lnTo>
                    <a:pt x="466" y="559"/>
                  </a:lnTo>
                  <a:lnTo>
                    <a:pt x="466" y="559"/>
                  </a:lnTo>
                  <a:cubicBezTo>
                    <a:pt x="496" y="559"/>
                    <a:pt x="558" y="559"/>
                    <a:pt x="558" y="559"/>
                  </a:cubicBezTo>
                  <a:cubicBezTo>
                    <a:pt x="590" y="559"/>
                    <a:pt x="590" y="559"/>
                    <a:pt x="620" y="559"/>
                  </a:cubicBezTo>
                  <a:lnTo>
                    <a:pt x="620" y="559"/>
                  </a:lnTo>
                  <a:cubicBezTo>
                    <a:pt x="651" y="559"/>
                    <a:pt x="651" y="559"/>
                    <a:pt x="651" y="559"/>
                  </a:cubicBezTo>
                  <a:lnTo>
                    <a:pt x="683" y="559"/>
                  </a:lnTo>
                  <a:cubicBezTo>
                    <a:pt x="683" y="559"/>
                    <a:pt x="683" y="559"/>
                    <a:pt x="713" y="559"/>
                  </a:cubicBezTo>
                  <a:lnTo>
                    <a:pt x="713" y="559"/>
                  </a:lnTo>
                  <a:lnTo>
                    <a:pt x="744" y="559"/>
                  </a:lnTo>
                  <a:cubicBezTo>
                    <a:pt x="775" y="589"/>
                    <a:pt x="775" y="589"/>
                    <a:pt x="775" y="589"/>
                  </a:cubicBezTo>
                  <a:lnTo>
                    <a:pt x="775" y="589"/>
                  </a:lnTo>
                  <a:cubicBezTo>
                    <a:pt x="807" y="589"/>
                    <a:pt x="807" y="589"/>
                    <a:pt x="807" y="589"/>
                  </a:cubicBezTo>
                  <a:lnTo>
                    <a:pt x="807" y="589"/>
                  </a:lnTo>
                  <a:cubicBezTo>
                    <a:pt x="807" y="589"/>
                    <a:pt x="807" y="589"/>
                    <a:pt x="837" y="589"/>
                  </a:cubicBezTo>
                  <a:lnTo>
                    <a:pt x="837" y="620"/>
                  </a:lnTo>
                  <a:lnTo>
                    <a:pt x="837" y="620"/>
                  </a:lnTo>
                  <a:cubicBezTo>
                    <a:pt x="868" y="620"/>
                    <a:pt x="868" y="589"/>
                    <a:pt x="868" y="589"/>
                  </a:cubicBezTo>
                  <a:lnTo>
                    <a:pt x="868" y="589"/>
                  </a:lnTo>
                  <a:lnTo>
                    <a:pt x="868" y="589"/>
                  </a:lnTo>
                  <a:lnTo>
                    <a:pt x="899" y="589"/>
                  </a:lnTo>
                  <a:lnTo>
                    <a:pt x="899" y="589"/>
                  </a:lnTo>
                  <a:cubicBezTo>
                    <a:pt x="899" y="589"/>
                    <a:pt x="899" y="589"/>
                    <a:pt x="899" y="620"/>
                  </a:cubicBezTo>
                  <a:cubicBezTo>
                    <a:pt x="931" y="620"/>
                    <a:pt x="931" y="620"/>
                    <a:pt x="931" y="620"/>
                  </a:cubicBezTo>
                  <a:cubicBezTo>
                    <a:pt x="931" y="620"/>
                    <a:pt x="961" y="589"/>
                    <a:pt x="992" y="589"/>
                  </a:cubicBezTo>
                  <a:cubicBezTo>
                    <a:pt x="992" y="589"/>
                    <a:pt x="1023" y="559"/>
                    <a:pt x="1055" y="559"/>
                  </a:cubicBezTo>
                  <a:lnTo>
                    <a:pt x="1055" y="559"/>
                  </a:lnTo>
                  <a:lnTo>
                    <a:pt x="1085" y="559"/>
                  </a:lnTo>
                  <a:cubicBezTo>
                    <a:pt x="1116" y="559"/>
                    <a:pt x="1116" y="559"/>
                    <a:pt x="1147" y="559"/>
                  </a:cubicBezTo>
                  <a:lnTo>
                    <a:pt x="1147" y="559"/>
                  </a:lnTo>
                  <a:cubicBezTo>
                    <a:pt x="1179" y="559"/>
                    <a:pt x="1179" y="559"/>
                    <a:pt x="1209" y="559"/>
                  </a:cubicBezTo>
                  <a:lnTo>
                    <a:pt x="1209" y="559"/>
                  </a:lnTo>
                  <a:lnTo>
                    <a:pt x="1209" y="559"/>
                  </a:lnTo>
                  <a:cubicBezTo>
                    <a:pt x="1209" y="559"/>
                    <a:pt x="1209" y="528"/>
                    <a:pt x="1240" y="528"/>
                  </a:cubicBezTo>
                  <a:lnTo>
                    <a:pt x="1240" y="528"/>
                  </a:lnTo>
                  <a:cubicBezTo>
                    <a:pt x="1240" y="528"/>
                    <a:pt x="1240" y="528"/>
                    <a:pt x="1240" y="496"/>
                  </a:cubicBezTo>
                  <a:cubicBezTo>
                    <a:pt x="1271" y="496"/>
                    <a:pt x="1271" y="496"/>
                    <a:pt x="1271" y="496"/>
                  </a:cubicBezTo>
                  <a:lnTo>
                    <a:pt x="1271" y="496"/>
                  </a:lnTo>
                  <a:lnTo>
                    <a:pt x="1271" y="466"/>
                  </a:lnTo>
                  <a:lnTo>
                    <a:pt x="1271" y="466"/>
                  </a:lnTo>
                  <a:lnTo>
                    <a:pt x="1271" y="466"/>
                  </a:lnTo>
                  <a:cubicBezTo>
                    <a:pt x="1271" y="435"/>
                    <a:pt x="1271" y="435"/>
                    <a:pt x="1271" y="435"/>
                  </a:cubicBezTo>
                  <a:cubicBezTo>
                    <a:pt x="1271" y="404"/>
                    <a:pt x="1271" y="404"/>
                    <a:pt x="1303" y="404"/>
                  </a:cubicBezTo>
                  <a:lnTo>
                    <a:pt x="1303" y="404"/>
                  </a:lnTo>
                  <a:cubicBezTo>
                    <a:pt x="1333" y="404"/>
                    <a:pt x="1364" y="404"/>
                    <a:pt x="1364" y="404"/>
                  </a:cubicBezTo>
                  <a:cubicBezTo>
                    <a:pt x="1364" y="404"/>
                    <a:pt x="1364" y="404"/>
                    <a:pt x="1395" y="404"/>
                  </a:cubicBezTo>
                  <a:lnTo>
                    <a:pt x="1395" y="404"/>
                  </a:lnTo>
                  <a:lnTo>
                    <a:pt x="1395" y="404"/>
                  </a:lnTo>
                  <a:lnTo>
                    <a:pt x="1427" y="404"/>
                  </a:lnTo>
                  <a:lnTo>
                    <a:pt x="1427" y="404"/>
                  </a:lnTo>
                  <a:lnTo>
                    <a:pt x="1427" y="404"/>
                  </a:lnTo>
                  <a:lnTo>
                    <a:pt x="1427" y="404"/>
                  </a:lnTo>
                  <a:cubicBezTo>
                    <a:pt x="1427" y="404"/>
                    <a:pt x="1457" y="372"/>
                    <a:pt x="1488" y="372"/>
                  </a:cubicBezTo>
                  <a:lnTo>
                    <a:pt x="1488" y="372"/>
                  </a:lnTo>
                  <a:lnTo>
                    <a:pt x="1488" y="372"/>
                  </a:lnTo>
                  <a:cubicBezTo>
                    <a:pt x="1519" y="372"/>
                    <a:pt x="1519" y="372"/>
                    <a:pt x="1519" y="372"/>
                  </a:cubicBezTo>
                  <a:lnTo>
                    <a:pt x="1519" y="372"/>
                  </a:lnTo>
                  <a:lnTo>
                    <a:pt x="1519" y="372"/>
                  </a:lnTo>
                  <a:lnTo>
                    <a:pt x="1519" y="372"/>
                  </a:lnTo>
                  <a:lnTo>
                    <a:pt x="1551" y="372"/>
                  </a:lnTo>
                  <a:cubicBezTo>
                    <a:pt x="1551" y="342"/>
                    <a:pt x="1551" y="342"/>
                    <a:pt x="1551" y="342"/>
                  </a:cubicBezTo>
                  <a:cubicBezTo>
                    <a:pt x="1551" y="342"/>
                    <a:pt x="1551" y="311"/>
                    <a:pt x="1581" y="311"/>
                  </a:cubicBezTo>
                  <a:lnTo>
                    <a:pt x="1581" y="311"/>
                  </a:lnTo>
                  <a:cubicBezTo>
                    <a:pt x="1581" y="311"/>
                    <a:pt x="1581" y="311"/>
                    <a:pt x="1612" y="311"/>
                  </a:cubicBezTo>
                  <a:lnTo>
                    <a:pt x="1612" y="311"/>
                  </a:lnTo>
                  <a:lnTo>
                    <a:pt x="1612" y="311"/>
                  </a:lnTo>
                  <a:cubicBezTo>
                    <a:pt x="1643" y="280"/>
                    <a:pt x="1643" y="280"/>
                    <a:pt x="1643" y="280"/>
                  </a:cubicBezTo>
                  <a:lnTo>
                    <a:pt x="1675" y="280"/>
                  </a:lnTo>
                  <a:lnTo>
                    <a:pt x="1675" y="280"/>
                  </a:lnTo>
                  <a:lnTo>
                    <a:pt x="1675" y="280"/>
                  </a:lnTo>
                  <a:lnTo>
                    <a:pt x="1675" y="280"/>
                  </a:lnTo>
                  <a:lnTo>
                    <a:pt x="1705" y="280"/>
                  </a:lnTo>
                  <a:lnTo>
                    <a:pt x="1705" y="280"/>
                  </a:lnTo>
                  <a:lnTo>
                    <a:pt x="1675" y="280"/>
                  </a:lnTo>
                  <a:lnTo>
                    <a:pt x="1675" y="280"/>
                  </a:lnTo>
                  <a:lnTo>
                    <a:pt x="1675" y="280"/>
                  </a:lnTo>
                  <a:cubicBezTo>
                    <a:pt x="1643" y="280"/>
                    <a:pt x="1643" y="280"/>
                    <a:pt x="1643" y="280"/>
                  </a:cubicBezTo>
                  <a:lnTo>
                    <a:pt x="1643" y="280"/>
                  </a:lnTo>
                  <a:lnTo>
                    <a:pt x="1612" y="280"/>
                  </a:lnTo>
                  <a:lnTo>
                    <a:pt x="1612" y="280"/>
                  </a:lnTo>
                  <a:cubicBezTo>
                    <a:pt x="1612" y="280"/>
                    <a:pt x="1612" y="280"/>
                    <a:pt x="1581" y="280"/>
                  </a:cubicBezTo>
                  <a:lnTo>
                    <a:pt x="1581" y="280"/>
                  </a:lnTo>
                  <a:lnTo>
                    <a:pt x="1581" y="280"/>
                  </a:lnTo>
                  <a:cubicBezTo>
                    <a:pt x="1581" y="280"/>
                    <a:pt x="1581" y="280"/>
                    <a:pt x="1551" y="280"/>
                  </a:cubicBezTo>
                  <a:lnTo>
                    <a:pt x="1551" y="280"/>
                  </a:lnTo>
                  <a:lnTo>
                    <a:pt x="1551" y="280"/>
                  </a:lnTo>
                  <a:lnTo>
                    <a:pt x="1551" y="280"/>
                  </a:lnTo>
                  <a:lnTo>
                    <a:pt x="1551" y="280"/>
                  </a:lnTo>
                  <a:lnTo>
                    <a:pt x="1551" y="280"/>
                  </a:lnTo>
                  <a:cubicBezTo>
                    <a:pt x="1519" y="280"/>
                    <a:pt x="1488" y="280"/>
                    <a:pt x="1488" y="248"/>
                  </a:cubicBezTo>
                  <a:lnTo>
                    <a:pt x="1488" y="248"/>
                  </a:lnTo>
                  <a:lnTo>
                    <a:pt x="1488" y="248"/>
                  </a:lnTo>
                  <a:cubicBezTo>
                    <a:pt x="1488" y="218"/>
                    <a:pt x="1488" y="218"/>
                    <a:pt x="1488" y="218"/>
                  </a:cubicBezTo>
                  <a:lnTo>
                    <a:pt x="1488" y="218"/>
                  </a:lnTo>
                  <a:cubicBezTo>
                    <a:pt x="1488" y="187"/>
                    <a:pt x="1488" y="187"/>
                    <a:pt x="1488" y="187"/>
                  </a:cubicBezTo>
                  <a:lnTo>
                    <a:pt x="1519" y="187"/>
                  </a:lnTo>
                  <a:lnTo>
                    <a:pt x="1519" y="156"/>
                  </a:lnTo>
                  <a:lnTo>
                    <a:pt x="1519" y="156"/>
                  </a:lnTo>
                  <a:lnTo>
                    <a:pt x="1519" y="156"/>
                  </a:lnTo>
                  <a:cubicBezTo>
                    <a:pt x="1488" y="156"/>
                    <a:pt x="1488" y="124"/>
                    <a:pt x="1488" y="124"/>
                  </a:cubicBezTo>
                  <a:cubicBezTo>
                    <a:pt x="1488" y="124"/>
                    <a:pt x="1488" y="124"/>
                    <a:pt x="1457" y="124"/>
                  </a:cubicBezTo>
                  <a:lnTo>
                    <a:pt x="1457" y="124"/>
                  </a:lnTo>
                  <a:lnTo>
                    <a:pt x="1427" y="124"/>
                  </a:lnTo>
                  <a:lnTo>
                    <a:pt x="1395" y="124"/>
                  </a:lnTo>
                  <a:cubicBezTo>
                    <a:pt x="1395" y="156"/>
                    <a:pt x="1395" y="156"/>
                    <a:pt x="1364" y="156"/>
                  </a:cubicBezTo>
                  <a:cubicBezTo>
                    <a:pt x="1364" y="187"/>
                    <a:pt x="1364" y="187"/>
                    <a:pt x="1333" y="187"/>
                  </a:cubicBezTo>
                  <a:cubicBezTo>
                    <a:pt x="1333" y="187"/>
                    <a:pt x="1333" y="187"/>
                    <a:pt x="1303" y="187"/>
                  </a:cubicBezTo>
                  <a:lnTo>
                    <a:pt x="1303" y="187"/>
                  </a:lnTo>
                  <a:lnTo>
                    <a:pt x="1271" y="187"/>
                  </a:lnTo>
                  <a:lnTo>
                    <a:pt x="1240" y="187"/>
                  </a:lnTo>
                  <a:lnTo>
                    <a:pt x="1240" y="187"/>
                  </a:lnTo>
                  <a:lnTo>
                    <a:pt x="1209" y="187"/>
                  </a:lnTo>
                  <a:lnTo>
                    <a:pt x="1209" y="187"/>
                  </a:lnTo>
                  <a:cubicBezTo>
                    <a:pt x="1179" y="187"/>
                    <a:pt x="1179" y="187"/>
                    <a:pt x="1179" y="187"/>
                  </a:cubicBezTo>
                  <a:cubicBezTo>
                    <a:pt x="1147" y="187"/>
                    <a:pt x="1147" y="187"/>
                    <a:pt x="1147" y="187"/>
                  </a:cubicBezTo>
                  <a:cubicBezTo>
                    <a:pt x="1116" y="187"/>
                    <a:pt x="1085" y="156"/>
                    <a:pt x="1085" y="156"/>
                  </a:cubicBezTo>
                  <a:lnTo>
                    <a:pt x="1085" y="156"/>
                  </a:lnTo>
                  <a:cubicBezTo>
                    <a:pt x="1055" y="156"/>
                    <a:pt x="1055" y="156"/>
                    <a:pt x="1055" y="124"/>
                  </a:cubicBezTo>
                  <a:cubicBezTo>
                    <a:pt x="1023" y="124"/>
                    <a:pt x="992" y="124"/>
                    <a:pt x="961" y="124"/>
                  </a:cubicBezTo>
                  <a:lnTo>
                    <a:pt x="961" y="124"/>
                  </a:lnTo>
                  <a:lnTo>
                    <a:pt x="961" y="124"/>
                  </a:lnTo>
                  <a:lnTo>
                    <a:pt x="931" y="124"/>
                  </a:lnTo>
                  <a:lnTo>
                    <a:pt x="899" y="124"/>
                  </a:lnTo>
                  <a:lnTo>
                    <a:pt x="868" y="124"/>
                  </a:lnTo>
                  <a:lnTo>
                    <a:pt x="868" y="124"/>
                  </a:lnTo>
                  <a:lnTo>
                    <a:pt x="837" y="124"/>
                  </a:lnTo>
                  <a:lnTo>
                    <a:pt x="837" y="124"/>
                  </a:lnTo>
                  <a:cubicBezTo>
                    <a:pt x="807" y="124"/>
                    <a:pt x="807" y="124"/>
                    <a:pt x="807" y="124"/>
                  </a:cubicBezTo>
                  <a:cubicBezTo>
                    <a:pt x="775" y="124"/>
                    <a:pt x="775" y="124"/>
                    <a:pt x="775" y="124"/>
                  </a:cubicBezTo>
                  <a:lnTo>
                    <a:pt x="775" y="94"/>
                  </a:lnTo>
                  <a:lnTo>
                    <a:pt x="744" y="94"/>
                  </a:lnTo>
                  <a:lnTo>
                    <a:pt x="744" y="94"/>
                  </a:lnTo>
                  <a:lnTo>
                    <a:pt x="744" y="63"/>
                  </a:lnTo>
                  <a:lnTo>
                    <a:pt x="744" y="63"/>
                  </a:lnTo>
                  <a:lnTo>
                    <a:pt x="713" y="32"/>
                  </a:lnTo>
                  <a:cubicBezTo>
                    <a:pt x="683" y="32"/>
                    <a:pt x="683" y="32"/>
                    <a:pt x="651" y="32"/>
                  </a:cubicBezTo>
                  <a:lnTo>
                    <a:pt x="651" y="32"/>
                  </a:lnTo>
                  <a:cubicBezTo>
                    <a:pt x="620" y="32"/>
                    <a:pt x="620" y="32"/>
                    <a:pt x="590" y="0"/>
                  </a:cubicBezTo>
                  <a:cubicBezTo>
                    <a:pt x="590" y="32"/>
                    <a:pt x="590" y="32"/>
                    <a:pt x="558" y="32"/>
                  </a:cubicBezTo>
                  <a:cubicBezTo>
                    <a:pt x="558" y="32"/>
                    <a:pt x="558" y="32"/>
                    <a:pt x="558" y="63"/>
                  </a:cubicBezTo>
                  <a:lnTo>
                    <a:pt x="558" y="63"/>
                  </a:lnTo>
                  <a:lnTo>
                    <a:pt x="558" y="63"/>
                  </a:lnTo>
                  <a:lnTo>
                    <a:pt x="558" y="63"/>
                  </a:lnTo>
                  <a:lnTo>
                    <a:pt x="558" y="63"/>
                  </a:lnTo>
                  <a:cubicBezTo>
                    <a:pt x="558" y="63"/>
                    <a:pt x="590" y="63"/>
                    <a:pt x="590" y="94"/>
                  </a:cubicBezTo>
                  <a:lnTo>
                    <a:pt x="590" y="94"/>
                  </a:lnTo>
                  <a:lnTo>
                    <a:pt x="590" y="94"/>
                  </a:lnTo>
                  <a:cubicBezTo>
                    <a:pt x="590" y="94"/>
                    <a:pt x="590" y="94"/>
                    <a:pt x="558"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7" name="Freeform 109"/>
            <p:cNvSpPr>
              <a:spLocks noChangeArrowheads="1"/>
            </p:cNvSpPr>
            <p:nvPr/>
          </p:nvSpPr>
          <p:spPr bwMode="auto">
            <a:xfrm>
              <a:off x="4114800" y="798513"/>
              <a:ext cx="33338" cy="11112"/>
            </a:xfrm>
            <a:custGeom>
              <a:avLst/>
              <a:gdLst>
                <a:gd name="T0" fmla="*/ 31 w 93"/>
                <a:gd name="T1" fmla="*/ 31 h 32"/>
                <a:gd name="T2" fmla="*/ 31 w 93"/>
                <a:gd name="T3" fmla="*/ 31 h 32"/>
                <a:gd name="T4" fmla="*/ 62 w 93"/>
                <a:gd name="T5" fmla="*/ 31 h 32"/>
                <a:gd name="T6" fmla="*/ 92 w 93"/>
                <a:gd name="T7" fmla="*/ 0 h 32"/>
                <a:gd name="T8" fmla="*/ 92 w 93"/>
                <a:gd name="T9" fmla="*/ 0 h 32"/>
                <a:gd name="T10" fmla="*/ 62 w 93"/>
                <a:gd name="T11" fmla="*/ 31 h 32"/>
                <a:gd name="T12" fmla="*/ 31 w 93"/>
                <a:gd name="T13" fmla="*/ 31 h 32"/>
                <a:gd name="T14" fmla="*/ 31 w 93"/>
                <a:gd name="T15" fmla="*/ 31 h 32"/>
                <a:gd name="T16" fmla="*/ 0 w 93"/>
                <a:gd name="T17" fmla="*/ 31 h 32"/>
                <a:gd name="T18" fmla="*/ 0 w 93"/>
                <a:gd name="T19" fmla="*/ 31 h 32"/>
                <a:gd name="T20" fmla="*/ 0 w 93"/>
                <a:gd name="T21" fmla="*/ 31 h 32"/>
                <a:gd name="T22" fmla="*/ 31 w 93"/>
                <a:gd name="T23"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
                  <a:moveTo>
                    <a:pt x="31" y="31"/>
                  </a:moveTo>
                  <a:lnTo>
                    <a:pt x="31" y="31"/>
                  </a:lnTo>
                  <a:lnTo>
                    <a:pt x="62" y="31"/>
                  </a:lnTo>
                  <a:cubicBezTo>
                    <a:pt x="62" y="31"/>
                    <a:pt x="92" y="31"/>
                    <a:pt x="92" y="0"/>
                  </a:cubicBezTo>
                  <a:lnTo>
                    <a:pt x="92" y="0"/>
                  </a:lnTo>
                  <a:cubicBezTo>
                    <a:pt x="62" y="31"/>
                    <a:pt x="62" y="31"/>
                    <a:pt x="62" y="31"/>
                  </a:cubicBezTo>
                  <a:lnTo>
                    <a:pt x="31" y="31"/>
                  </a:lnTo>
                  <a:lnTo>
                    <a:pt x="31" y="31"/>
                  </a:lnTo>
                  <a:lnTo>
                    <a:pt x="0" y="31"/>
                  </a:lnTo>
                  <a:lnTo>
                    <a:pt x="0" y="31"/>
                  </a:lnTo>
                  <a:lnTo>
                    <a:pt x="0" y="31"/>
                  </a:lnTo>
                  <a:cubicBezTo>
                    <a:pt x="31" y="31"/>
                    <a:pt x="31" y="31"/>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8" name="Freeform 110"/>
            <p:cNvSpPr>
              <a:spLocks noChangeArrowheads="1"/>
            </p:cNvSpPr>
            <p:nvPr/>
          </p:nvSpPr>
          <p:spPr bwMode="auto">
            <a:xfrm>
              <a:off x="3779838" y="1189038"/>
              <a:ext cx="122237" cy="112712"/>
            </a:xfrm>
            <a:custGeom>
              <a:avLst/>
              <a:gdLst>
                <a:gd name="T0" fmla="*/ 340 w 341"/>
                <a:gd name="T1" fmla="*/ 187 h 312"/>
                <a:gd name="T2" fmla="*/ 340 w 341"/>
                <a:gd name="T3" fmla="*/ 187 h 312"/>
                <a:gd name="T4" fmla="*/ 340 w 341"/>
                <a:gd name="T5" fmla="*/ 187 h 312"/>
                <a:gd name="T6" fmla="*/ 309 w 341"/>
                <a:gd name="T7" fmla="*/ 156 h 312"/>
                <a:gd name="T8" fmla="*/ 309 w 341"/>
                <a:gd name="T9" fmla="*/ 156 h 312"/>
                <a:gd name="T10" fmla="*/ 340 w 341"/>
                <a:gd name="T11" fmla="*/ 94 h 312"/>
                <a:gd name="T12" fmla="*/ 340 w 341"/>
                <a:gd name="T13" fmla="*/ 94 h 312"/>
                <a:gd name="T14" fmla="*/ 309 w 341"/>
                <a:gd name="T15" fmla="*/ 63 h 312"/>
                <a:gd name="T16" fmla="*/ 309 w 341"/>
                <a:gd name="T17" fmla="*/ 32 h 312"/>
                <a:gd name="T18" fmla="*/ 309 w 341"/>
                <a:gd name="T19" fmla="*/ 0 h 312"/>
                <a:gd name="T20" fmla="*/ 309 w 341"/>
                <a:gd name="T21" fmla="*/ 0 h 312"/>
                <a:gd name="T22" fmla="*/ 248 w 341"/>
                <a:gd name="T23" fmla="*/ 32 h 312"/>
                <a:gd name="T24" fmla="*/ 217 w 341"/>
                <a:gd name="T25" fmla="*/ 0 h 312"/>
                <a:gd name="T26" fmla="*/ 156 w 341"/>
                <a:gd name="T27" fmla="*/ 32 h 312"/>
                <a:gd name="T28" fmla="*/ 124 w 341"/>
                <a:gd name="T29" fmla="*/ 32 h 312"/>
                <a:gd name="T30" fmla="*/ 93 w 341"/>
                <a:gd name="T31" fmla="*/ 63 h 312"/>
                <a:gd name="T32" fmla="*/ 62 w 341"/>
                <a:gd name="T33" fmla="*/ 63 h 312"/>
                <a:gd name="T34" fmla="*/ 32 w 341"/>
                <a:gd name="T35" fmla="*/ 94 h 312"/>
                <a:gd name="T36" fmla="*/ 62 w 341"/>
                <a:gd name="T37" fmla="*/ 94 h 312"/>
                <a:gd name="T38" fmla="*/ 93 w 341"/>
                <a:gd name="T39" fmla="*/ 94 h 312"/>
                <a:gd name="T40" fmla="*/ 93 w 341"/>
                <a:gd name="T41" fmla="*/ 156 h 312"/>
                <a:gd name="T42" fmla="*/ 124 w 341"/>
                <a:gd name="T43" fmla="*/ 156 h 312"/>
                <a:gd name="T44" fmla="*/ 32 w 341"/>
                <a:gd name="T45" fmla="*/ 248 h 312"/>
                <a:gd name="T46" fmla="*/ 0 w 341"/>
                <a:gd name="T47" fmla="*/ 248 h 312"/>
                <a:gd name="T48" fmla="*/ 0 w 341"/>
                <a:gd name="T49" fmla="*/ 280 h 312"/>
                <a:gd name="T50" fmla="*/ 62 w 341"/>
                <a:gd name="T51" fmla="*/ 311 h 312"/>
                <a:gd name="T52" fmla="*/ 93 w 341"/>
                <a:gd name="T53" fmla="*/ 311 h 312"/>
                <a:gd name="T54" fmla="*/ 156 w 341"/>
                <a:gd name="T55" fmla="*/ 280 h 312"/>
                <a:gd name="T56" fmla="*/ 217 w 341"/>
                <a:gd name="T57" fmla="*/ 248 h 312"/>
                <a:gd name="T58" fmla="*/ 248 w 341"/>
                <a:gd name="T59" fmla="*/ 218 h 312"/>
                <a:gd name="T60" fmla="*/ 280 w 341"/>
                <a:gd name="T61" fmla="*/ 218 h 312"/>
                <a:gd name="T62" fmla="*/ 309 w 341"/>
                <a:gd name="T63" fmla="*/ 21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 h="312">
                  <a:moveTo>
                    <a:pt x="340" y="187"/>
                  </a:moveTo>
                  <a:lnTo>
                    <a:pt x="340" y="187"/>
                  </a:lnTo>
                  <a:lnTo>
                    <a:pt x="340" y="187"/>
                  </a:lnTo>
                  <a:lnTo>
                    <a:pt x="340" y="187"/>
                  </a:lnTo>
                  <a:lnTo>
                    <a:pt x="340" y="187"/>
                  </a:lnTo>
                  <a:lnTo>
                    <a:pt x="340" y="187"/>
                  </a:lnTo>
                  <a:cubicBezTo>
                    <a:pt x="340" y="187"/>
                    <a:pt x="309" y="187"/>
                    <a:pt x="309" y="156"/>
                  </a:cubicBezTo>
                  <a:lnTo>
                    <a:pt x="309" y="156"/>
                  </a:lnTo>
                  <a:lnTo>
                    <a:pt x="309" y="156"/>
                  </a:lnTo>
                  <a:lnTo>
                    <a:pt x="309" y="156"/>
                  </a:lnTo>
                  <a:cubicBezTo>
                    <a:pt x="340" y="124"/>
                    <a:pt x="340" y="124"/>
                    <a:pt x="340" y="124"/>
                  </a:cubicBezTo>
                  <a:cubicBezTo>
                    <a:pt x="340" y="124"/>
                    <a:pt x="309" y="124"/>
                    <a:pt x="340" y="94"/>
                  </a:cubicBezTo>
                  <a:lnTo>
                    <a:pt x="340" y="94"/>
                  </a:lnTo>
                  <a:lnTo>
                    <a:pt x="340" y="94"/>
                  </a:lnTo>
                  <a:cubicBezTo>
                    <a:pt x="309" y="63"/>
                    <a:pt x="309" y="63"/>
                    <a:pt x="309" y="63"/>
                  </a:cubicBezTo>
                  <a:lnTo>
                    <a:pt x="309" y="63"/>
                  </a:lnTo>
                  <a:lnTo>
                    <a:pt x="309" y="63"/>
                  </a:lnTo>
                  <a:cubicBezTo>
                    <a:pt x="309" y="32"/>
                    <a:pt x="309" y="32"/>
                    <a:pt x="309" y="32"/>
                  </a:cubicBezTo>
                  <a:lnTo>
                    <a:pt x="309" y="32"/>
                  </a:lnTo>
                  <a:lnTo>
                    <a:pt x="309" y="0"/>
                  </a:lnTo>
                  <a:lnTo>
                    <a:pt x="309" y="0"/>
                  </a:lnTo>
                  <a:lnTo>
                    <a:pt x="309" y="0"/>
                  </a:lnTo>
                  <a:cubicBezTo>
                    <a:pt x="309" y="0"/>
                    <a:pt x="309" y="0"/>
                    <a:pt x="280" y="32"/>
                  </a:cubicBezTo>
                  <a:lnTo>
                    <a:pt x="248" y="32"/>
                  </a:lnTo>
                  <a:cubicBezTo>
                    <a:pt x="248" y="32"/>
                    <a:pt x="217" y="32"/>
                    <a:pt x="217" y="0"/>
                  </a:cubicBezTo>
                  <a:lnTo>
                    <a:pt x="217" y="0"/>
                  </a:lnTo>
                  <a:cubicBezTo>
                    <a:pt x="186" y="0"/>
                    <a:pt x="186" y="0"/>
                    <a:pt x="186" y="0"/>
                  </a:cubicBezTo>
                  <a:cubicBezTo>
                    <a:pt x="186" y="0"/>
                    <a:pt x="186" y="32"/>
                    <a:pt x="156" y="32"/>
                  </a:cubicBezTo>
                  <a:lnTo>
                    <a:pt x="156" y="32"/>
                  </a:lnTo>
                  <a:lnTo>
                    <a:pt x="124" y="32"/>
                  </a:lnTo>
                  <a:lnTo>
                    <a:pt x="124" y="32"/>
                  </a:lnTo>
                  <a:cubicBezTo>
                    <a:pt x="124" y="32"/>
                    <a:pt x="124" y="63"/>
                    <a:pt x="93" y="63"/>
                  </a:cubicBezTo>
                  <a:lnTo>
                    <a:pt x="62" y="63"/>
                  </a:lnTo>
                  <a:lnTo>
                    <a:pt x="62" y="63"/>
                  </a:lnTo>
                  <a:cubicBezTo>
                    <a:pt x="62" y="94"/>
                    <a:pt x="32" y="94"/>
                    <a:pt x="32" y="94"/>
                  </a:cubicBezTo>
                  <a:lnTo>
                    <a:pt x="32" y="94"/>
                  </a:lnTo>
                  <a:cubicBezTo>
                    <a:pt x="62" y="94"/>
                    <a:pt x="62" y="94"/>
                    <a:pt x="62" y="94"/>
                  </a:cubicBezTo>
                  <a:lnTo>
                    <a:pt x="62" y="94"/>
                  </a:lnTo>
                  <a:lnTo>
                    <a:pt x="62" y="94"/>
                  </a:lnTo>
                  <a:lnTo>
                    <a:pt x="93" y="94"/>
                  </a:lnTo>
                  <a:cubicBezTo>
                    <a:pt x="93" y="94"/>
                    <a:pt x="93" y="94"/>
                    <a:pt x="93" y="124"/>
                  </a:cubicBezTo>
                  <a:cubicBezTo>
                    <a:pt x="124" y="124"/>
                    <a:pt x="93" y="156"/>
                    <a:pt x="93" y="156"/>
                  </a:cubicBezTo>
                  <a:cubicBezTo>
                    <a:pt x="93" y="156"/>
                    <a:pt x="93" y="156"/>
                    <a:pt x="62" y="156"/>
                  </a:cubicBezTo>
                  <a:cubicBezTo>
                    <a:pt x="124" y="156"/>
                    <a:pt x="124" y="156"/>
                    <a:pt x="124" y="156"/>
                  </a:cubicBezTo>
                  <a:cubicBezTo>
                    <a:pt x="62" y="218"/>
                    <a:pt x="62" y="218"/>
                    <a:pt x="62" y="218"/>
                  </a:cubicBezTo>
                  <a:cubicBezTo>
                    <a:pt x="62" y="218"/>
                    <a:pt x="62" y="218"/>
                    <a:pt x="32" y="248"/>
                  </a:cubicBezTo>
                  <a:lnTo>
                    <a:pt x="0" y="248"/>
                  </a:lnTo>
                  <a:lnTo>
                    <a:pt x="0" y="248"/>
                  </a:lnTo>
                  <a:lnTo>
                    <a:pt x="0" y="280"/>
                  </a:lnTo>
                  <a:lnTo>
                    <a:pt x="0" y="280"/>
                  </a:lnTo>
                  <a:cubicBezTo>
                    <a:pt x="0" y="280"/>
                    <a:pt x="32" y="280"/>
                    <a:pt x="32" y="311"/>
                  </a:cubicBezTo>
                  <a:cubicBezTo>
                    <a:pt x="32" y="311"/>
                    <a:pt x="32" y="311"/>
                    <a:pt x="62" y="311"/>
                  </a:cubicBezTo>
                  <a:lnTo>
                    <a:pt x="62" y="311"/>
                  </a:lnTo>
                  <a:lnTo>
                    <a:pt x="93" y="311"/>
                  </a:lnTo>
                  <a:cubicBezTo>
                    <a:pt x="124" y="311"/>
                    <a:pt x="124" y="311"/>
                    <a:pt x="156" y="280"/>
                  </a:cubicBezTo>
                  <a:lnTo>
                    <a:pt x="156" y="280"/>
                  </a:lnTo>
                  <a:cubicBezTo>
                    <a:pt x="186" y="248"/>
                    <a:pt x="186" y="248"/>
                    <a:pt x="217" y="248"/>
                  </a:cubicBezTo>
                  <a:lnTo>
                    <a:pt x="217" y="248"/>
                  </a:lnTo>
                  <a:lnTo>
                    <a:pt x="217" y="248"/>
                  </a:lnTo>
                  <a:cubicBezTo>
                    <a:pt x="217" y="248"/>
                    <a:pt x="217" y="218"/>
                    <a:pt x="248" y="218"/>
                  </a:cubicBezTo>
                  <a:cubicBezTo>
                    <a:pt x="248" y="187"/>
                    <a:pt x="248" y="187"/>
                    <a:pt x="248" y="187"/>
                  </a:cubicBezTo>
                  <a:cubicBezTo>
                    <a:pt x="280" y="187"/>
                    <a:pt x="280" y="187"/>
                    <a:pt x="280" y="218"/>
                  </a:cubicBezTo>
                  <a:cubicBezTo>
                    <a:pt x="309" y="218"/>
                    <a:pt x="309" y="218"/>
                    <a:pt x="309" y="218"/>
                  </a:cubicBezTo>
                  <a:lnTo>
                    <a:pt x="309" y="218"/>
                  </a:lnTo>
                  <a:cubicBezTo>
                    <a:pt x="309" y="187"/>
                    <a:pt x="309" y="187"/>
                    <a:pt x="340"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9" name="Freeform 111"/>
            <p:cNvSpPr>
              <a:spLocks noChangeArrowheads="1"/>
            </p:cNvSpPr>
            <p:nvPr/>
          </p:nvSpPr>
          <p:spPr bwMode="auto">
            <a:xfrm>
              <a:off x="4092575" y="1033463"/>
              <a:ext cx="77788" cy="22225"/>
            </a:xfrm>
            <a:custGeom>
              <a:avLst/>
              <a:gdLst>
                <a:gd name="T0" fmla="*/ 31 w 218"/>
                <a:gd name="T1" fmla="*/ 31 h 63"/>
                <a:gd name="T2" fmla="*/ 31 w 218"/>
                <a:gd name="T3" fmla="*/ 31 h 63"/>
                <a:gd name="T4" fmla="*/ 62 w 218"/>
                <a:gd name="T5" fmla="*/ 62 h 63"/>
                <a:gd name="T6" fmla="*/ 93 w 218"/>
                <a:gd name="T7" fmla="*/ 62 h 63"/>
                <a:gd name="T8" fmla="*/ 124 w 218"/>
                <a:gd name="T9" fmla="*/ 62 h 63"/>
                <a:gd name="T10" fmla="*/ 124 w 218"/>
                <a:gd name="T11" fmla="*/ 62 h 63"/>
                <a:gd name="T12" fmla="*/ 186 w 218"/>
                <a:gd name="T13" fmla="*/ 62 h 63"/>
                <a:gd name="T14" fmla="*/ 186 w 218"/>
                <a:gd name="T15" fmla="*/ 62 h 63"/>
                <a:gd name="T16" fmla="*/ 186 w 218"/>
                <a:gd name="T17" fmla="*/ 62 h 63"/>
                <a:gd name="T18" fmla="*/ 186 w 218"/>
                <a:gd name="T19" fmla="*/ 62 h 63"/>
                <a:gd name="T20" fmla="*/ 217 w 218"/>
                <a:gd name="T21" fmla="*/ 62 h 63"/>
                <a:gd name="T22" fmla="*/ 217 w 218"/>
                <a:gd name="T23" fmla="*/ 62 h 63"/>
                <a:gd name="T24" fmla="*/ 217 w 218"/>
                <a:gd name="T25" fmla="*/ 31 h 63"/>
                <a:gd name="T26" fmla="*/ 217 w 218"/>
                <a:gd name="T27" fmla="*/ 0 h 63"/>
                <a:gd name="T28" fmla="*/ 217 w 218"/>
                <a:gd name="T29" fmla="*/ 0 h 63"/>
                <a:gd name="T30" fmla="*/ 217 w 218"/>
                <a:gd name="T31" fmla="*/ 31 h 63"/>
                <a:gd name="T32" fmla="*/ 186 w 218"/>
                <a:gd name="T33" fmla="*/ 0 h 63"/>
                <a:gd name="T34" fmla="*/ 186 w 218"/>
                <a:gd name="T35" fmla="*/ 0 h 63"/>
                <a:gd name="T36" fmla="*/ 124 w 218"/>
                <a:gd name="T37" fmla="*/ 0 h 63"/>
                <a:gd name="T38" fmla="*/ 124 w 218"/>
                <a:gd name="T39" fmla="*/ 0 h 63"/>
                <a:gd name="T40" fmla="*/ 93 w 218"/>
                <a:gd name="T41" fmla="*/ 0 h 63"/>
                <a:gd name="T42" fmla="*/ 93 w 218"/>
                <a:gd name="T43" fmla="*/ 0 h 63"/>
                <a:gd name="T44" fmla="*/ 62 w 218"/>
                <a:gd name="T45" fmla="*/ 0 h 63"/>
                <a:gd name="T46" fmla="*/ 31 w 218"/>
                <a:gd name="T47" fmla="*/ 0 h 63"/>
                <a:gd name="T48" fmla="*/ 0 w 218"/>
                <a:gd name="T49" fmla="*/ 0 h 63"/>
                <a:gd name="T50" fmla="*/ 0 w 218"/>
                <a:gd name="T51" fmla="*/ 31 h 63"/>
                <a:gd name="T52" fmla="*/ 0 w 218"/>
                <a:gd name="T53" fmla="*/ 31 h 63"/>
                <a:gd name="T54" fmla="*/ 0 w 218"/>
                <a:gd name="T55" fmla="*/ 31 h 63"/>
                <a:gd name="T56" fmla="*/ 31 w 218"/>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8" h="63">
                  <a:moveTo>
                    <a:pt x="31" y="31"/>
                  </a:moveTo>
                  <a:lnTo>
                    <a:pt x="31" y="31"/>
                  </a:lnTo>
                  <a:lnTo>
                    <a:pt x="62" y="62"/>
                  </a:lnTo>
                  <a:lnTo>
                    <a:pt x="93" y="62"/>
                  </a:lnTo>
                  <a:cubicBezTo>
                    <a:pt x="93" y="62"/>
                    <a:pt x="93" y="62"/>
                    <a:pt x="124" y="62"/>
                  </a:cubicBezTo>
                  <a:lnTo>
                    <a:pt x="124" y="62"/>
                  </a:lnTo>
                  <a:cubicBezTo>
                    <a:pt x="154" y="62"/>
                    <a:pt x="154" y="62"/>
                    <a:pt x="186" y="62"/>
                  </a:cubicBezTo>
                  <a:lnTo>
                    <a:pt x="186" y="62"/>
                  </a:lnTo>
                  <a:lnTo>
                    <a:pt x="186" y="62"/>
                  </a:lnTo>
                  <a:lnTo>
                    <a:pt x="186" y="62"/>
                  </a:lnTo>
                  <a:cubicBezTo>
                    <a:pt x="186" y="62"/>
                    <a:pt x="186" y="62"/>
                    <a:pt x="217" y="62"/>
                  </a:cubicBezTo>
                  <a:lnTo>
                    <a:pt x="217" y="62"/>
                  </a:lnTo>
                  <a:cubicBezTo>
                    <a:pt x="217" y="31"/>
                    <a:pt x="217" y="31"/>
                    <a:pt x="217" y="31"/>
                  </a:cubicBezTo>
                  <a:lnTo>
                    <a:pt x="217" y="0"/>
                  </a:lnTo>
                  <a:lnTo>
                    <a:pt x="217" y="0"/>
                  </a:lnTo>
                  <a:lnTo>
                    <a:pt x="217" y="31"/>
                  </a:lnTo>
                  <a:cubicBezTo>
                    <a:pt x="186" y="31"/>
                    <a:pt x="186" y="0"/>
                    <a:pt x="186" y="0"/>
                  </a:cubicBezTo>
                  <a:lnTo>
                    <a:pt x="186" y="0"/>
                  </a:lnTo>
                  <a:cubicBezTo>
                    <a:pt x="154" y="0"/>
                    <a:pt x="154" y="0"/>
                    <a:pt x="124" y="0"/>
                  </a:cubicBezTo>
                  <a:lnTo>
                    <a:pt x="124" y="0"/>
                  </a:lnTo>
                  <a:lnTo>
                    <a:pt x="93" y="0"/>
                  </a:lnTo>
                  <a:lnTo>
                    <a:pt x="93" y="0"/>
                  </a:lnTo>
                  <a:lnTo>
                    <a:pt x="62" y="0"/>
                  </a:lnTo>
                  <a:cubicBezTo>
                    <a:pt x="31" y="0"/>
                    <a:pt x="31" y="0"/>
                    <a:pt x="31" y="0"/>
                  </a:cubicBezTo>
                  <a:lnTo>
                    <a:pt x="0" y="0"/>
                  </a:lnTo>
                  <a:cubicBezTo>
                    <a:pt x="0" y="0"/>
                    <a:pt x="0" y="0"/>
                    <a:pt x="0" y="31"/>
                  </a:cubicBezTo>
                  <a:lnTo>
                    <a:pt x="0" y="31"/>
                  </a:lnTo>
                  <a:lnTo>
                    <a:pt x="0" y="31"/>
                  </a:lnTo>
                  <a:lnTo>
                    <a:pt x="31"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0" name="Freeform 112"/>
            <p:cNvSpPr>
              <a:spLocks noChangeArrowheads="1"/>
            </p:cNvSpPr>
            <p:nvPr/>
          </p:nvSpPr>
          <p:spPr bwMode="auto">
            <a:xfrm>
              <a:off x="4192588" y="1022350"/>
              <a:ext cx="77787" cy="22225"/>
            </a:xfrm>
            <a:custGeom>
              <a:avLst/>
              <a:gdLst>
                <a:gd name="T0" fmla="*/ 31 w 218"/>
                <a:gd name="T1" fmla="*/ 31 h 63"/>
                <a:gd name="T2" fmla="*/ 31 w 218"/>
                <a:gd name="T3" fmla="*/ 31 h 63"/>
                <a:gd name="T4" fmla="*/ 31 w 218"/>
                <a:gd name="T5" fmla="*/ 31 h 63"/>
                <a:gd name="T6" fmla="*/ 62 w 218"/>
                <a:gd name="T7" fmla="*/ 0 h 63"/>
                <a:gd name="T8" fmla="*/ 62 w 218"/>
                <a:gd name="T9" fmla="*/ 0 h 63"/>
                <a:gd name="T10" fmla="*/ 93 w 218"/>
                <a:gd name="T11" fmla="*/ 0 h 63"/>
                <a:gd name="T12" fmla="*/ 124 w 218"/>
                <a:gd name="T13" fmla="*/ 31 h 63"/>
                <a:gd name="T14" fmla="*/ 155 w 218"/>
                <a:gd name="T15" fmla="*/ 31 h 63"/>
                <a:gd name="T16" fmla="*/ 155 w 218"/>
                <a:gd name="T17" fmla="*/ 31 h 63"/>
                <a:gd name="T18" fmla="*/ 155 w 218"/>
                <a:gd name="T19" fmla="*/ 62 h 63"/>
                <a:gd name="T20" fmla="*/ 186 w 218"/>
                <a:gd name="T21" fmla="*/ 31 h 63"/>
                <a:gd name="T22" fmla="*/ 186 w 218"/>
                <a:gd name="T23" fmla="*/ 31 h 63"/>
                <a:gd name="T24" fmla="*/ 217 w 218"/>
                <a:gd name="T25" fmla="*/ 31 h 63"/>
                <a:gd name="T26" fmla="*/ 217 w 218"/>
                <a:gd name="T27" fmla="*/ 31 h 63"/>
                <a:gd name="T28" fmla="*/ 217 w 218"/>
                <a:gd name="T29" fmla="*/ 31 h 63"/>
                <a:gd name="T30" fmla="*/ 217 w 218"/>
                <a:gd name="T31" fmla="*/ 31 h 63"/>
                <a:gd name="T32" fmla="*/ 186 w 218"/>
                <a:gd name="T33" fmla="*/ 31 h 63"/>
                <a:gd name="T34" fmla="*/ 155 w 218"/>
                <a:gd name="T35" fmla="*/ 0 h 63"/>
                <a:gd name="T36" fmla="*/ 62 w 218"/>
                <a:gd name="T37" fmla="*/ 0 h 63"/>
                <a:gd name="T38" fmla="*/ 62 w 218"/>
                <a:gd name="T39" fmla="*/ 0 h 63"/>
                <a:gd name="T40" fmla="*/ 31 w 218"/>
                <a:gd name="T41" fmla="*/ 0 h 63"/>
                <a:gd name="T42" fmla="*/ 0 w 218"/>
                <a:gd name="T43" fmla="*/ 0 h 63"/>
                <a:gd name="T44" fmla="*/ 31 w 218"/>
                <a:gd name="T45" fmla="*/ 0 h 63"/>
                <a:gd name="T46" fmla="*/ 31 w 218"/>
                <a:gd name="T4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63">
                  <a:moveTo>
                    <a:pt x="31" y="31"/>
                  </a:moveTo>
                  <a:lnTo>
                    <a:pt x="31" y="31"/>
                  </a:lnTo>
                  <a:lnTo>
                    <a:pt x="31" y="31"/>
                  </a:lnTo>
                  <a:lnTo>
                    <a:pt x="62" y="0"/>
                  </a:lnTo>
                  <a:lnTo>
                    <a:pt x="62" y="0"/>
                  </a:lnTo>
                  <a:cubicBezTo>
                    <a:pt x="62" y="0"/>
                    <a:pt x="62" y="0"/>
                    <a:pt x="93" y="0"/>
                  </a:cubicBezTo>
                  <a:cubicBezTo>
                    <a:pt x="93" y="0"/>
                    <a:pt x="124" y="0"/>
                    <a:pt x="124" y="31"/>
                  </a:cubicBezTo>
                  <a:cubicBezTo>
                    <a:pt x="124" y="31"/>
                    <a:pt x="124" y="31"/>
                    <a:pt x="155" y="31"/>
                  </a:cubicBezTo>
                  <a:lnTo>
                    <a:pt x="155" y="31"/>
                  </a:lnTo>
                  <a:cubicBezTo>
                    <a:pt x="155" y="31"/>
                    <a:pt x="155" y="31"/>
                    <a:pt x="155" y="62"/>
                  </a:cubicBezTo>
                  <a:cubicBezTo>
                    <a:pt x="155" y="31"/>
                    <a:pt x="186" y="31"/>
                    <a:pt x="186" y="31"/>
                  </a:cubicBezTo>
                  <a:lnTo>
                    <a:pt x="186" y="31"/>
                  </a:lnTo>
                  <a:cubicBezTo>
                    <a:pt x="217" y="31"/>
                    <a:pt x="217" y="31"/>
                    <a:pt x="217" y="31"/>
                  </a:cubicBezTo>
                  <a:lnTo>
                    <a:pt x="217" y="31"/>
                  </a:lnTo>
                  <a:lnTo>
                    <a:pt x="217" y="31"/>
                  </a:lnTo>
                  <a:lnTo>
                    <a:pt x="217" y="31"/>
                  </a:lnTo>
                  <a:cubicBezTo>
                    <a:pt x="217" y="31"/>
                    <a:pt x="217" y="31"/>
                    <a:pt x="186" y="31"/>
                  </a:cubicBezTo>
                  <a:lnTo>
                    <a:pt x="155" y="0"/>
                  </a:lnTo>
                  <a:cubicBezTo>
                    <a:pt x="124" y="0"/>
                    <a:pt x="93" y="0"/>
                    <a:pt x="62" y="0"/>
                  </a:cubicBezTo>
                  <a:lnTo>
                    <a:pt x="62" y="0"/>
                  </a:lnTo>
                  <a:cubicBezTo>
                    <a:pt x="31" y="0"/>
                    <a:pt x="31" y="0"/>
                    <a:pt x="31" y="0"/>
                  </a:cubicBezTo>
                  <a:lnTo>
                    <a:pt x="0" y="0"/>
                  </a:lnTo>
                  <a:lnTo>
                    <a:pt x="31" y="0"/>
                  </a:lnTo>
                  <a:cubicBezTo>
                    <a:pt x="31" y="0"/>
                    <a:pt x="31" y="0"/>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1" name="Freeform 113"/>
            <p:cNvSpPr>
              <a:spLocks noChangeArrowheads="1"/>
            </p:cNvSpPr>
            <p:nvPr/>
          </p:nvSpPr>
          <p:spPr bwMode="auto">
            <a:xfrm>
              <a:off x="3890963" y="1111250"/>
              <a:ext cx="77787" cy="66675"/>
            </a:xfrm>
            <a:custGeom>
              <a:avLst/>
              <a:gdLst>
                <a:gd name="T0" fmla="*/ 31 w 218"/>
                <a:gd name="T1" fmla="*/ 186 h 187"/>
                <a:gd name="T2" fmla="*/ 31 w 218"/>
                <a:gd name="T3" fmla="*/ 186 h 187"/>
                <a:gd name="T4" fmla="*/ 62 w 218"/>
                <a:gd name="T5" fmla="*/ 155 h 187"/>
                <a:gd name="T6" fmla="*/ 62 w 218"/>
                <a:gd name="T7" fmla="*/ 155 h 187"/>
                <a:gd name="T8" fmla="*/ 62 w 218"/>
                <a:gd name="T9" fmla="*/ 155 h 187"/>
                <a:gd name="T10" fmla="*/ 93 w 218"/>
                <a:gd name="T11" fmla="*/ 155 h 187"/>
                <a:gd name="T12" fmla="*/ 93 w 218"/>
                <a:gd name="T13" fmla="*/ 155 h 187"/>
                <a:gd name="T14" fmla="*/ 93 w 218"/>
                <a:gd name="T15" fmla="*/ 155 h 187"/>
                <a:gd name="T16" fmla="*/ 93 w 218"/>
                <a:gd name="T17" fmla="*/ 124 h 187"/>
                <a:gd name="T18" fmla="*/ 93 w 218"/>
                <a:gd name="T19" fmla="*/ 124 h 187"/>
                <a:gd name="T20" fmla="*/ 124 w 218"/>
                <a:gd name="T21" fmla="*/ 93 h 187"/>
                <a:gd name="T22" fmla="*/ 124 w 218"/>
                <a:gd name="T23" fmla="*/ 93 h 187"/>
                <a:gd name="T24" fmla="*/ 124 w 218"/>
                <a:gd name="T25" fmla="*/ 93 h 187"/>
                <a:gd name="T26" fmla="*/ 124 w 218"/>
                <a:gd name="T27" fmla="*/ 93 h 187"/>
                <a:gd name="T28" fmla="*/ 124 w 218"/>
                <a:gd name="T29" fmla="*/ 93 h 187"/>
                <a:gd name="T30" fmla="*/ 155 w 218"/>
                <a:gd name="T31" fmla="*/ 62 h 187"/>
                <a:gd name="T32" fmla="*/ 155 w 218"/>
                <a:gd name="T33" fmla="*/ 62 h 187"/>
                <a:gd name="T34" fmla="*/ 155 w 218"/>
                <a:gd name="T35" fmla="*/ 31 h 187"/>
                <a:gd name="T36" fmla="*/ 186 w 218"/>
                <a:gd name="T37" fmla="*/ 0 h 187"/>
                <a:gd name="T38" fmla="*/ 186 w 218"/>
                <a:gd name="T39" fmla="*/ 0 h 187"/>
                <a:gd name="T40" fmla="*/ 186 w 218"/>
                <a:gd name="T41" fmla="*/ 0 h 187"/>
                <a:gd name="T42" fmla="*/ 186 w 218"/>
                <a:gd name="T43" fmla="*/ 0 h 187"/>
                <a:gd name="T44" fmla="*/ 186 w 218"/>
                <a:gd name="T45" fmla="*/ 0 h 187"/>
                <a:gd name="T46" fmla="*/ 217 w 218"/>
                <a:gd name="T47" fmla="*/ 0 h 187"/>
                <a:gd name="T48" fmla="*/ 217 w 218"/>
                <a:gd name="T49" fmla="*/ 0 h 187"/>
                <a:gd name="T50" fmla="*/ 217 w 218"/>
                <a:gd name="T51" fmla="*/ 0 h 187"/>
                <a:gd name="T52" fmla="*/ 186 w 218"/>
                <a:gd name="T53" fmla="*/ 0 h 187"/>
                <a:gd name="T54" fmla="*/ 186 w 218"/>
                <a:gd name="T55" fmla="*/ 0 h 187"/>
                <a:gd name="T56" fmla="*/ 186 w 218"/>
                <a:gd name="T57" fmla="*/ 0 h 187"/>
                <a:gd name="T58" fmla="*/ 155 w 218"/>
                <a:gd name="T59" fmla="*/ 0 h 187"/>
                <a:gd name="T60" fmla="*/ 155 w 218"/>
                <a:gd name="T61" fmla="*/ 0 h 187"/>
                <a:gd name="T62" fmla="*/ 155 w 218"/>
                <a:gd name="T63" fmla="*/ 0 h 187"/>
                <a:gd name="T64" fmla="*/ 124 w 218"/>
                <a:gd name="T65" fmla="*/ 0 h 187"/>
                <a:gd name="T66" fmla="*/ 124 w 218"/>
                <a:gd name="T67" fmla="*/ 31 h 187"/>
                <a:gd name="T68" fmla="*/ 93 w 218"/>
                <a:gd name="T69" fmla="*/ 93 h 187"/>
                <a:gd name="T70" fmla="*/ 62 w 218"/>
                <a:gd name="T71" fmla="*/ 93 h 187"/>
                <a:gd name="T72" fmla="*/ 62 w 218"/>
                <a:gd name="T73" fmla="*/ 93 h 187"/>
                <a:gd name="T74" fmla="*/ 62 w 218"/>
                <a:gd name="T75" fmla="*/ 93 h 187"/>
                <a:gd name="T76" fmla="*/ 31 w 218"/>
                <a:gd name="T77" fmla="*/ 124 h 187"/>
                <a:gd name="T78" fmla="*/ 0 w 218"/>
                <a:gd name="T79" fmla="*/ 155 h 187"/>
                <a:gd name="T80" fmla="*/ 31 w 218"/>
                <a:gd name="T81"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 h="187">
                  <a:moveTo>
                    <a:pt x="31" y="186"/>
                  </a:moveTo>
                  <a:lnTo>
                    <a:pt x="31" y="186"/>
                  </a:lnTo>
                  <a:cubicBezTo>
                    <a:pt x="31" y="155"/>
                    <a:pt x="62" y="155"/>
                    <a:pt x="62" y="155"/>
                  </a:cubicBezTo>
                  <a:lnTo>
                    <a:pt x="62" y="155"/>
                  </a:lnTo>
                  <a:lnTo>
                    <a:pt x="62" y="155"/>
                  </a:lnTo>
                  <a:cubicBezTo>
                    <a:pt x="93" y="155"/>
                    <a:pt x="93" y="155"/>
                    <a:pt x="93" y="155"/>
                  </a:cubicBezTo>
                  <a:lnTo>
                    <a:pt x="93" y="155"/>
                  </a:lnTo>
                  <a:lnTo>
                    <a:pt x="93" y="155"/>
                  </a:lnTo>
                  <a:cubicBezTo>
                    <a:pt x="93" y="124"/>
                    <a:pt x="93" y="124"/>
                    <a:pt x="93" y="124"/>
                  </a:cubicBezTo>
                  <a:lnTo>
                    <a:pt x="93" y="124"/>
                  </a:lnTo>
                  <a:lnTo>
                    <a:pt x="124" y="93"/>
                  </a:lnTo>
                  <a:lnTo>
                    <a:pt x="124" y="93"/>
                  </a:lnTo>
                  <a:lnTo>
                    <a:pt x="124" y="93"/>
                  </a:lnTo>
                  <a:lnTo>
                    <a:pt x="124" y="93"/>
                  </a:lnTo>
                  <a:lnTo>
                    <a:pt x="124" y="93"/>
                  </a:lnTo>
                  <a:lnTo>
                    <a:pt x="155" y="62"/>
                  </a:lnTo>
                  <a:lnTo>
                    <a:pt x="155" y="62"/>
                  </a:lnTo>
                  <a:lnTo>
                    <a:pt x="155" y="31"/>
                  </a:lnTo>
                  <a:cubicBezTo>
                    <a:pt x="155" y="31"/>
                    <a:pt x="155" y="0"/>
                    <a:pt x="186" y="0"/>
                  </a:cubicBezTo>
                  <a:lnTo>
                    <a:pt x="186" y="0"/>
                  </a:lnTo>
                  <a:lnTo>
                    <a:pt x="186" y="0"/>
                  </a:lnTo>
                  <a:lnTo>
                    <a:pt x="186" y="0"/>
                  </a:lnTo>
                  <a:lnTo>
                    <a:pt x="186" y="0"/>
                  </a:lnTo>
                  <a:lnTo>
                    <a:pt x="217" y="0"/>
                  </a:lnTo>
                  <a:lnTo>
                    <a:pt x="217" y="0"/>
                  </a:lnTo>
                  <a:lnTo>
                    <a:pt x="217" y="0"/>
                  </a:lnTo>
                  <a:lnTo>
                    <a:pt x="186" y="0"/>
                  </a:lnTo>
                  <a:lnTo>
                    <a:pt x="186" y="0"/>
                  </a:lnTo>
                  <a:lnTo>
                    <a:pt x="186" y="0"/>
                  </a:lnTo>
                  <a:cubicBezTo>
                    <a:pt x="155" y="0"/>
                    <a:pt x="155" y="0"/>
                    <a:pt x="155" y="0"/>
                  </a:cubicBezTo>
                  <a:lnTo>
                    <a:pt x="155" y="0"/>
                  </a:lnTo>
                  <a:lnTo>
                    <a:pt x="155" y="0"/>
                  </a:lnTo>
                  <a:cubicBezTo>
                    <a:pt x="124" y="0"/>
                    <a:pt x="124" y="0"/>
                    <a:pt x="124" y="0"/>
                  </a:cubicBezTo>
                  <a:lnTo>
                    <a:pt x="124" y="31"/>
                  </a:lnTo>
                  <a:cubicBezTo>
                    <a:pt x="124" y="62"/>
                    <a:pt x="93" y="93"/>
                    <a:pt x="93" y="93"/>
                  </a:cubicBezTo>
                  <a:cubicBezTo>
                    <a:pt x="93" y="93"/>
                    <a:pt x="93" y="93"/>
                    <a:pt x="62" y="93"/>
                  </a:cubicBezTo>
                  <a:lnTo>
                    <a:pt x="62" y="93"/>
                  </a:lnTo>
                  <a:lnTo>
                    <a:pt x="62" y="93"/>
                  </a:lnTo>
                  <a:cubicBezTo>
                    <a:pt x="62" y="124"/>
                    <a:pt x="62" y="124"/>
                    <a:pt x="31" y="124"/>
                  </a:cubicBezTo>
                  <a:cubicBezTo>
                    <a:pt x="31" y="155"/>
                    <a:pt x="31" y="155"/>
                    <a:pt x="0" y="155"/>
                  </a:cubicBezTo>
                  <a:cubicBezTo>
                    <a:pt x="0" y="155"/>
                    <a:pt x="31" y="155"/>
                    <a:pt x="31"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2" name="Freeform 114"/>
            <p:cNvSpPr>
              <a:spLocks noChangeArrowheads="1"/>
            </p:cNvSpPr>
            <p:nvPr/>
          </p:nvSpPr>
          <p:spPr bwMode="auto">
            <a:xfrm>
              <a:off x="4025900" y="1033463"/>
              <a:ext cx="44450" cy="33337"/>
            </a:xfrm>
            <a:custGeom>
              <a:avLst/>
              <a:gdLst>
                <a:gd name="T0" fmla="*/ 31 w 125"/>
                <a:gd name="T1" fmla="*/ 62 h 94"/>
                <a:gd name="T2" fmla="*/ 31 w 125"/>
                <a:gd name="T3" fmla="*/ 62 h 94"/>
                <a:gd name="T4" fmla="*/ 62 w 125"/>
                <a:gd name="T5" fmla="*/ 62 h 94"/>
                <a:gd name="T6" fmla="*/ 93 w 125"/>
                <a:gd name="T7" fmla="*/ 93 h 94"/>
                <a:gd name="T8" fmla="*/ 93 w 125"/>
                <a:gd name="T9" fmla="*/ 93 h 94"/>
                <a:gd name="T10" fmla="*/ 93 w 125"/>
                <a:gd name="T11" fmla="*/ 93 h 94"/>
                <a:gd name="T12" fmla="*/ 93 w 125"/>
                <a:gd name="T13" fmla="*/ 93 h 94"/>
                <a:gd name="T14" fmla="*/ 124 w 125"/>
                <a:gd name="T15" fmla="*/ 62 h 94"/>
                <a:gd name="T16" fmla="*/ 124 w 125"/>
                <a:gd name="T17" fmla="*/ 62 h 94"/>
                <a:gd name="T18" fmla="*/ 93 w 125"/>
                <a:gd name="T19" fmla="*/ 31 h 94"/>
                <a:gd name="T20" fmla="*/ 93 w 125"/>
                <a:gd name="T21" fmla="*/ 31 h 94"/>
                <a:gd name="T22" fmla="*/ 93 w 125"/>
                <a:gd name="T23" fmla="*/ 31 h 94"/>
                <a:gd name="T24" fmla="*/ 93 w 125"/>
                <a:gd name="T25" fmla="*/ 0 h 94"/>
                <a:gd name="T26" fmla="*/ 93 w 125"/>
                <a:gd name="T27" fmla="*/ 0 h 94"/>
                <a:gd name="T28" fmla="*/ 62 w 125"/>
                <a:gd name="T29" fmla="*/ 31 h 94"/>
                <a:gd name="T30" fmla="*/ 62 w 125"/>
                <a:gd name="T31" fmla="*/ 31 h 94"/>
                <a:gd name="T32" fmla="*/ 31 w 125"/>
                <a:gd name="T33" fmla="*/ 62 h 94"/>
                <a:gd name="T34" fmla="*/ 0 w 125"/>
                <a:gd name="T35" fmla="*/ 62 h 94"/>
                <a:gd name="T36" fmla="*/ 0 w 125"/>
                <a:gd name="T37" fmla="*/ 62 h 94"/>
                <a:gd name="T38" fmla="*/ 0 w 125"/>
                <a:gd name="T39" fmla="*/ 62 h 94"/>
                <a:gd name="T40" fmla="*/ 0 w 125"/>
                <a:gd name="T41" fmla="*/ 62 h 94"/>
                <a:gd name="T42" fmla="*/ 31 w 125"/>
                <a:gd name="T43"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94">
                  <a:moveTo>
                    <a:pt x="31" y="62"/>
                  </a:moveTo>
                  <a:lnTo>
                    <a:pt x="31" y="62"/>
                  </a:lnTo>
                  <a:cubicBezTo>
                    <a:pt x="31" y="62"/>
                    <a:pt x="31" y="62"/>
                    <a:pt x="62" y="62"/>
                  </a:cubicBezTo>
                  <a:cubicBezTo>
                    <a:pt x="62" y="62"/>
                    <a:pt x="62" y="93"/>
                    <a:pt x="93" y="93"/>
                  </a:cubicBezTo>
                  <a:lnTo>
                    <a:pt x="93" y="93"/>
                  </a:lnTo>
                  <a:lnTo>
                    <a:pt x="93" y="93"/>
                  </a:lnTo>
                  <a:lnTo>
                    <a:pt x="93" y="93"/>
                  </a:lnTo>
                  <a:cubicBezTo>
                    <a:pt x="124" y="62"/>
                    <a:pt x="124" y="62"/>
                    <a:pt x="124" y="62"/>
                  </a:cubicBezTo>
                  <a:lnTo>
                    <a:pt x="124" y="62"/>
                  </a:lnTo>
                  <a:cubicBezTo>
                    <a:pt x="93" y="62"/>
                    <a:pt x="93" y="62"/>
                    <a:pt x="93" y="31"/>
                  </a:cubicBezTo>
                  <a:lnTo>
                    <a:pt x="93" y="31"/>
                  </a:lnTo>
                  <a:lnTo>
                    <a:pt x="93" y="31"/>
                  </a:lnTo>
                  <a:cubicBezTo>
                    <a:pt x="93" y="0"/>
                    <a:pt x="93" y="0"/>
                    <a:pt x="93" y="0"/>
                  </a:cubicBezTo>
                  <a:lnTo>
                    <a:pt x="93" y="0"/>
                  </a:lnTo>
                  <a:cubicBezTo>
                    <a:pt x="62" y="31"/>
                    <a:pt x="62" y="31"/>
                    <a:pt x="62" y="31"/>
                  </a:cubicBezTo>
                  <a:lnTo>
                    <a:pt x="62" y="31"/>
                  </a:lnTo>
                  <a:cubicBezTo>
                    <a:pt x="62" y="31"/>
                    <a:pt x="62" y="31"/>
                    <a:pt x="31" y="62"/>
                  </a:cubicBezTo>
                  <a:cubicBezTo>
                    <a:pt x="31" y="62"/>
                    <a:pt x="31" y="62"/>
                    <a:pt x="0" y="62"/>
                  </a:cubicBezTo>
                  <a:lnTo>
                    <a:pt x="0" y="62"/>
                  </a:lnTo>
                  <a:lnTo>
                    <a:pt x="0" y="62"/>
                  </a:lnTo>
                  <a:lnTo>
                    <a:pt x="0" y="62"/>
                  </a:lnTo>
                  <a:lnTo>
                    <a:pt x="31"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3" name="Freeform 115"/>
            <p:cNvSpPr>
              <a:spLocks noChangeArrowheads="1"/>
            </p:cNvSpPr>
            <p:nvPr/>
          </p:nvSpPr>
          <p:spPr bwMode="auto">
            <a:xfrm>
              <a:off x="5521325" y="787400"/>
              <a:ext cx="112713" cy="44450"/>
            </a:xfrm>
            <a:custGeom>
              <a:avLst/>
              <a:gdLst>
                <a:gd name="T0" fmla="*/ 279 w 312"/>
                <a:gd name="T1" fmla="*/ 62 h 125"/>
                <a:gd name="T2" fmla="*/ 279 w 312"/>
                <a:gd name="T3" fmla="*/ 62 h 125"/>
                <a:gd name="T4" fmla="*/ 279 w 312"/>
                <a:gd name="T5" fmla="*/ 62 h 125"/>
                <a:gd name="T6" fmla="*/ 279 w 312"/>
                <a:gd name="T7" fmla="*/ 93 h 125"/>
                <a:gd name="T8" fmla="*/ 248 w 312"/>
                <a:gd name="T9" fmla="*/ 93 h 125"/>
                <a:gd name="T10" fmla="*/ 217 w 312"/>
                <a:gd name="T11" fmla="*/ 62 h 125"/>
                <a:gd name="T12" fmla="*/ 217 w 312"/>
                <a:gd name="T13" fmla="*/ 31 h 125"/>
                <a:gd name="T14" fmla="*/ 217 w 312"/>
                <a:gd name="T15" fmla="*/ 0 h 125"/>
                <a:gd name="T16" fmla="*/ 217 w 312"/>
                <a:gd name="T17" fmla="*/ 0 h 125"/>
                <a:gd name="T18" fmla="*/ 156 w 312"/>
                <a:gd name="T19" fmla="*/ 0 h 125"/>
                <a:gd name="T20" fmla="*/ 124 w 312"/>
                <a:gd name="T21" fmla="*/ 0 h 125"/>
                <a:gd name="T22" fmla="*/ 124 w 312"/>
                <a:gd name="T23" fmla="*/ 0 h 125"/>
                <a:gd name="T24" fmla="*/ 93 w 312"/>
                <a:gd name="T25" fmla="*/ 0 h 125"/>
                <a:gd name="T26" fmla="*/ 93 w 312"/>
                <a:gd name="T27" fmla="*/ 0 h 125"/>
                <a:gd name="T28" fmla="*/ 32 w 312"/>
                <a:gd name="T29" fmla="*/ 0 h 125"/>
                <a:gd name="T30" fmla="*/ 32 w 312"/>
                <a:gd name="T31" fmla="*/ 0 h 125"/>
                <a:gd name="T32" fmla="*/ 0 w 312"/>
                <a:gd name="T33" fmla="*/ 0 h 125"/>
                <a:gd name="T34" fmla="*/ 0 w 312"/>
                <a:gd name="T35" fmla="*/ 0 h 125"/>
                <a:gd name="T36" fmla="*/ 0 w 312"/>
                <a:gd name="T37" fmla="*/ 31 h 125"/>
                <a:gd name="T38" fmla="*/ 0 w 312"/>
                <a:gd name="T39" fmla="*/ 31 h 125"/>
                <a:gd name="T40" fmla="*/ 32 w 312"/>
                <a:gd name="T41" fmla="*/ 31 h 125"/>
                <a:gd name="T42" fmla="*/ 32 w 312"/>
                <a:gd name="T43" fmla="*/ 31 h 125"/>
                <a:gd name="T44" fmla="*/ 32 w 312"/>
                <a:gd name="T45" fmla="*/ 31 h 125"/>
                <a:gd name="T46" fmla="*/ 63 w 312"/>
                <a:gd name="T47" fmla="*/ 31 h 125"/>
                <a:gd name="T48" fmla="*/ 93 w 312"/>
                <a:gd name="T49" fmla="*/ 0 h 125"/>
                <a:gd name="T50" fmla="*/ 93 w 312"/>
                <a:gd name="T51" fmla="*/ 0 h 125"/>
                <a:gd name="T52" fmla="*/ 124 w 312"/>
                <a:gd name="T53" fmla="*/ 31 h 125"/>
                <a:gd name="T54" fmla="*/ 93 w 312"/>
                <a:gd name="T55" fmla="*/ 93 h 125"/>
                <a:gd name="T56" fmla="*/ 156 w 312"/>
                <a:gd name="T57" fmla="*/ 93 h 125"/>
                <a:gd name="T58" fmla="*/ 156 w 312"/>
                <a:gd name="T59" fmla="*/ 93 h 125"/>
                <a:gd name="T60" fmla="*/ 156 w 312"/>
                <a:gd name="T61" fmla="*/ 93 h 125"/>
                <a:gd name="T62" fmla="*/ 217 w 312"/>
                <a:gd name="T63" fmla="*/ 93 h 125"/>
                <a:gd name="T64" fmla="*/ 248 w 312"/>
                <a:gd name="T65" fmla="*/ 93 h 125"/>
                <a:gd name="T66" fmla="*/ 248 w 312"/>
                <a:gd name="T67" fmla="*/ 93 h 125"/>
                <a:gd name="T68" fmla="*/ 248 w 312"/>
                <a:gd name="T69" fmla="*/ 93 h 125"/>
                <a:gd name="T70" fmla="*/ 279 w 312"/>
                <a:gd name="T71" fmla="*/ 93 h 125"/>
                <a:gd name="T72" fmla="*/ 279 w 312"/>
                <a:gd name="T73" fmla="*/ 93 h 125"/>
                <a:gd name="T74" fmla="*/ 279 w 312"/>
                <a:gd name="T75" fmla="*/ 124 h 125"/>
                <a:gd name="T76" fmla="*/ 311 w 312"/>
                <a:gd name="T77" fmla="*/ 93 h 125"/>
                <a:gd name="T78" fmla="*/ 311 w 312"/>
                <a:gd name="T79" fmla="*/ 93 h 125"/>
                <a:gd name="T80" fmla="*/ 279 w 312"/>
                <a:gd name="T8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2" h="125">
                  <a:moveTo>
                    <a:pt x="279" y="62"/>
                  </a:moveTo>
                  <a:lnTo>
                    <a:pt x="279" y="62"/>
                  </a:lnTo>
                  <a:lnTo>
                    <a:pt x="279" y="62"/>
                  </a:lnTo>
                  <a:cubicBezTo>
                    <a:pt x="279" y="62"/>
                    <a:pt x="279" y="62"/>
                    <a:pt x="279" y="93"/>
                  </a:cubicBezTo>
                  <a:cubicBezTo>
                    <a:pt x="248" y="93"/>
                    <a:pt x="248" y="93"/>
                    <a:pt x="248" y="93"/>
                  </a:cubicBezTo>
                  <a:lnTo>
                    <a:pt x="217" y="62"/>
                  </a:lnTo>
                  <a:lnTo>
                    <a:pt x="217" y="31"/>
                  </a:lnTo>
                  <a:lnTo>
                    <a:pt x="217" y="0"/>
                  </a:lnTo>
                  <a:lnTo>
                    <a:pt x="217" y="0"/>
                  </a:lnTo>
                  <a:cubicBezTo>
                    <a:pt x="187" y="0"/>
                    <a:pt x="187" y="0"/>
                    <a:pt x="156" y="0"/>
                  </a:cubicBezTo>
                  <a:cubicBezTo>
                    <a:pt x="156" y="0"/>
                    <a:pt x="156" y="0"/>
                    <a:pt x="124" y="0"/>
                  </a:cubicBezTo>
                  <a:lnTo>
                    <a:pt x="124" y="0"/>
                  </a:lnTo>
                  <a:cubicBezTo>
                    <a:pt x="124" y="0"/>
                    <a:pt x="124" y="0"/>
                    <a:pt x="93" y="0"/>
                  </a:cubicBezTo>
                  <a:lnTo>
                    <a:pt x="93" y="0"/>
                  </a:lnTo>
                  <a:cubicBezTo>
                    <a:pt x="93" y="0"/>
                    <a:pt x="63" y="0"/>
                    <a:pt x="32" y="0"/>
                  </a:cubicBezTo>
                  <a:lnTo>
                    <a:pt x="32" y="0"/>
                  </a:lnTo>
                  <a:lnTo>
                    <a:pt x="0" y="0"/>
                  </a:lnTo>
                  <a:lnTo>
                    <a:pt x="0" y="0"/>
                  </a:lnTo>
                  <a:lnTo>
                    <a:pt x="0" y="31"/>
                  </a:lnTo>
                  <a:lnTo>
                    <a:pt x="0" y="31"/>
                  </a:lnTo>
                  <a:cubicBezTo>
                    <a:pt x="32" y="31"/>
                    <a:pt x="32" y="31"/>
                    <a:pt x="32" y="31"/>
                  </a:cubicBezTo>
                  <a:lnTo>
                    <a:pt x="32" y="31"/>
                  </a:lnTo>
                  <a:lnTo>
                    <a:pt x="32" y="31"/>
                  </a:lnTo>
                  <a:lnTo>
                    <a:pt x="63" y="31"/>
                  </a:lnTo>
                  <a:cubicBezTo>
                    <a:pt x="63" y="0"/>
                    <a:pt x="63" y="0"/>
                    <a:pt x="93" y="0"/>
                  </a:cubicBezTo>
                  <a:lnTo>
                    <a:pt x="93" y="0"/>
                  </a:lnTo>
                  <a:lnTo>
                    <a:pt x="124" y="31"/>
                  </a:lnTo>
                  <a:cubicBezTo>
                    <a:pt x="124" y="62"/>
                    <a:pt x="93" y="62"/>
                    <a:pt x="93" y="93"/>
                  </a:cubicBezTo>
                  <a:cubicBezTo>
                    <a:pt x="93" y="93"/>
                    <a:pt x="124" y="93"/>
                    <a:pt x="156" y="93"/>
                  </a:cubicBezTo>
                  <a:lnTo>
                    <a:pt x="156" y="93"/>
                  </a:lnTo>
                  <a:lnTo>
                    <a:pt x="156" y="93"/>
                  </a:lnTo>
                  <a:cubicBezTo>
                    <a:pt x="187" y="93"/>
                    <a:pt x="217" y="93"/>
                    <a:pt x="217" y="93"/>
                  </a:cubicBezTo>
                  <a:lnTo>
                    <a:pt x="248" y="93"/>
                  </a:lnTo>
                  <a:lnTo>
                    <a:pt x="248" y="93"/>
                  </a:lnTo>
                  <a:lnTo>
                    <a:pt x="248" y="93"/>
                  </a:lnTo>
                  <a:cubicBezTo>
                    <a:pt x="279" y="93"/>
                    <a:pt x="279" y="93"/>
                    <a:pt x="279" y="93"/>
                  </a:cubicBezTo>
                  <a:lnTo>
                    <a:pt x="279" y="93"/>
                  </a:lnTo>
                  <a:lnTo>
                    <a:pt x="279" y="124"/>
                  </a:lnTo>
                  <a:cubicBezTo>
                    <a:pt x="279" y="93"/>
                    <a:pt x="279" y="93"/>
                    <a:pt x="311" y="93"/>
                  </a:cubicBezTo>
                  <a:lnTo>
                    <a:pt x="311" y="93"/>
                  </a:lnTo>
                  <a:lnTo>
                    <a:pt x="279"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4" name="Freeform 116"/>
            <p:cNvSpPr>
              <a:spLocks noChangeArrowheads="1"/>
            </p:cNvSpPr>
            <p:nvPr/>
          </p:nvSpPr>
          <p:spPr bwMode="auto">
            <a:xfrm>
              <a:off x="6402388" y="898525"/>
              <a:ext cx="134937" cy="22225"/>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5" name="Freeform 117"/>
            <p:cNvSpPr>
              <a:spLocks noChangeArrowheads="1"/>
            </p:cNvSpPr>
            <p:nvPr/>
          </p:nvSpPr>
          <p:spPr bwMode="auto">
            <a:xfrm>
              <a:off x="4795838" y="909638"/>
              <a:ext cx="66675" cy="33337"/>
            </a:xfrm>
            <a:custGeom>
              <a:avLst/>
              <a:gdLst>
                <a:gd name="T0" fmla="*/ 30 w 187"/>
                <a:gd name="T1" fmla="*/ 93 h 94"/>
                <a:gd name="T2" fmla="*/ 30 w 187"/>
                <a:gd name="T3" fmla="*/ 93 h 94"/>
                <a:gd name="T4" fmla="*/ 30 w 187"/>
                <a:gd name="T5" fmla="*/ 93 h 94"/>
                <a:gd name="T6" fmla="*/ 62 w 187"/>
                <a:gd name="T7" fmla="*/ 62 h 94"/>
                <a:gd name="T8" fmla="*/ 62 w 187"/>
                <a:gd name="T9" fmla="*/ 62 h 94"/>
                <a:gd name="T10" fmla="*/ 93 w 187"/>
                <a:gd name="T11" fmla="*/ 31 h 94"/>
                <a:gd name="T12" fmla="*/ 93 w 187"/>
                <a:gd name="T13" fmla="*/ 31 h 94"/>
                <a:gd name="T14" fmla="*/ 93 w 187"/>
                <a:gd name="T15" fmla="*/ 31 h 94"/>
                <a:gd name="T16" fmla="*/ 124 w 187"/>
                <a:gd name="T17" fmla="*/ 31 h 94"/>
                <a:gd name="T18" fmla="*/ 154 w 187"/>
                <a:gd name="T19" fmla="*/ 31 h 94"/>
                <a:gd name="T20" fmla="*/ 154 w 187"/>
                <a:gd name="T21" fmla="*/ 31 h 94"/>
                <a:gd name="T22" fmla="*/ 186 w 187"/>
                <a:gd name="T23" fmla="*/ 0 h 94"/>
                <a:gd name="T24" fmla="*/ 186 w 187"/>
                <a:gd name="T25" fmla="*/ 0 h 94"/>
                <a:gd name="T26" fmla="*/ 154 w 187"/>
                <a:gd name="T27" fmla="*/ 0 h 94"/>
                <a:gd name="T28" fmla="*/ 154 w 187"/>
                <a:gd name="T29" fmla="*/ 0 h 94"/>
                <a:gd name="T30" fmla="*/ 154 w 187"/>
                <a:gd name="T31" fmla="*/ 0 h 94"/>
                <a:gd name="T32" fmla="*/ 124 w 187"/>
                <a:gd name="T33" fmla="*/ 0 h 94"/>
                <a:gd name="T34" fmla="*/ 124 w 187"/>
                <a:gd name="T35" fmla="*/ 0 h 94"/>
                <a:gd name="T36" fmla="*/ 93 w 187"/>
                <a:gd name="T37" fmla="*/ 0 h 94"/>
                <a:gd name="T38" fmla="*/ 93 w 187"/>
                <a:gd name="T39" fmla="*/ 0 h 94"/>
                <a:gd name="T40" fmla="*/ 62 w 187"/>
                <a:gd name="T41" fmla="*/ 0 h 94"/>
                <a:gd name="T42" fmla="*/ 62 w 187"/>
                <a:gd name="T43" fmla="*/ 0 h 94"/>
                <a:gd name="T44" fmla="*/ 30 w 187"/>
                <a:gd name="T45" fmla="*/ 31 h 94"/>
                <a:gd name="T46" fmla="*/ 30 w 187"/>
                <a:gd name="T47" fmla="*/ 31 h 94"/>
                <a:gd name="T48" fmla="*/ 0 w 187"/>
                <a:gd name="T49" fmla="*/ 62 h 94"/>
                <a:gd name="T50" fmla="*/ 0 w 187"/>
                <a:gd name="T51" fmla="*/ 62 h 94"/>
                <a:gd name="T52" fmla="*/ 0 w 187"/>
                <a:gd name="T53" fmla="*/ 62 h 94"/>
                <a:gd name="T54" fmla="*/ 0 w 187"/>
                <a:gd name="T55" fmla="*/ 62 h 94"/>
                <a:gd name="T56" fmla="*/ 30 w 187"/>
                <a:gd name="T57" fmla="*/ 9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94">
                  <a:moveTo>
                    <a:pt x="30" y="93"/>
                  </a:moveTo>
                  <a:lnTo>
                    <a:pt x="30" y="93"/>
                  </a:lnTo>
                  <a:lnTo>
                    <a:pt x="30" y="93"/>
                  </a:lnTo>
                  <a:cubicBezTo>
                    <a:pt x="30" y="62"/>
                    <a:pt x="30" y="62"/>
                    <a:pt x="62" y="62"/>
                  </a:cubicBezTo>
                  <a:lnTo>
                    <a:pt x="62" y="62"/>
                  </a:lnTo>
                  <a:cubicBezTo>
                    <a:pt x="62" y="62"/>
                    <a:pt x="62" y="31"/>
                    <a:pt x="93" y="31"/>
                  </a:cubicBezTo>
                  <a:lnTo>
                    <a:pt x="93" y="31"/>
                  </a:lnTo>
                  <a:lnTo>
                    <a:pt x="93" y="31"/>
                  </a:lnTo>
                  <a:cubicBezTo>
                    <a:pt x="93" y="31"/>
                    <a:pt x="93" y="31"/>
                    <a:pt x="124" y="31"/>
                  </a:cubicBezTo>
                  <a:cubicBezTo>
                    <a:pt x="124" y="0"/>
                    <a:pt x="154" y="31"/>
                    <a:pt x="154" y="31"/>
                  </a:cubicBezTo>
                  <a:lnTo>
                    <a:pt x="154" y="31"/>
                  </a:lnTo>
                  <a:cubicBezTo>
                    <a:pt x="154" y="31"/>
                    <a:pt x="154" y="0"/>
                    <a:pt x="186" y="0"/>
                  </a:cubicBezTo>
                  <a:lnTo>
                    <a:pt x="186" y="0"/>
                  </a:lnTo>
                  <a:cubicBezTo>
                    <a:pt x="154" y="0"/>
                    <a:pt x="154" y="0"/>
                    <a:pt x="154" y="0"/>
                  </a:cubicBezTo>
                  <a:lnTo>
                    <a:pt x="154" y="0"/>
                  </a:lnTo>
                  <a:lnTo>
                    <a:pt x="154" y="0"/>
                  </a:lnTo>
                  <a:lnTo>
                    <a:pt x="124" y="0"/>
                  </a:lnTo>
                  <a:lnTo>
                    <a:pt x="124" y="0"/>
                  </a:lnTo>
                  <a:cubicBezTo>
                    <a:pt x="124" y="0"/>
                    <a:pt x="124" y="0"/>
                    <a:pt x="93" y="0"/>
                  </a:cubicBezTo>
                  <a:lnTo>
                    <a:pt x="93" y="0"/>
                  </a:lnTo>
                  <a:lnTo>
                    <a:pt x="62" y="0"/>
                  </a:lnTo>
                  <a:lnTo>
                    <a:pt x="62" y="0"/>
                  </a:lnTo>
                  <a:cubicBezTo>
                    <a:pt x="62" y="31"/>
                    <a:pt x="62" y="31"/>
                    <a:pt x="30" y="31"/>
                  </a:cubicBezTo>
                  <a:lnTo>
                    <a:pt x="30" y="31"/>
                  </a:lnTo>
                  <a:lnTo>
                    <a:pt x="0" y="62"/>
                  </a:lnTo>
                  <a:lnTo>
                    <a:pt x="0" y="62"/>
                  </a:lnTo>
                  <a:lnTo>
                    <a:pt x="0" y="62"/>
                  </a:lnTo>
                  <a:lnTo>
                    <a:pt x="0" y="62"/>
                  </a:lnTo>
                  <a:lnTo>
                    <a:pt x="30"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6" name="Freeform 118"/>
            <p:cNvSpPr>
              <a:spLocks noChangeArrowheads="1"/>
            </p:cNvSpPr>
            <p:nvPr/>
          </p:nvSpPr>
          <p:spPr bwMode="auto">
            <a:xfrm>
              <a:off x="4716463" y="965200"/>
              <a:ext cx="57150" cy="44450"/>
            </a:xfrm>
            <a:custGeom>
              <a:avLst/>
              <a:gdLst>
                <a:gd name="T0" fmla="*/ 63 w 157"/>
                <a:gd name="T1" fmla="*/ 93 h 125"/>
                <a:gd name="T2" fmla="*/ 63 w 157"/>
                <a:gd name="T3" fmla="*/ 93 h 125"/>
                <a:gd name="T4" fmla="*/ 63 w 157"/>
                <a:gd name="T5" fmla="*/ 124 h 125"/>
                <a:gd name="T6" fmla="*/ 63 w 157"/>
                <a:gd name="T7" fmla="*/ 124 h 125"/>
                <a:gd name="T8" fmla="*/ 63 w 157"/>
                <a:gd name="T9" fmla="*/ 124 h 125"/>
                <a:gd name="T10" fmla="*/ 63 w 157"/>
                <a:gd name="T11" fmla="*/ 124 h 125"/>
                <a:gd name="T12" fmla="*/ 94 w 157"/>
                <a:gd name="T13" fmla="*/ 124 h 125"/>
                <a:gd name="T14" fmla="*/ 156 w 157"/>
                <a:gd name="T15" fmla="*/ 124 h 125"/>
                <a:gd name="T16" fmla="*/ 156 w 157"/>
                <a:gd name="T17" fmla="*/ 124 h 125"/>
                <a:gd name="T18" fmla="*/ 156 w 157"/>
                <a:gd name="T19" fmla="*/ 124 h 125"/>
                <a:gd name="T20" fmla="*/ 156 w 157"/>
                <a:gd name="T21" fmla="*/ 124 h 125"/>
                <a:gd name="T22" fmla="*/ 94 w 157"/>
                <a:gd name="T23" fmla="*/ 62 h 125"/>
                <a:gd name="T24" fmla="*/ 94 w 157"/>
                <a:gd name="T25" fmla="*/ 31 h 125"/>
                <a:gd name="T26" fmla="*/ 94 w 157"/>
                <a:gd name="T27" fmla="*/ 31 h 125"/>
                <a:gd name="T28" fmla="*/ 94 w 157"/>
                <a:gd name="T29" fmla="*/ 0 h 125"/>
                <a:gd name="T30" fmla="*/ 94 w 157"/>
                <a:gd name="T31" fmla="*/ 0 h 125"/>
                <a:gd name="T32" fmla="*/ 63 w 157"/>
                <a:gd name="T33" fmla="*/ 0 h 125"/>
                <a:gd name="T34" fmla="*/ 63 w 157"/>
                <a:gd name="T35" fmla="*/ 0 h 125"/>
                <a:gd name="T36" fmla="*/ 63 w 157"/>
                <a:gd name="T37" fmla="*/ 0 h 125"/>
                <a:gd name="T38" fmla="*/ 32 w 157"/>
                <a:gd name="T39" fmla="*/ 31 h 125"/>
                <a:gd name="T40" fmla="*/ 0 w 157"/>
                <a:gd name="T41" fmla="*/ 62 h 125"/>
                <a:gd name="T42" fmla="*/ 0 w 157"/>
                <a:gd name="T43" fmla="*/ 62 h 125"/>
                <a:gd name="T44" fmla="*/ 63 w 157"/>
                <a:gd name="T45" fmla="*/ 9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25">
                  <a:moveTo>
                    <a:pt x="63" y="93"/>
                  </a:moveTo>
                  <a:lnTo>
                    <a:pt x="63" y="93"/>
                  </a:lnTo>
                  <a:lnTo>
                    <a:pt x="63" y="124"/>
                  </a:lnTo>
                  <a:lnTo>
                    <a:pt x="63" y="124"/>
                  </a:lnTo>
                  <a:lnTo>
                    <a:pt x="63" y="124"/>
                  </a:lnTo>
                  <a:lnTo>
                    <a:pt x="63" y="124"/>
                  </a:lnTo>
                  <a:cubicBezTo>
                    <a:pt x="94" y="124"/>
                    <a:pt x="94" y="124"/>
                    <a:pt x="94" y="124"/>
                  </a:cubicBezTo>
                  <a:cubicBezTo>
                    <a:pt x="124" y="124"/>
                    <a:pt x="124" y="124"/>
                    <a:pt x="156" y="124"/>
                  </a:cubicBezTo>
                  <a:lnTo>
                    <a:pt x="156" y="124"/>
                  </a:lnTo>
                  <a:lnTo>
                    <a:pt x="156" y="124"/>
                  </a:lnTo>
                  <a:lnTo>
                    <a:pt x="156" y="124"/>
                  </a:lnTo>
                  <a:cubicBezTo>
                    <a:pt x="124" y="124"/>
                    <a:pt x="124" y="93"/>
                    <a:pt x="94" y="62"/>
                  </a:cubicBezTo>
                  <a:lnTo>
                    <a:pt x="94" y="31"/>
                  </a:lnTo>
                  <a:lnTo>
                    <a:pt x="94" y="31"/>
                  </a:lnTo>
                  <a:lnTo>
                    <a:pt x="94" y="0"/>
                  </a:lnTo>
                  <a:lnTo>
                    <a:pt x="94" y="0"/>
                  </a:lnTo>
                  <a:cubicBezTo>
                    <a:pt x="94" y="0"/>
                    <a:pt x="94" y="0"/>
                    <a:pt x="63" y="0"/>
                  </a:cubicBezTo>
                  <a:lnTo>
                    <a:pt x="63" y="0"/>
                  </a:lnTo>
                  <a:lnTo>
                    <a:pt x="63" y="0"/>
                  </a:lnTo>
                  <a:lnTo>
                    <a:pt x="32" y="31"/>
                  </a:lnTo>
                  <a:cubicBezTo>
                    <a:pt x="32" y="31"/>
                    <a:pt x="32" y="62"/>
                    <a:pt x="0" y="62"/>
                  </a:cubicBezTo>
                  <a:lnTo>
                    <a:pt x="0" y="62"/>
                  </a:lnTo>
                  <a:cubicBezTo>
                    <a:pt x="32" y="62"/>
                    <a:pt x="32" y="62"/>
                    <a:pt x="63"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7" name="Freeform 119"/>
            <p:cNvSpPr>
              <a:spLocks noChangeArrowheads="1"/>
            </p:cNvSpPr>
            <p:nvPr/>
          </p:nvSpPr>
          <p:spPr bwMode="auto">
            <a:xfrm>
              <a:off x="6178550" y="1781175"/>
              <a:ext cx="55563" cy="66675"/>
            </a:xfrm>
            <a:custGeom>
              <a:avLst/>
              <a:gdLst>
                <a:gd name="T0" fmla="*/ 93 w 156"/>
                <a:gd name="T1" fmla="*/ 0 h 186"/>
                <a:gd name="T2" fmla="*/ 93 w 156"/>
                <a:gd name="T3" fmla="*/ 0 h 186"/>
                <a:gd name="T4" fmla="*/ 93 w 156"/>
                <a:gd name="T5" fmla="*/ 0 h 186"/>
                <a:gd name="T6" fmla="*/ 93 w 156"/>
                <a:gd name="T7" fmla="*/ 0 h 186"/>
                <a:gd name="T8" fmla="*/ 62 w 156"/>
                <a:gd name="T9" fmla="*/ 0 h 186"/>
                <a:gd name="T10" fmla="*/ 62 w 156"/>
                <a:gd name="T11" fmla="*/ 0 h 186"/>
                <a:gd name="T12" fmla="*/ 62 w 156"/>
                <a:gd name="T13" fmla="*/ 0 h 186"/>
                <a:gd name="T14" fmla="*/ 62 w 156"/>
                <a:gd name="T15" fmla="*/ 0 h 186"/>
                <a:gd name="T16" fmla="*/ 31 w 156"/>
                <a:gd name="T17" fmla="*/ 0 h 186"/>
                <a:gd name="T18" fmla="*/ 62 w 156"/>
                <a:gd name="T19" fmla="*/ 31 h 186"/>
                <a:gd name="T20" fmla="*/ 62 w 156"/>
                <a:gd name="T21" fmla="*/ 92 h 186"/>
                <a:gd name="T22" fmla="*/ 31 w 156"/>
                <a:gd name="T23" fmla="*/ 92 h 186"/>
                <a:gd name="T24" fmla="*/ 31 w 156"/>
                <a:gd name="T25" fmla="*/ 155 h 186"/>
                <a:gd name="T26" fmla="*/ 0 w 156"/>
                <a:gd name="T27" fmla="*/ 185 h 186"/>
                <a:gd name="T28" fmla="*/ 31 w 156"/>
                <a:gd name="T29" fmla="*/ 185 h 186"/>
                <a:gd name="T30" fmla="*/ 62 w 156"/>
                <a:gd name="T31" fmla="*/ 155 h 186"/>
                <a:gd name="T32" fmla="*/ 62 w 156"/>
                <a:gd name="T33" fmla="*/ 155 h 186"/>
                <a:gd name="T34" fmla="*/ 93 w 156"/>
                <a:gd name="T35" fmla="*/ 124 h 186"/>
                <a:gd name="T36" fmla="*/ 93 w 156"/>
                <a:gd name="T37" fmla="*/ 124 h 186"/>
                <a:gd name="T38" fmla="*/ 124 w 156"/>
                <a:gd name="T39" fmla="*/ 124 h 186"/>
                <a:gd name="T40" fmla="*/ 155 w 156"/>
                <a:gd name="T41" fmla="*/ 124 h 186"/>
                <a:gd name="T42" fmla="*/ 155 w 156"/>
                <a:gd name="T43" fmla="*/ 124 h 186"/>
                <a:gd name="T44" fmla="*/ 155 w 156"/>
                <a:gd name="T45" fmla="*/ 61 h 186"/>
                <a:gd name="T46" fmla="*/ 124 w 156"/>
                <a:gd name="T47" fmla="*/ 0 h 186"/>
                <a:gd name="T48" fmla="*/ 93 w 156"/>
                <a:gd name="T49"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86">
                  <a:moveTo>
                    <a:pt x="93" y="0"/>
                  </a:moveTo>
                  <a:lnTo>
                    <a:pt x="93" y="0"/>
                  </a:lnTo>
                  <a:lnTo>
                    <a:pt x="93" y="0"/>
                  </a:lnTo>
                  <a:lnTo>
                    <a:pt x="93" y="0"/>
                  </a:lnTo>
                  <a:cubicBezTo>
                    <a:pt x="93" y="0"/>
                    <a:pt x="93" y="0"/>
                    <a:pt x="62" y="0"/>
                  </a:cubicBezTo>
                  <a:lnTo>
                    <a:pt x="62" y="0"/>
                  </a:lnTo>
                  <a:lnTo>
                    <a:pt x="62" y="0"/>
                  </a:lnTo>
                  <a:lnTo>
                    <a:pt x="62" y="0"/>
                  </a:lnTo>
                  <a:lnTo>
                    <a:pt x="31" y="0"/>
                  </a:lnTo>
                  <a:cubicBezTo>
                    <a:pt x="62" y="0"/>
                    <a:pt x="62" y="31"/>
                    <a:pt x="62" y="31"/>
                  </a:cubicBezTo>
                  <a:cubicBezTo>
                    <a:pt x="62" y="61"/>
                    <a:pt x="62" y="61"/>
                    <a:pt x="62" y="92"/>
                  </a:cubicBezTo>
                  <a:cubicBezTo>
                    <a:pt x="31" y="92"/>
                    <a:pt x="31" y="92"/>
                    <a:pt x="31" y="92"/>
                  </a:cubicBezTo>
                  <a:cubicBezTo>
                    <a:pt x="31" y="124"/>
                    <a:pt x="31" y="124"/>
                    <a:pt x="31" y="155"/>
                  </a:cubicBezTo>
                  <a:cubicBezTo>
                    <a:pt x="31" y="155"/>
                    <a:pt x="31" y="185"/>
                    <a:pt x="0" y="185"/>
                  </a:cubicBezTo>
                  <a:cubicBezTo>
                    <a:pt x="31" y="185"/>
                    <a:pt x="31" y="185"/>
                    <a:pt x="31" y="185"/>
                  </a:cubicBezTo>
                  <a:cubicBezTo>
                    <a:pt x="62" y="155"/>
                    <a:pt x="62" y="155"/>
                    <a:pt x="62" y="155"/>
                  </a:cubicBezTo>
                  <a:lnTo>
                    <a:pt x="62" y="155"/>
                  </a:lnTo>
                  <a:lnTo>
                    <a:pt x="93" y="124"/>
                  </a:lnTo>
                  <a:lnTo>
                    <a:pt x="93" y="124"/>
                  </a:lnTo>
                  <a:cubicBezTo>
                    <a:pt x="124" y="124"/>
                    <a:pt x="124" y="124"/>
                    <a:pt x="124" y="124"/>
                  </a:cubicBezTo>
                  <a:cubicBezTo>
                    <a:pt x="124" y="124"/>
                    <a:pt x="124" y="124"/>
                    <a:pt x="155" y="124"/>
                  </a:cubicBezTo>
                  <a:lnTo>
                    <a:pt x="155" y="124"/>
                  </a:lnTo>
                  <a:cubicBezTo>
                    <a:pt x="155" y="124"/>
                    <a:pt x="155" y="92"/>
                    <a:pt x="155" y="61"/>
                  </a:cubicBezTo>
                  <a:cubicBezTo>
                    <a:pt x="155" y="31"/>
                    <a:pt x="124" y="31"/>
                    <a:pt x="124" y="0"/>
                  </a:cubicBezTo>
                  <a:cubicBezTo>
                    <a:pt x="124" y="0"/>
                    <a:pt x="124" y="0"/>
                    <a:pt x="9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8" name="Freeform 120"/>
            <p:cNvSpPr>
              <a:spLocks noChangeArrowheads="1"/>
            </p:cNvSpPr>
            <p:nvPr/>
          </p:nvSpPr>
          <p:spPr bwMode="auto">
            <a:xfrm>
              <a:off x="6134100" y="2438400"/>
              <a:ext cx="33338" cy="66675"/>
            </a:xfrm>
            <a:custGeom>
              <a:avLst/>
              <a:gdLst>
                <a:gd name="T0" fmla="*/ 93 w 94"/>
                <a:gd name="T1" fmla="*/ 32 h 187"/>
                <a:gd name="T2" fmla="*/ 93 w 94"/>
                <a:gd name="T3" fmla="*/ 32 h 187"/>
                <a:gd name="T4" fmla="*/ 63 w 94"/>
                <a:gd name="T5" fmla="*/ 32 h 187"/>
                <a:gd name="T6" fmla="*/ 31 w 94"/>
                <a:gd name="T7" fmla="*/ 62 h 187"/>
                <a:gd name="T8" fmla="*/ 31 w 94"/>
                <a:gd name="T9" fmla="*/ 62 h 187"/>
                <a:gd name="T10" fmla="*/ 0 w 94"/>
                <a:gd name="T11" fmla="*/ 93 h 187"/>
                <a:gd name="T12" fmla="*/ 0 w 94"/>
                <a:gd name="T13" fmla="*/ 93 h 187"/>
                <a:gd name="T14" fmla="*/ 0 w 94"/>
                <a:gd name="T15" fmla="*/ 93 h 187"/>
                <a:gd name="T16" fmla="*/ 0 w 94"/>
                <a:gd name="T17" fmla="*/ 156 h 187"/>
                <a:gd name="T18" fmla="*/ 0 w 94"/>
                <a:gd name="T19" fmla="*/ 156 h 187"/>
                <a:gd name="T20" fmla="*/ 0 w 94"/>
                <a:gd name="T21" fmla="*/ 156 h 187"/>
                <a:gd name="T22" fmla="*/ 0 w 94"/>
                <a:gd name="T23" fmla="*/ 186 h 187"/>
                <a:gd name="T24" fmla="*/ 0 w 94"/>
                <a:gd name="T25" fmla="*/ 186 h 187"/>
                <a:gd name="T26" fmla="*/ 0 w 94"/>
                <a:gd name="T27" fmla="*/ 186 h 187"/>
                <a:gd name="T28" fmla="*/ 31 w 94"/>
                <a:gd name="T29" fmla="*/ 186 h 187"/>
                <a:gd name="T30" fmla="*/ 63 w 94"/>
                <a:gd name="T31" fmla="*/ 186 h 187"/>
                <a:gd name="T32" fmla="*/ 63 w 94"/>
                <a:gd name="T33" fmla="*/ 186 h 187"/>
                <a:gd name="T34" fmla="*/ 31 w 94"/>
                <a:gd name="T35" fmla="*/ 156 h 187"/>
                <a:gd name="T36" fmla="*/ 63 w 94"/>
                <a:gd name="T37" fmla="*/ 124 h 187"/>
                <a:gd name="T38" fmla="*/ 93 w 94"/>
                <a:gd name="T39" fmla="*/ 124 h 187"/>
                <a:gd name="T40" fmla="*/ 93 w 94"/>
                <a:gd name="T41" fmla="*/ 124 h 187"/>
                <a:gd name="T42" fmla="*/ 93 w 94"/>
                <a:gd name="T43" fmla="*/ 124 h 187"/>
                <a:gd name="T44" fmla="*/ 93 w 94"/>
                <a:gd name="T45" fmla="*/ 124 h 187"/>
                <a:gd name="T46" fmla="*/ 93 w 94"/>
                <a:gd name="T47" fmla="*/ 124 h 187"/>
                <a:gd name="T48" fmla="*/ 93 w 94"/>
                <a:gd name="T49" fmla="*/ 93 h 187"/>
                <a:gd name="T50" fmla="*/ 93 w 94"/>
                <a:gd name="T51" fmla="*/ 62 h 187"/>
                <a:gd name="T52" fmla="*/ 93 w 94"/>
                <a:gd name="T53" fmla="*/ 32 h 187"/>
                <a:gd name="T54" fmla="*/ 93 w 94"/>
                <a:gd name="T55" fmla="*/ 32 h 187"/>
                <a:gd name="T56" fmla="*/ 93 w 94"/>
                <a:gd name="T57" fmla="*/ 32 h 187"/>
                <a:gd name="T58" fmla="*/ 93 w 94"/>
                <a:gd name="T59" fmla="*/ 32 h 187"/>
                <a:gd name="T60" fmla="*/ 93 w 94"/>
                <a:gd name="T61" fmla="*/ 32 h 187"/>
                <a:gd name="T62" fmla="*/ 93 w 94"/>
                <a:gd name="T63" fmla="*/ 0 h 187"/>
                <a:gd name="T64" fmla="*/ 93 w 94"/>
                <a:gd name="T65"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87">
                  <a:moveTo>
                    <a:pt x="93" y="32"/>
                  </a:moveTo>
                  <a:lnTo>
                    <a:pt x="93" y="32"/>
                  </a:lnTo>
                  <a:cubicBezTo>
                    <a:pt x="63" y="32"/>
                    <a:pt x="63" y="32"/>
                    <a:pt x="63" y="32"/>
                  </a:cubicBezTo>
                  <a:cubicBezTo>
                    <a:pt x="63" y="32"/>
                    <a:pt x="63" y="32"/>
                    <a:pt x="31" y="62"/>
                  </a:cubicBezTo>
                  <a:lnTo>
                    <a:pt x="31" y="62"/>
                  </a:lnTo>
                  <a:cubicBezTo>
                    <a:pt x="31" y="93"/>
                    <a:pt x="0" y="93"/>
                    <a:pt x="0" y="93"/>
                  </a:cubicBezTo>
                  <a:lnTo>
                    <a:pt x="0" y="93"/>
                  </a:lnTo>
                  <a:lnTo>
                    <a:pt x="0" y="93"/>
                  </a:lnTo>
                  <a:cubicBezTo>
                    <a:pt x="31" y="124"/>
                    <a:pt x="31" y="124"/>
                    <a:pt x="0" y="156"/>
                  </a:cubicBezTo>
                  <a:lnTo>
                    <a:pt x="0" y="156"/>
                  </a:lnTo>
                  <a:lnTo>
                    <a:pt x="0" y="156"/>
                  </a:lnTo>
                  <a:lnTo>
                    <a:pt x="0" y="186"/>
                  </a:lnTo>
                  <a:lnTo>
                    <a:pt x="0" y="186"/>
                  </a:lnTo>
                  <a:lnTo>
                    <a:pt x="0" y="186"/>
                  </a:lnTo>
                  <a:lnTo>
                    <a:pt x="31" y="186"/>
                  </a:lnTo>
                  <a:lnTo>
                    <a:pt x="63" y="186"/>
                  </a:lnTo>
                  <a:lnTo>
                    <a:pt x="63" y="186"/>
                  </a:lnTo>
                  <a:cubicBezTo>
                    <a:pt x="31" y="186"/>
                    <a:pt x="31" y="156"/>
                    <a:pt x="31" y="156"/>
                  </a:cubicBezTo>
                  <a:cubicBezTo>
                    <a:pt x="63" y="124"/>
                    <a:pt x="63" y="124"/>
                    <a:pt x="63" y="124"/>
                  </a:cubicBezTo>
                  <a:cubicBezTo>
                    <a:pt x="63" y="124"/>
                    <a:pt x="63" y="124"/>
                    <a:pt x="93" y="124"/>
                  </a:cubicBezTo>
                  <a:lnTo>
                    <a:pt x="93" y="124"/>
                  </a:lnTo>
                  <a:lnTo>
                    <a:pt x="93" y="124"/>
                  </a:lnTo>
                  <a:lnTo>
                    <a:pt x="93" y="124"/>
                  </a:lnTo>
                  <a:lnTo>
                    <a:pt x="93" y="124"/>
                  </a:lnTo>
                  <a:cubicBezTo>
                    <a:pt x="93" y="93"/>
                    <a:pt x="93" y="93"/>
                    <a:pt x="93" y="93"/>
                  </a:cubicBezTo>
                  <a:lnTo>
                    <a:pt x="93" y="62"/>
                  </a:lnTo>
                  <a:cubicBezTo>
                    <a:pt x="93" y="62"/>
                    <a:pt x="93" y="62"/>
                    <a:pt x="93" y="32"/>
                  </a:cubicBezTo>
                  <a:lnTo>
                    <a:pt x="93" y="32"/>
                  </a:lnTo>
                  <a:lnTo>
                    <a:pt x="93" y="32"/>
                  </a:lnTo>
                  <a:lnTo>
                    <a:pt x="93" y="32"/>
                  </a:lnTo>
                  <a:lnTo>
                    <a:pt x="93" y="32"/>
                  </a:lnTo>
                  <a:lnTo>
                    <a:pt x="93" y="0"/>
                  </a:lnTo>
                  <a:lnTo>
                    <a:pt x="93" y="3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9" name="Freeform 121"/>
            <p:cNvSpPr>
              <a:spLocks noChangeArrowheads="1"/>
            </p:cNvSpPr>
            <p:nvPr/>
          </p:nvSpPr>
          <p:spPr bwMode="auto">
            <a:xfrm>
              <a:off x="6034088" y="2684463"/>
              <a:ext cx="34925" cy="55562"/>
            </a:xfrm>
            <a:custGeom>
              <a:avLst/>
              <a:gdLst>
                <a:gd name="T0" fmla="*/ 62 w 95"/>
                <a:gd name="T1" fmla="*/ 0 h 156"/>
                <a:gd name="T2" fmla="*/ 62 w 95"/>
                <a:gd name="T3" fmla="*/ 0 h 156"/>
                <a:gd name="T4" fmla="*/ 31 w 95"/>
                <a:gd name="T5" fmla="*/ 0 h 156"/>
                <a:gd name="T6" fmla="*/ 31 w 95"/>
                <a:gd name="T7" fmla="*/ 0 h 156"/>
                <a:gd name="T8" fmla="*/ 31 w 95"/>
                <a:gd name="T9" fmla="*/ 0 h 156"/>
                <a:gd name="T10" fmla="*/ 31 w 95"/>
                <a:gd name="T11" fmla="*/ 31 h 156"/>
                <a:gd name="T12" fmla="*/ 31 w 95"/>
                <a:gd name="T13" fmla="*/ 31 h 156"/>
                <a:gd name="T14" fmla="*/ 31 w 95"/>
                <a:gd name="T15" fmla="*/ 62 h 156"/>
                <a:gd name="T16" fmla="*/ 31 w 95"/>
                <a:gd name="T17" fmla="*/ 93 h 156"/>
                <a:gd name="T18" fmla="*/ 0 w 95"/>
                <a:gd name="T19" fmla="*/ 93 h 156"/>
                <a:gd name="T20" fmla="*/ 0 w 95"/>
                <a:gd name="T21" fmla="*/ 93 h 156"/>
                <a:gd name="T22" fmla="*/ 0 w 95"/>
                <a:gd name="T23" fmla="*/ 93 h 156"/>
                <a:gd name="T24" fmla="*/ 31 w 95"/>
                <a:gd name="T25" fmla="*/ 124 h 156"/>
                <a:gd name="T26" fmla="*/ 31 w 95"/>
                <a:gd name="T27" fmla="*/ 155 h 156"/>
                <a:gd name="T28" fmla="*/ 31 w 95"/>
                <a:gd name="T29" fmla="*/ 155 h 156"/>
                <a:gd name="T30" fmla="*/ 31 w 95"/>
                <a:gd name="T31" fmla="*/ 155 h 156"/>
                <a:gd name="T32" fmla="*/ 31 w 95"/>
                <a:gd name="T33" fmla="*/ 155 h 156"/>
                <a:gd name="T34" fmla="*/ 31 w 95"/>
                <a:gd name="T35" fmla="*/ 124 h 156"/>
                <a:gd name="T36" fmla="*/ 31 w 95"/>
                <a:gd name="T37" fmla="*/ 124 h 156"/>
                <a:gd name="T38" fmla="*/ 31 w 95"/>
                <a:gd name="T39" fmla="*/ 93 h 156"/>
                <a:gd name="T40" fmla="*/ 62 w 95"/>
                <a:gd name="T41" fmla="*/ 62 h 156"/>
                <a:gd name="T42" fmla="*/ 62 w 95"/>
                <a:gd name="T43" fmla="*/ 62 h 156"/>
                <a:gd name="T44" fmla="*/ 94 w 95"/>
                <a:gd name="T45" fmla="*/ 62 h 156"/>
                <a:gd name="T46" fmla="*/ 94 w 95"/>
                <a:gd name="T47" fmla="*/ 62 h 156"/>
                <a:gd name="T48" fmla="*/ 94 w 95"/>
                <a:gd name="T49" fmla="*/ 31 h 156"/>
                <a:gd name="T50" fmla="*/ 94 w 95"/>
                <a:gd name="T51" fmla="*/ 31 h 156"/>
                <a:gd name="T52" fmla="*/ 94 w 95"/>
                <a:gd name="T53" fmla="*/ 31 h 156"/>
                <a:gd name="T54" fmla="*/ 62 w 95"/>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156">
                  <a:moveTo>
                    <a:pt x="62" y="0"/>
                  </a:moveTo>
                  <a:lnTo>
                    <a:pt x="62" y="0"/>
                  </a:lnTo>
                  <a:cubicBezTo>
                    <a:pt x="31" y="0"/>
                    <a:pt x="31" y="0"/>
                    <a:pt x="31" y="0"/>
                  </a:cubicBezTo>
                  <a:lnTo>
                    <a:pt x="31" y="0"/>
                  </a:lnTo>
                  <a:lnTo>
                    <a:pt x="31" y="0"/>
                  </a:lnTo>
                  <a:lnTo>
                    <a:pt x="31" y="31"/>
                  </a:lnTo>
                  <a:lnTo>
                    <a:pt x="31" y="31"/>
                  </a:lnTo>
                  <a:cubicBezTo>
                    <a:pt x="31" y="62"/>
                    <a:pt x="31" y="62"/>
                    <a:pt x="31" y="62"/>
                  </a:cubicBezTo>
                  <a:cubicBezTo>
                    <a:pt x="31" y="62"/>
                    <a:pt x="31" y="62"/>
                    <a:pt x="31" y="93"/>
                  </a:cubicBezTo>
                  <a:lnTo>
                    <a:pt x="0" y="93"/>
                  </a:lnTo>
                  <a:lnTo>
                    <a:pt x="0" y="93"/>
                  </a:lnTo>
                  <a:lnTo>
                    <a:pt x="0" y="93"/>
                  </a:lnTo>
                  <a:cubicBezTo>
                    <a:pt x="31" y="93"/>
                    <a:pt x="31" y="124"/>
                    <a:pt x="31" y="124"/>
                  </a:cubicBezTo>
                  <a:cubicBezTo>
                    <a:pt x="31" y="124"/>
                    <a:pt x="31" y="124"/>
                    <a:pt x="31" y="155"/>
                  </a:cubicBezTo>
                  <a:lnTo>
                    <a:pt x="31" y="155"/>
                  </a:lnTo>
                  <a:lnTo>
                    <a:pt x="31" y="155"/>
                  </a:lnTo>
                  <a:lnTo>
                    <a:pt x="31" y="155"/>
                  </a:lnTo>
                  <a:cubicBezTo>
                    <a:pt x="31" y="155"/>
                    <a:pt x="31" y="155"/>
                    <a:pt x="31" y="124"/>
                  </a:cubicBezTo>
                  <a:lnTo>
                    <a:pt x="31" y="124"/>
                  </a:lnTo>
                  <a:cubicBezTo>
                    <a:pt x="31" y="124"/>
                    <a:pt x="31" y="124"/>
                    <a:pt x="31" y="93"/>
                  </a:cubicBezTo>
                  <a:lnTo>
                    <a:pt x="62" y="62"/>
                  </a:lnTo>
                  <a:lnTo>
                    <a:pt x="62" y="62"/>
                  </a:lnTo>
                  <a:lnTo>
                    <a:pt x="94" y="62"/>
                  </a:lnTo>
                  <a:lnTo>
                    <a:pt x="94" y="62"/>
                  </a:lnTo>
                  <a:cubicBezTo>
                    <a:pt x="94" y="31"/>
                    <a:pt x="94" y="31"/>
                    <a:pt x="94" y="31"/>
                  </a:cubicBezTo>
                  <a:lnTo>
                    <a:pt x="94" y="31"/>
                  </a:lnTo>
                  <a:lnTo>
                    <a:pt x="94" y="31"/>
                  </a:lnTo>
                  <a:cubicBezTo>
                    <a:pt x="62" y="31"/>
                    <a:pt x="62" y="31"/>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0" name="Freeform 122"/>
            <p:cNvSpPr>
              <a:spLocks noChangeArrowheads="1"/>
            </p:cNvSpPr>
            <p:nvPr/>
          </p:nvSpPr>
          <p:spPr bwMode="auto">
            <a:xfrm>
              <a:off x="6280150" y="2673350"/>
              <a:ext cx="44450" cy="22225"/>
            </a:xfrm>
            <a:custGeom>
              <a:avLst/>
              <a:gdLst>
                <a:gd name="T0" fmla="*/ 31 w 125"/>
                <a:gd name="T1" fmla="*/ 62 h 63"/>
                <a:gd name="T2" fmla="*/ 31 w 125"/>
                <a:gd name="T3" fmla="*/ 62 h 63"/>
                <a:gd name="T4" fmla="*/ 31 w 125"/>
                <a:gd name="T5" fmla="*/ 62 h 63"/>
                <a:gd name="T6" fmla="*/ 31 w 125"/>
                <a:gd name="T7" fmla="*/ 62 h 63"/>
                <a:gd name="T8" fmla="*/ 62 w 125"/>
                <a:gd name="T9" fmla="*/ 62 h 63"/>
                <a:gd name="T10" fmla="*/ 62 w 125"/>
                <a:gd name="T11" fmla="*/ 62 h 63"/>
                <a:gd name="T12" fmla="*/ 62 w 125"/>
                <a:gd name="T13" fmla="*/ 62 h 63"/>
                <a:gd name="T14" fmla="*/ 124 w 125"/>
                <a:gd name="T15" fmla="*/ 62 h 63"/>
                <a:gd name="T16" fmla="*/ 124 w 125"/>
                <a:gd name="T17" fmla="*/ 62 h 63"/>
                <a:gd name="T18" fmla="*/ 124 w 125"/>
                <a:gd name="T19" fmla="*/ 31 h 63"/>
                <a:gd name="T20" fmla="*/ 124 w 125"/>
                <a:gd name="T21" fmla="*/ 31 h 63"/>
                <a:gd name="T22" fmla="*/ 124 w 125"/>
                <a:gd name="T23" fmla="*/ 31 h 63"/>
                <a:gd name="T24" fmla="*/ 124 w 125"/>
                <a:gd name="T25" fmla="*/ 0 h 63"/>
                <a:gd name="T26" fmla="*/ 124 w 125"/>
                <a:gd name="T27" fmla="*/ 0 h 63"/>
                <a:gd name="T28" fmla="*/ 124 w 125"/>
                <a:gd name="T29" fmla="*/ 0 h 63"/>
                <a:gd name="T30" fmla="*/ 62 w 125"/>
                <a:gd name="T31" fmla="*/ 0 h 63"/>
                <a:gd name="T32" fmla="*/ 62 w 125"/>
                <a:gd name="T33" fmla="*/ 0 h 63"/>
                <a:gd name="T34" fmla="*/ 62 w 125"/>
                <a:gd name="T35" fmla="*/ 0 h 63"/>
                <a:gd name="T36" fmla="*/ 62 w 125"/>
                <a:gd name="T37" fmla="*/ 0 h 63"/>
                <a:gd name="T38" fmla="*/ 31 w 125"/>
                <a:gd name="T39" fmla="*/ 0 h 63"/>
                <a:gd name="T40" fmla="*/ 0 w 125"/>
                <a:gd name="T41" fmla="*/ 0 h 63"/>
                <a:gd name="T42" fmla="*/ 0 w 125"/>
                <a:gd name="T43" fmla="*/ 0 h 63"/>
                <a:gd name="T44" fmla="*/ 31 w 125"/>
                <a:gd name="T45"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63">
                  <a:moveTo>
                    <a:pt x="31" y="62"/>
                  </a:moveTo>
                  <a:lnTo>
                    <a:pt x="31" y="62"/>
                  </a:lnTo>
                  <a:lnTo>
                    <a:pt x="31" y="62"/>
                  </a:lnTo>
                  <a:lnTo>
                    <a:pt x="31" y="62"/>
                  </a:lnTo>
                  <a:lnTo>
                    <a:pt x="62" y="62"/>
                  </a:lnTo>
                  <a:lnTo>
                    <a:pt x="62" y="62"/>
                  </a:lnTo>
                  <a:lnTo>
                    <a:pt x="62" y="62"/>
                  </a:lnTo>
                  <a:cubicBezTo>
                    <a:pt x="93" y="62"/>
                    <a:pt x="93" y="62"/>
                    <a:pt x="124" y="62"/>
                  </a:cubicBezTo>
                  <a:lnTo>
                    <a:pt x="124" y="62"/>
                  </a:lnTo>
                  <a:cubicBezTo>
                    <a:pt x="124" y="62"/>
                    <a:pt x="124" y="62"/>
                    <a:pt x="124" y="31"/>
                  </a:cubicBezTo>
                  <a:lnTo>
                    <a:pt x="124" y="31"/>
                  </a:lnTo>
                  <a:lnTo>
                    <a:pt x="124" y="31"/>
                  </a:lnTo>
                  <a:lnTo>
                    <a:pt x="124" y="0"/>
                  </a:lnTo>
                  <a:lnTo>
                    <a:pt x="124" y="0"/>
                  </a:lnTo>
                  <a:lnTo>
                    <a:pt x="124" y="0"/>
                  </a:lnTo>
                  <a:cubicBezTo>
                    <a:pt x="93" y="0"/>
                    <a:pt x="93" y="0"/>
                    <a:pt x="62" y="0"/>
                  </a:cubicBezTo>
                  <a:lnTo>
                    <a:pt x="62" y="0"/>
                  </a:lnTo>
                  <a:lnTo>
                    <a:pt x="62" y="0"/>
                  </a:lnTo>
                  <a:lnTo>
                    <a:pt x="62" y="0"/>
                  </a:lnTo>
                  <a:cubicBezTo>
                    <a:pt x="31" y="0"/>
                    <a:pt x="31" y="0"/>
                    <a:pt x="31" y="0"/>
                  </a:cubicBezTo>
                  <a:lnTo>
                    <a:pt x="0" y="0"/>
                  </a:lnTo>
                  <a:lnTo>
                    <a:pt x="0" y="0"/>
                  </a:lnTo>
                  <a:cubicBezTo>
                    <a:pt x="31" y="31"/>
                    <a:pt x="31" y="31"/>
                    <a:pt x="3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1" name="Freeform 123"/>
            <p:cNvSpPr>
              <a:spLocks noChangeArrowheads="1"/>
            </p:cNvSpPr>
            <p:nvPr/>
          </p:nvSpPr>
          <p:spPr bwMode="auto">
            <a:xfrm>
              <a:off x="6313488" y="2695575"/>
              <a:ext cx="146050" cy="146050"/>
            </a:xfrm>
            <a:custGeom>
              <a:avLst/>
              <a:gdLst>
                <a:gd name="T0" fmla="*/ 31 w 404"/>
                <a:gd name="T1" fmla="*/ 62 h 404"/>
                <a:gd name="T2" fmla="*/ 0 w 404"/>
                <a:gd name="T3" fmla="*/ 62 h 404"/>
                <a:gd name="T4" fmla="*/ 0 w 404"/>
                <a:gd name="T5" fmla="*/ 124 h 404"/>
                <a:gd name="T6" fmla="*/ 31 w 404"/>
                <a:gd name="T7" fmla="*/ 93 h 404"/>
                <a:gd name="T8" fmla="*/ 62 w 404"/>
                <a:gd name="T9" fmla="*/ 124 h 404"/>
                <a:gd name="T10" fmla="*/ 62 w 404"/>
                <a:gd name="T11" fmla="*/ 124 h 404"/>
                <a:gd name="T12" fmla="*/ 93 w 404"/>
                <a:gd name="T13" fmla="*/ 124 h 404"/>
                <a:gd name="T14" fmla="*/ 124 w 404"/>
                <a:gd name="T15" fmla="*/ 155 h 404"/>
                <a:gd name="T16" fmla="*/ 155 w 404"/>
                <a:gd name="T17" fmla="*/ 155 h 404"/>
                <a:gd name="T18" fmla="*/ 186 w 404"/>
                <a:gd name="T19" fmla="*/ 155 h 404"/>
                <a:gd name="T20" fmla="*/ 248 w 404"/>
                <a:gd name="T21" fmla="*/ 186 h 404"/>
                <a:gd name="T22" fmla="*/ 279 w 404"/>
                <a:gd name="T23" fmla="*/ 217 h 404"/>
                <a:gd name="T24" fmla="*/ 279 w 404"/>
                <a:gd name="T25" fmla="*/ 248 h 404"/>
                <a:gd name="T26" fmla="*/ 310 w 404"/>
                <a:gd name="T27" fmla="*/ 310 h 404"/>
                <a:gd name="T28" fmla="*/ 310 w 404"/>
                <a:gd name="T29" fmla="*/ 341 h 404"/>
                <a:gd name="T30" fmla="*/ 279 w 404"/>
                <a:gd name="T31" fmla="*/ 372 h 404"/>
                <a:gd name="T32" fmla="*/ 279 w 404"/>
                <a:gd name="T33" fmla="*/ 403 h 404"/>
                <a:gd name="T34" fmla="*/ 310 w 404"/>
                <a:gd name="T35" fmla="*/ 403 h 404"/>
                <a:gd name="T36" fmla="*/ 310 w 404"/>
                <a:gd name="T37" fmla="*/ 403 h 404"/>
                <a:gd name="T38" fmla="*/ 341 w 404"/>
                <a:gd name="T39" fmla="*/ 372 h 404"/>
                <a:gd name="T40" fmla="*/ 403 w 404"/>
                <a:gd name="T41" fmla="*/ 403 h 404"/>
                <a:gd name="T42" fmla="*/ 403 w 404"/>
                <a:gd name="T43" fmla="*/ 341 h 404"/>
                <a:gd name="T44" fmla="*/ 403 w 404"/>
                <a:gd name="T45" fmla="*/ 310 h 404"/>
                <a:gd name="T46" fmla="*/ 403 w 404"/>
                <a:gd name="T47" fmla="*/ 310 h 404"/>
                <a:gd name="T48" fmla="*/ 403 w 404"/>
                <a:gd name="T49" fmla="*/ 279 h 404"/>
                <a:gd name="T50" fmla="*/ 403 w 404"/>
                <a:gd name="T51" fmla="*/ 279 h 404"/>
                <a:gd name="T52" fmla="*/ 372 w 404"/>
                <a:gd name="T53" fmla="*/ 62 h 404"/>
                <a:gd name="T54" fmla="*/ 372 w 404"/>
                <a:gd name="T55" fmla="*/ 62 h 404"/>
                <a:gd name="T56" fmla="*/ 341 w 404"/>
                <a:gd name="T57" fmla="*/ 62 h 404"/>
                <a:gd name="T58" fmla="*/ 310 w 404"/>
                <a:gd name="T59" fmla="*/ 31 h 404"/>
                <a:gd name="T60" fmla="*/ 248 w 404"/>
                <a:gd name="T61" fmla="*/ 0 h 404"/>
                <a:gd name="T62" fmla="*/ 217 w 404"/>
                <a:gd name="T63" fmla="*/ 62 h 404"/>
                <a:gd name="T64" fmla="*/ 186 w 404"/>
                <a:gd name="T65" fmla="*/ 62 h 404"/>
                <a:gd name="T66" fmla="*/ 186 w 404"/>
                <a:gd name="T67" fmla="*/ 93 h 404"/>
                <a:gd name="T68" fmla="*/ 93 w 404"/>
                <a:gd name="T69" fmla="*/ 124 h 404"/>
                <a:gd name="T70" fmla="*/ 62 w 404"/>
                <a:gd name="T71" fmla="*/ 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4" h="404">
                  <a:moveTo>
                    <a:pt x="31" y="62"/>
                  </a:moveTo>
                  <a:lnTo>
                    <a:pt x="31" y="62"/>
                  </a:lnTo>
                  <a:cubicBezTo>
                    <a:pt x="0" y="62"/>
                    <a:pt x="0" y="62"/>
                    <a:pt x="0" y="62"/>
                  </a:cubicBezTo>
                  <a:lnTo>
                    <a:pt x="0" y="62"/>
                  </a:lnTo>
                  <a:cubicBezTo>
                    <a:pt x="0" y="62"/>
                    <a:pt x="0" y="62"/>
                    <a:pt x="0" y="93"/>
                  </a:cubicBezTo>
                  <a:cubicBezTo>
                    <a:pt x="0" y="93"/>
                    <a:pt x="0" y="93"/>
                    <a:pt x="0" y="124"/>
                  </a:cubicBezTo>
                  <a:lnTo>
                    <a:pt x="0" y="124"/>
                  </a:lnTo>
                  <a:cubicBezTo>
                    <a:pt x="0" y="93"/>
                    <a:pt x="31" y="93"/>
                    <a:pt x="31" y="93"/>
                  </a:cubicBezTo>
                  <a:lnTo>
                    <a:pt x="31" y="93"/>
                  </a:lnTo>
                  <a:cubicBezTo>
                    <a:pt x="31" y="93"/>
                    <a:pt x="62" y="93"/>
                    <a:pt x="62" y="124"/>
                  </a:cubicBezTo>
                  <a:lnTo>
                    <a:pt x="62" y="124"/>
                  </a:lnTo>
                  <a:lnTo>
                    <a:pt x="62" y="124"/>
                  </a:lnTo>
                  <a:lnTo>
                    <a:pt x="62" y="124"/>
                  </a:lnTo>
                  <a:cubicBezTo>
                    <a:pt x="93" y="124"/>
                    <a:pt x="93" y="124"/>
                    <a:pt x="93" y="124"/>
                  </a:cubicBezTo>
                  <a:lnTo>
                    <a:pt x="124" y="124"/>
                  </a:lnTo>
                  <a:cubicBezTo>
                    <a:pt x="124" y="155"/>
                    <a:pt x="124" y="155"/>
                    <a:pt x="124" y="155"/>
                  </a:cubicBezTo>
                  <a:lnTo>
                    <a:pt x="124" y="155"/>
                  </a:lnTo>
                  <a:cubicBezTo>
                    <a:pt x="124" y="155"/>
                    <a:pt x="124" y="155"/>
                    <a:pt x="155" y="155"/>
                  </a:cubicBezTo>
                  <a:lnTo>
                    <a:pt x="186" y="155"/>
                  </a:lnTo>
                  <a:lnTo>
                    <a:pt x="186" y="155"/>
                  </a:lnTo>
                  <a:cubicBezTo>
                    <a:pt x="186" y="155"/>
                    <a:pt x="186" y="155"/>
                    <a:pt x="217" y="155"/>
                  </a:cubicBezTo>
                  <a:cubicBezTo>
                    <a:pt x="217" y="155"/>
                    <a:pt x="217" y="155"/>
                    <a:pt x="248" y="186"/>
                  </a:cubicBezTo>
                  <a:cubicBezTo>
                    <a:pt x="248" y="217"/>
                    <a:pt x="248" y="217"/>
                    <a:pt x="248" y="217"/>
                  </a:cubicBezTo>
                  <a:cubicBezTo>
                    <a:pt x="279" y="217"/>
                    <a:pt x="279" y="217"/>
                    <a:pt x="279" y="217"/>
                  </a:cubicBezTo>
                  <a:cubicBezTo>
                    <a:pt x="279" y="248"/>
                    <a:pt x="279" y="248"/>
                    <a:pt x="279" y="248"/>
                  </a:cubicBezTo>
                  <a:lnTo>
                    <a:pt x="279" y="248"/>
                  </a:lnTo>
                  <a:cubicBezTo>
                    <a:pt x="310" y="248"/>
                    <a:pt x="310" y="248"/>
                    <a:pt x="310" y="279"/>
                  </a:cubicBezTo>
                  <a:cubicBezTo>
                    <a:pt x="310" y="279"/>
                    <a:pt x="310" y="279"/>
                    <a:pt x="310" y="310"/>
                  </a:cubicBezTo>
                  <a:lnTo>
                    <a:pt x="310" y="310"/>
                  </a:lnTo>
                  <a:cubicBezTo>
                    <a:pt x="341" y="341"/>
                    <a:pt x="341" y="341"/>
                    <a:pt x="310" y="341"/>
                  </a:cubicBezTo>
                  <a:cubicBezTo>
                    <a:pt x="310" y="372"/>
                    <a:pt x="310" y="372"/>
                    <a:pt x="279" y="372"/>
                  </a:cubicBezTo>
                  <a:lnTo>
                    <a:pt x="279" y="372"/>
                  </a:lnTo>
                  <a:cubicBezTo>
                    <a:pt x="279" y="403"/>
                    <a:pt x="279" y="403"/>
                    <a:pt x="279" y="403"/>
                  </a:cubicBezTo>
                  <a:lnTo>
                    <a:pt x="279" y="403"/>
                  </a:lnTo>
                  <a:cubicBezTo>
                    <a:pt x="279" y="403"/>
                    <a:pt x="279" y="403"/>
                    <a:pt x="310" y="403"/>
                  </a:cubicBezTo>
                  <a:lnTo>
                    <a:pt x="310" y="403"/>
                  </a:lnTo>
                  <a:lnTo>
                    <a:pt x="310" y="403"/>
                  </a:lnTo>
                  <a:lnTo>
                    <a:pt x="310" y="403"/>
                  </a:lnTo>
                  <a:cubicBezTo>
                    <a:pt x="310" y="372"/>
                    <a:pt x="310" y="372"/>
                    <a:pt x="341" y="372"/>
                  </a:cubicBezTo>
                  <a:lnTo>
                    <a:pt x="341" y="372"/>
                  </a:lnTo>
                  <a:lnTo>
                    <a:pt x="372" y="372"/>
                  </a:lnTo>
                  <a:cubicBezTo>
                    <a:pt x="372" y="372"/>
                    <a:pt x="403" y="372"/>
                    <a:pt x="403" y="403"/>
                  </a:cubicBezTo>
                  <a:lnTo>
                    <a:pt x="403" y="403"/>
                  </a:lnTo>
                  <a:cubicBezTo>
                    <a:pt x="403" y="341"/>
                    <a:pt x="403" y="341"/>
                    <a:pt x="403" y="341"/>
                  </a:cubicBezTo>
                  <a:lnTo>
                    <a:pt x="403" y="341"/>
                  </a:lnTo>
                  <a:cubicBezTo>
                    <a:pt x="403" y="341"/>
                    <a:pt x="403" y="341"/>
                    <a:pt x="403" y="310"/>
                  </a:cubicBezTo>
                  <a:lnTo>
                    <a:pt x="403" y="310"/>
                  </a:lnTo>
                  <a:lnTo>
                    <a:pt x="403" y="310"/>
                  </a:lnTo>
                  <a:lnTo>
                    <a:pt x="403" y="279"/>
                  </a:lnTo>
                  <a:lnTo>
                    <a:pt x="403" y="279"/>
                  </a:lnTo>
                  <a:lnTo>
                    <a:pt x="403" y="279"/>
                  </a:lnTo>
                  <a:lnTo>
                    <a:pt x="403" y="279"/>
                  </a:lnTo>
                  <a:cubicBezTo>
                    <a:pt x="403" y="62"/>
                    <a:pt x="403" y="62"/>
                    <a:pt x="403" y="62"/>
                  </a:cubicBezTo>
                  <a:cubicBezTo>
                    <a:pt x="403" y="62"/>
                    <a:pt x="403" y="62"/>
                    <a:pt x="372" y="62"/>
                  </a:cubicBezTo>
                  <a:lnTo>
                    <a:pt x="372" y="62"/>
                  </a:lnTo>
                  <a:lnTo>
                    <a:pt x="372" y="62"/>
                  </a:lnTo>
                  <a:cubicBezTo>
                    <a:pt x="341" y="62"/>
                    <a:pt x="341" y="62"/>
                    <a:pt x="341" y="62"/>
                  </a:cubicBezTo>
                  <a:lnTo>
                    <a:pt x="341" y="62"/>
                  </a:lnTo>
                  <a:cubicBezTo>
                    <a:pt x="310" y="62"/>
                    <a:pt x="310" y="31"/>
                    <a:pt x="310" y="31"/>
                  </a:cubicBezTo>
                  <a:lnTo>
                    <a:pt x="310" y="31"/>
                  </a:lnTo>
                  <a:cubicBezTo>
                    <a:pt x="279" y="0"/>
                    <a:pt x="279" y="0"/>
                    <a:pt x="279" y="0"/>
                  </a:cubicBezTo>
                  <a:lnTo>
                    <a:pt x="248" y="0"/>
                  </a:lnTo>
                  <a:lnTo>
                    <a:pt x="248" y="0"/>
                  </a:lnTo>
                  <a:cubicBezTo>
                    <a:pt x="248" y="31"/>
                    <a:pt x="217" y="62"/>
                    <a:pt x="217" y="62"/>
                  </a:cubicBezTo>
                  <a:lnTo>
                    <a:pt x="186" y="62"/>
                  </a:lnTo>
                  <a:lnTo>
                    <a:pt x="186" y="62"/>
                  </a:lnTo>
                  <a:lnTo>
                    <a:pt x="186" y="62"/>
                  </a:lnTo>
                  <a:cubicBezTo>
                    <a:pt x="186" y="62"/>
                    <a:pt x="186" y="62"/>
                    <a:pt x="186" y="93"/>
                  </a:cubicBezTo>
                  <a:cubicBezTo>
                    <a:pt x="155" y="93"/>
                    <a:pt x="124" y="124"/>
                    <a:pt x="124" y="124"/>
                  </a:cubicBezTo>
                  <a:lnTo>
                    <a:pt x="93" y="124"/>
                  </a:lnTo>
                  <a:lnTo>
                    <a:pt x="62" y="93"/>
                  </a:lnTo>
                  <a:lnTo>
                    <a:pt x="62" y="93"/>
                  </a:lnTo>
                  <a:lnTo>
                    <a:pt x="31"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2" name="Freeform 124"/>
            <p:cNvSpPr>
              <a:spLocks noChangeArrowheads="1"/>
            </p:cNvSpPr>
            <p:nvPr/>
          </p:nvSpPr>
          <p:spPr bwMode="auto">
            <a:xfrm>
              <a:off x="5610225" y="2192338"/>
              <a:ext cx="146050" cy="168275"/>
            </a:xfrm>
            <a:custGeom>
              <a:avLst/>
              <a:gdLst>
                <a:gd name="T0" fmla="*/ 310 w 405"/>
                <a:gd name="T1" fmla="*/ 309 h 466"/>
                <a:gd name="T2" fmla="*/ 341 w 405"/>
                <a:gd name="T3" fmla="*/ 341 h 466"/>
                <a:gd name="T4" fmla="*/ 404 w 405"/>
                <a:gd name="T5" fmla="*/ 341 h 466"/>
                <a:gd name="T6" fmla="*/ 404 w 405"/>
                <a:gd name="T7" fmla="*/ 309 h 466"/>
                <a:gd name="T8" fmla="*/ 404 w 405"/>
                <a:gd name="T9" fmla="*/ 279 h 466"/>
                <a:gd name="T10" fmla="*/ 404 w 405"/>
                <a:gd name="T11" fmla="*/ 248 h 466"/>
                <a:gd name="T12" fmla="*/ 372 w 405"/>
                <a:gd name="T13" fmla="*/ 218 h 466"/>
                <a:gd name="T14" fmla="*/ 372 w 405"/>
                <a:gd name="T15" fmla="*/ 186 h 466"/>
                <a:gd name="T16" fmla="*/ 341 w 405"/>
                <a:gd name="T17" fmla="*/ 155 h 466"/>
                <a:gd name="T18" fmla="*/ 310 w 405"/>
                <a:gd name="T19" fmla="*/ 124 h 466"/>
                <a:gd name="T20" fmla="*/ 310 w 405"/>
                <a:gd name="T21" fmla="*/ 124 h 466"/>
                <a:gd name="T22" fmla="*/ 280 w 405"/>
                <a:gd name="T23" fmla="*/ 155 h 466"/>
                <a:gd name="T24" fmla="*/ 280 w 405"/>
                <a:gd name="T25" fmla="*/ 155 h 466"/>
                <a:gd name="T26" fmla="*/ 248 w 405"/>
                <a:gd name="T27" fmla="*/ 124 h 466"/>
                <a:gd name="T28" fmla="*/ 217 w 405"/>
                <a:gd name="T29" fmla="*/ 155 h 466"/>
                <a:gd name="T30" fmla="*/ 186 w 405"/>
                <a:gd name="T31" fmla="*/ 186 h 466"/>
                <a:gd name="T32" fmla="*/ 186 w 405"/>
                <a:gd name="T33" fmla="*/ 186 h 466"/>
                <a:gd name="T34" fmla="*/ 156 w 405"/>
                <a:gd name="T35" fmla="*/ 155 h 466"/>
                <a:gd name="T36" fmla="*/ 156 w 405"/>
                <a:gd name="T37" fmla="*/ 94 h 466"/>
                <a:gd name="T38" fmla="*/ 156 w 405"/>
                <a:gd name="T39" fmla="*/ 94 h 466"/>
                <a:gd name="T40" fmla="*/ 156 w 405"/>
                <a:gd name="T41" fmla="*/ 62 h 466"/>
                <a:gd name="T42" fmla="*/ 156 w 405"/>
                <a:gd name="T43" fmla="*/ 62 h 466"/>
                <a:gd name="T44" fmla="*/ 156 w 405"/>
                <a:gd name="T45" fmla="*/ 31 h 466"/>
                <a:gd name="T46" fmla="*/ 124 w 405"/>
                <a:gd name="T47" fmla="*/ 0 h 466"/>
                <a:gd name="T48" fmla="*/ 124 w 405"/>
                <a:gd name="T49" fmla="*/ 0 h 466"/>
                <a:gd name="T50" fmla="*/ 124 w 405"/>
                <a:gd name="T51" fmla="*/ 0 h 466"/>
                <a:gd name="T52" fmla="*/ 93 w 405"/>
                <a:gd name="T53" fmla="*/ 0 h 466"/>
                <a:gd name="T54" fmla="*/ 31 w 405"/>
                <a:gd name="T55" fmla="*/ 31 h 466"/>
                <a:gd name="T56" fmla="*/ 31 w 405"/>
                <a:gd name="T57" fmla="*/ 31 h 466"/>
                <a:gd name="T58" fmla="*/ 31 w 405"/>
                <a:gd name="T59" fmla="*/ 31 h 466"/>
                <a:gd name="T60" fmla="*/ 31 w 405"/>
                <a:gd name="T61" fmla="*/ 62 h 466"/>
                <a:gd name="T62" fmla="*/ 0 w 405"/>
                <a:gd name="T63" fmla="*/ 124 h 466"/>
                <a:gd name="T64" fmla="*/ 31 w 405"/>
                <a:gd name="T65" fmla="*/ 124 h 466"/>
                <a:gd name="T66" fmla="*/ 31 w 405"/>
                <a:gd name="T67" fmla="*/ 155 h 466"/>
                <a:gd name="T68" fmla="*/ 63 w 405"/>
                <a:gd name="T69" fmla="*/ 186 h 466"/>
                <a:gd name="T70" fmla="*/ 93 w 405"/>
                <a:gd name="T71" fmla="*/ 248 h 466"/>
                <a:gd name="T72" fmla="*/ 63 w 405"/>
                <a:gd name="T73" fmla="*/ 248 h 466"/>
                <a:gd name="T74" fmla="*/ 63 w 405"/>
                <a:gd name="T75" fmla="*/ 309 h 466"/>
                <a:gd name="T76" fmla="*/ 63 w 405"/>
                <a:gd name="T77" fmla="*/ 341 h 466"/>
                <a:gd name="T78" fmla="*/ 93 w 405"/>
                <a:gd name="T79" fmla="*/ 433 h 466"/>
                <a:gd name="T80" fmla="*/ 93 w 405"/>
                <a:gd name="T81" fmla="*/ 433 h 466"/>
                <a:gd name="T82" fmla="*/ 124 w 405"/>
                <a:gd name="T83" fmla="*/ 465 h 466"/>
                <a:gd name="T84" fmla="*/ 93 w 405"/>
                <a:gd name="T85" fmla="*/ 433 h 466"/>
                <a:gd name="T86" fmla="*/ 186 w 405"/>
                <a:gd name="T87" fmla="*/ 402 h 466"/>
                <a:gd name="T88" fmla="*/ 186 w 405"/>
                <a:gd name="T89" fmla="*/ 433 h 466"/>
                <a:gd name="T90" fmla="*/ 248 w 405"/>
                <a:gd name="T91" fmla="*/ 433 h 466"/>
                <a:gd name="T92" fmla="*/ 248 w 405"/>
                <a:gd name="T93" fmla="*/ 402 h 466"/>
                <a:gd name="T94" fmla="*/ 310 w 405"/>
                <a:gd name="T95" fmla="*/ 3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5" h="466">
                  <a:moveTo>
                    <a:pt x="310" y="309"/>
                  </a:moveTo>
                  <a:lnTo>
                    <a:pt x="310" y="309"/>
                  </a:lnTo>
                  <a:lnTo>
                    <a:pt x="341" y="309"/>
                  </a:lnTo>
                  <a:cubicBezTo>
                    <a:pt x="341" y="341"/>
                    <a:pt x="341" y="341"/>
                    <a:pt x="341" y="341"/>
                  </a:cubicBezTo>
                  <a:cubicBezTo>
                    <a:pt x="372" y="309"/>
                    <a:pt x="372" y="309"/>
                    <a:pt x="372" y="309"/>
                  </a:cubicBezTo>
                  <a:cubicBezTo>
                    <a:pt x="372" y="309"/>
                    <a:pt x="404" y="309"/>
                    <a:pt x="404" y="341"/>
                  </a:cubicBezTo>
                  <a:cubicBezTo>
                    <a:pt x="404" y="309"/>
                    <a:pt x="404" y="309"/>
                    <a:pt x="404" y="309"/>
                  </a:cubicBezTo>
                  <a:lnTo>
                    <a:pt x="404" y="309"/>
                  </a:lnTo>
                  <a:lnTo>
                    <a:pt x="404" y="279"/>
                  </a:lnTo>
                  <a:lnTo>
                    <a:pt x="404" y="279"/>
                  </a:lnTo>
                  <a:cubicBezTo>
                    <a:pt x="404" y="279"/>
                    <a:pt x="404" y="279"/>
                    <a:pt x="404" y="248"/>
                  </a:cubicBezTo>
                  <a:lnTo>
                    <a:pt x="404" y="248"/>
                  </a:lnTo>
                  <a:lnTo>
                    <a:pt x="404" y="248"/>
                  </a:lnTo>
                  <a:cubicBezTo>
                    <a:pt x="372" y="248"/>
                    <a:pt x="372" y="218"/>
                    <a:pt x="372" y="218"/>
                  </a:cubicBezTo>
                  <a:lnTo>
                    <a:pt x="372" y="186"/>
                  </a:lnTo>
                  <a:lnTo>
                    <a:pt x="372" y="186"/>
                  </a:lnTo>
                  <a:lnTo>
                    <a:pt x="372" y="155"/>
                  </a:lnTo>
                  <a:lnTo>
                    <a:pt x="341" y="155"/>
                  </a:lnTo>
                  <a:lnTo>
                    <a:pt x="341" y="124"/>
                  </a:lnTo>
                  <a:cubicBezTo>
                    <a:pt x="341" y="124"/>
                    <a:pt x="341" y="124"/>
                    <a:pt x="310" y="124"/>
                  </a:cubicBezTo>
                  <a:lnTo>
                    <a:pt x="310" y="124"/>
                  </a:lnTo>
                  <a:lnTo>
                    <a:pt x="310" y="124"/>
                  </a:lnTo>
                  <a:lnTo>
                    <a:pt x="310" y="124"/>
                  </a:lnTo>
                  <a:lnTo>
                    <a:pt x="280" y="155"/>
                  </a:lnTo>
                  <a:lnTo>
                    <a:pt x="280" y="155"/>
                  </a:lnTo>
                  <a:lnTo>
                    <a:pt x="280" y="155"/>
                  </a:lnTo>
                  <a:lnTo>
                    <a:pt x="280" y="155"/>
                  </a:lnTo>
                  <a:cubicBezTo>
                    <a:pt x="248" y="155"/>
                    <a:pt x="248" y="155"/>
                    <a:pt x="248" y="124"/>
                  </a:cubicBezTo>
                  <a:cubicBezTo>
                    <a:pt x="248" y="124"/>
                    <a:pt x="248" y="124"/>
                    <a:pt x="217" y="124"/>
                  </a:cubicBezTo>
                  <a:lnTo>
                    <a:pt x="217" y="155"/>
                  </a:lnTo>
                  <a:lnTo>
                    <a:pt x="217" y="155"/>
                  </a:lnTo>
                  <a:cubicBezTo>
                    <a:pt x="217" y="155"/>
                    <a:pt x="217" y="186"/>
                    <a:pt x="186" y="186"/>
                  </a:cubicBezTo>
                  <a:lnTo>
                    <a:pt x="186" y="186"/>
                  </a:lnTo>
                  <a:lnTo>
                    <a:pt x="186" y="186"/>
                  </a:lnTo>
                  <a:lnTo>
                    <a:pt x="186" y="186"/>
                  </a:lnTo>
                  <a:cubicBezTo>
                    <a:pt x="156" y="186"/>
                    <a:pt x="156" y="155"/>
                    <a:pt x="156" y="155"/>
                  </a:cubicBezTo>
                  <a:cubicBezTo>
                    <a:pt x="156" y="124"/>
                    <a:pt x="156" y="124"/>
                    <a:pt x="156" y="124"/>
                  </a:cubicBezTo>
                  <a:cubicBezTo>
                    <a:pt x="156" y="124"/>
                    <a:pt x="156" y="124"/>
                    <a:pt x="156" y="94"/>
                  </a:cubicBezTo>
                  <a:lnTo>
                    <a:pt x="156" y="94"/>
                  </a:lnTo>
                  <a:lnTo>
                    <a:pt x="156" y="94"/>
                  </a:lnTo>
                  <a:cubicBezTo>
                    <a:pt x="156" y="94"/>
                    <a:pt x="156" y="94"/>
                    <a:pt x="156" y="62"/>
                  </a:cubicBezTo>
                  <a:lnTo>
                    <a:pt x="156" y="62"/>
                  </a:lnTo>
                  <a:lnTo>
                    <a:pt x="156" y="62"/>
                  </a:lnTo>
                  <a:lnTo>
                    <a:pt x="156" y="62"/>
                  </a:lnTo>
                  <a:lnTo>
                    <a:pt x="156" y="62"/>
                  </a:lnTo>
                  <a:cubicBezTo>
                    <a:pt x="156" y="62"/>
                    <a:pt x="156" y="62"/>
                    <a:pt x="156" y="31"/>
                  </a:cubicBezTo>
                  <a:cubicBezTo>
                    <a:pt x="124" y="31"/>
                    <a:pt x="124" y="31"/>
                    <a:pt x="124" y="31"/>
                  </a:cubicBezTo>
                  <a:cubicBezTo>
                    <a:pt x="124" y="0"/>
                    <a:pt x="124" y="0"/>
                    <a:pt x="124" y="0"/>
                  </a:cubicBezTo>
                  <a:lnTo>
                    <a:pt x="124" y="0"/>
                  </a:lnTo>
                  <a:lnTo>
                    <a:pt x="124" y="0"/>
                  </a:lnTo>
                  <a:lnTo>
                    <a:pt x="124" y="0"/>
                  </a:lnTo>
                  <a:lnTo>
                    <a:pt x="124" y="0"/>
                  </a:lnTo>
                  <a:cubicBezTo>
                    <a:pt x="93" y="0"/>
                    <a:pt x="93" y="0"/>
                    <a:pt x="93" y="0"/>
                  </a:cubicBezTo>
                  <a:lnTo>
                    <a:pt x="93" y="0"/>
                  </a:lnTo>
                  <a:cubicBezTo>
                    <a:pt x="93" y="31"/>
                    <a:pt x="63" y="31"/>
                    <a:pt x="63" y="31"/>
                  </a:cubicBezTo>
                  <a:cubicBezTo>
                    <a:pt x="63" y="31"/>
                    <a:pt x="63" y="31"/>
                    <a:pt x="31" y="31"/>
                  </a:cubicBezTo>
                  <a:lnTo>
                    <a:pt x="31" y="31"/>
                  </a:lnTo>
                  <a:lnTo>
                    <a:pt x="31" y="31"/>
                  </a:lnTo>
                  <a:lnTo>
                    <a:pt x="31" y="31"/>
                  </a:lnTo>
                  <a:lnTo>
                    <a:pt x="31" y="31"/>
                  </a:lnTo>
                  <a:cubicBezTo>
                    <a:pt x="31" y="62"/>
                    <a:pt x="31" y="62"/>
                    <a:pt x="31" y="62"/>
                  </a:cubicBezTo>
                  <a:lnTo>
                    <a:pt x="31" y="62"/>
                  </a:lnTo>
                  <a:cubicBezTo>
                    <a:pt x="31" y="94"/>
                    <a:pt x="31" y="94"/>
                    <a:pt x="0" y="94"/>
                  </a:cubicBezTo>
                  <a:cubicBezTo>
                    <a:pt x="0" y="94"/>
                    <a:pt x="0" y="94"/>
                    <a:pt x="0" y="124"/>
                  </a:cubicBezTo>
                  <a:lnTo>
                    <a:pt x="0" y="124"/>
                  </a:lnTo>
                  <a:cubicBezTo>
                    <a:pt x="31" y="124"/>
                    <a:pt x="31" y="124"/>
                    <a:pt x="31" y="124"/>
                  </a:cubicBezTo>
                  <a:lnTo>
                    <a:pt x="31" y="124"/>
                  </a:lnTo>
                  <a:cubicBezTo>
                    <a:pt x="31" y="124"/>
                    <a:pt x="31" y="124"/>
                    <a:pt x="31" y="155"/>
                  </a:cubicBezTo>
                  <a:cubicBezTo>
                    <a:pt x="63" y="155"/>
                    <a:pt x="63" y="186"/>
                    <a:pt x="63" y="186"/>
                  </a:cubicBezTo>
                  <a:lnTo>
                    <a:pt x="63" y="186"/>
                  </a:lnTo>
                  <a:lnTo>
                    <a:pt x="63" y="218"/>
                  </a:lnTo>
                  <a:cubicBezTo>
                    <a:pt x="63" y="218"/>
                    <a:pt x="93" y="218"/>
                    <a:pt x="93" y="248"/>
                  </a:cubicBezTo>
                  <a:lnTo>
                    <a:pt x="93" y="248"/>
                  </a:lnTo>
                  <a:cubicBezTo>
                    <a:pt x="93" y="248"/>
                    <a:pt x="93" y="248"/>
                    <a:pt x="63" y="248"/>
                  </a:cubicBezTo>
                  <a:cubicBezTo>
                    <a:pt x="63" y="279"/>
                    <a:pt x="63" y="279"/>
                    <a:pt x="63" y="279"/>
                  </a:cubicBezTo>
                  <a:lnTo>
                    <a:pt x="63" y="309"/>
                  </a:lnTo>
                  <a:lnTo>
                    <a:pt x="63" y="341"/>
                  </a:lnTo>
                  <a:lnTo>
                    <a:pt x="63" y="341"/>
                  </a:lnTo>
                  <a:cubicBezTo>
                    <a:pt x="93" y="341"/>
                    <a:pt x="93" y="402"/>
                    <a:pt x="93" y="433"/>
                  </a:cubicBezTo>
                  <a:lnTo>
                    <a:pt x="93" y="433"/>
                  </a:lnTo>
                  <a:lnTo>
                    <a:pt x="93" y="433"/>
                  </a:lnTo>
                  <a:lnTo>
                    <a:pt x="93" y="433"/>
                  </a:lnTo>
                  <a:cubicBezTo>
                    <a:pt x="93" y="465"/>
                    <a:pt x="93" y="465"/>
                    <a:pt x="93" y="465"/>
                  </a:cubicBezTo>
                  <a:cubicBezTo>
                    <a:pt x="93" y="465"/>
                    <a:pt x="93" y="465"/>
                    <a:pt x="124" y="465"/>
                  </a:cubicBezTo>
                  <a:cubicBezTo>
                    <a:pt x="124" y="465"/>
                    <a:pt x="93" y="465"/>
                    <a:pt x="93" y="433"/>
                  </a:cubicBezTo>
                  <a:lnTo>
                    <a:pt x="93" y="433"/>
                  </a:lnTo>
                  <a:cubicBezTo>
                    <a:pt x="93" y="433"/>
                    <a:pt x="124" y="371"/>
                    <a:pt x="156" y="371"/>
                  </a:cubicBezTo>
                  <a:cubicBezTo>
                    <a:pt x="156" y="371"/>
                    <a:pt x="186" y="371"/>
                    <a:pt x="186" y="402"/>
                  </a:cubicBezTo>
                  <a:lnTo>
                    <a:pt x="186" y="402"/>
                  </a:lnTo>
                  <a:cubicBezTo>
                    <a:pt x="217" y="402"/>
                    <a:pt x="186" y="433"/>
                    <a:pt x="186" y="433"/>
                  </a:cubicBezTo>
                  <a:cubicBezTo>
                    <a:pt x="217" y="433"/>
                    <a:pt x="217" y="433"/>
                    <a:pt x="217" y="433"/>
                  </a:cubicBezTo>
                  <a:cubicBezTo>
                    <a:pt x="217" y="433"/>
                    <a:pt x="217" y="433"/>
                    <a:pt x="248" y="433"/>
                  </a:cubicBezTo>
                  <a:cubicBezTo>
                    <a:pt x="248" y="433"/>
                    <a:pt x="248" y="433"/>
                    <a:pt x="248" y="402"/>
                  </a:cubicBezTo>
                  <a:lnTo>
                    <a:pt x="248" y="402"/>
                  </a:lnTo>
                  <a:cubicBezTo>
                    <a:pt x="248" y="371"/>
                    <a:pt x="248" y="371"/>
                    <a:pt x="280" y="341"/>
                  </a:cubicBezTo>
                  <a:lnTo>
                    <a:pt x="310" y="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3" name="Freeform 125"/>
            <p:cNvSpPr>
              <a:spLocks noChangeArrowheads="1"/>
            </p:cNvSpPr>
            <p:nvPr/>
          </p:nvSpPr>
          <p:spPr bwMode="auto">
            <a:xfrm>
              <a:off x="5665788" y="2527300"/>
              <a:ext cx="55562" cy="77788"/>
            </a:xfrm>
            <a:custGeom>
              <a:avLst/>
              <a:gdLst>
                <a:gd name="T0" fmla="*/ 61 w 155"/>
                <a:gd name="T1" fmla="*/ 0 h 218"/>
                <a:gd name="T2" fmla="*/ 61 w 155"/>
                <a:gd name="T3" fmla="*/ 0 h 218"/>
                <a:gd name="T4" fmla="*/ 61 w 155"/>
                <a:gd name="T5" fmla="*/ 0 h 218"/>
                <a:gd name="T6" fmla="*/ 61 w 155"/>
                <a:gd name="T7" fmla="*/ 0 h 218"/>
                <a:gd name="T8" fmla="*/ 61 w 155"/>
                <a:gd name="T9" fmla="*/ 0 h 218"/>
                <a:gd name="T10" fmla="*/ 61 w 155"/>
                <a:gd name="T11" fmla="*/ 0 h 218"/>
                <a:gd name="T12" fmla="*/ 30 w 155"/>
                <a:gd name="T13" fmla="*/ 31 h 218"/>
                <a:gd name="T14" fmla="*/ 30 w 155"/>
                <a:gd name="T15" fmla="*/ 31 h 218"/>
                <a:gd name="T16" fmla="*/ 30 w 155"/>
                <a:gd name="T17" fmla="*/ 31 h 218"/>
                <a:gd name="T18" fmla="*/ 0 w 155"/>
                <a:gd name="T19" fmla="*/ 0 h 218"/>
                <a:gd name="T20" fmla="*/ 30 w 155"/>
                <a:gd name="T21" fmla="*/ 62 h 218"/>
                <a:gd name="T22" fmla="*/ 30 w 155"/>
                <a:gd name="T23" fmla="*/ 62 h 218"/>
                <a:gd name="T24" fmla="*/ 30 w 155"/>
                <a:gd name="T25" fmla="*/ 62 h 218"/>
                <a:gd name="T26" fmla="*/ 61 w 155"/>
                <a:gd name="T27" fmla="*/ 93 h 218"/>
                <a:gd name="T28" fmla="*/ 61 w 155"/>
                <a:gd name="T29" fmla="*/ 155 h 218"/>
                <a:gd name="T30" fmla="*/ 61 w 155"/>
                <a:gd name="T31" fmla="*/ 155 h 218"/>
                <a:gd name="T32" fmla="*/ 92 w 155"/>
                <a:gd name="T33" fmla="*/ 155 h 218"/>
                <a:gd name="T34" fmla="*/ 92 w 155"/>
                <a:gd name="T35" fmla="*/ 186 h 218"/>
                <a:gd name="T36" fmla="*/ 124 w 155"/>
                <a:gd name="T37" fmla="*/ 217 h 218"/>
                <a:gd name="T38" fmla="*/ 154 w 155"/>
                <a:gd name="T39" fmla="*/ 217 h 218"/>
                <a:gd name="T40" fmla="*/ 154 w 155"/>
                <a:gd name="T41" fmla="*/ 217 h 218"/>
                <a:gd name="T42" fmla="*/ 154 w 155"/>
                <a:gd name="T43" fmla="*/ 186 h 218"/>
                <a:gd name="T44" fmla="*/ 154 w 155"/>
                <a:gd name="T45" fmla="*/ 186 h 218"/>
                <a:gd name="T46" fmla="*/ 124 w 155"/>
                <a:gd name="T47" fmla="*/ 155 h 218"/>
                <a:gd name="T48" fmla="*/ 124 w 155"/>
                <a:gd name="T49" fmla="*/ 93 h 218"/>
                <a:gd name="T50" fmla="*/ 124 w 155"/>
                <a:gd name="T51" fmla="*/ 31 h 218"/>
                <a:gd name="T52" fmla="*/ 92 w 155"/>
                <a:gd name="T53" fmla="*/ 0 h 218"/>
                <a:gd name="T54" fmla="*/ 92 w 155"/>
                <a:gd name="T55" fmla="*/ 0 h 218"/>
                <a:gd name="T56" fmla="*/ 61 w 155"/>
                <a:gd name="T5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5" h="218">
                  <a:moveTo>
                    <a:pt x="61" y="0"/>
                  </a:moveTo>
                  <a:lnTo>
                    <a:pt x="61" y="0"/>
                  </a:lnTo>
                  <a:lnTo>
                    <a:pt x="61" y="0"/>
                  </a:lnTo>
                  <a:lnTo>
                    <a:pt x="61" y="0"/>
                  </a:lnTo>
                  <a:lnTo>
                    <a:pt x="61" y="0"/>
                  </a:lnTo>
                  <a:lnTo>
                    <a:pt x="61" y="0"/>
                  </a:lnTo>
                  <a:cubicBezTo>
                    <a:pt x="61" y="31"/>
                    <a:pt x="30" y="31"/>
                    <a:pt x="30" y="31"/>
                  </a:cubicBezTo>
                  <a:lnTo>
                    <a:pt x="30" y="31"/>
                  </a:lnTo>
                  <a:lnTo>
                    <a:pt x="30" y="31"/>
                  </a:lnTo>
                  <a:cubicBezTo>
                    <a:pt x="30" y="31"/>
                    <a:pt x="30" y="31"/>
                    <a:pt x="0" y="0"/>
                  </a:cubicBezTo>
                  <a:cubicBezTo>
                    <a:pt x="30" y="31"/>
                    <a:pt x="30" y="31"/>
                    <a:pt x="30" y="62"/>
                  </a:cubicBezTo>
                  <a:lnTo>
                    <a:pt x="30" y="62"/>
                  </a:lnTo>
                  <a:lnTo>
                    <a:pt x="30" y="62"/>
                  </a:lnTo>
                  <a:cubicBezTo>
                    <a:pt x="30" y="62"/>
                    <a:pt x="30" y="93"/>
                    <a:pt x="61" y="93"/>
                  </a:cubicBezTo>
                  <a:cubicBezTo>
                    <a:pt x="61" y="93"/>
                    <a:pt x="61" y="124"/>
                    <a:pt x="61" y="155"/>
                  </a:cubicBezTo>
                  <a:lnTo>
                    <a:pt x="61" y="155"/>
                  </a:lnTo>
                  <a:cubicBezTo>
                    <a:pt x="61" y="155"/>
                    <a:pt x="61" y="155"/>
                    <a:pt x="92" y="155"/>
                  </a:cubicBezTo>
                  <a:cubicBezTo>
                    <a:pt x="92" y="186"/>
                    <a:pt x="92" y="186"/>
                    <a:pt x="92" y="186"/>
                  </a:cubicBezTo>
                  <a:cubicBezTo>
                    <a:pt x="124" y="186"/>
                    <a:pt x="124" y="186"/>
                    <a:pt x="124" y="217"/>
                  </a:cubicBezTo>
                  <a:cubicBezTo>
                    <a:pt x="154" y="217"/>
                    <a:pt x="154" y="217"/>
                    <a:pt x="154" y="217"/>
                  </a:cubicBezTo>
                  <a:lnTo>
                    <a:pt x="154" y="217"/>
                  </a:lnTo>
                  <a:cubicBezTo>
                    <a:pt x="154" y="186"/>
                    <a:pt x="154" y="186"/>
                    <a:pt x="154" y="186"/>
                  </a:cubicBezTo>
                  <a:lnTo>
                    <a:pt x="154" y="186"/>
                  </a:lnTo>
                  <a:cubicBezTo>
                    <a:pt x="154" y="186"/>
                    <a:pt x="154" y="186"/>
                    <a:pt x="124" y="155"/>
                  </a:cubicBezTo>
                  <a:cubicBezTo>
                    <a:pt x="124" y="155"/>
                    <a:pt x="124" y="124"/>
                    <a:pt x="124" y="93"/>
                  </a:cubicBezTo>
                  <a:cubicBezTo>
                    <a:pt x="124" y="62"/>
                    <a:pt x="124" y="62"/>
                    <a:pt x="124" y="31"/>
                  </a:cubicBezTo>
                  <a:cubicBezTo>
                    <a:pt x="124" y="31"/>
                    <a:pt x="124" y="0"/>
                    <a:pt x="92" y="0"/>
                  </a:cubicBezTo>
                  <a:lnTo>
                    <a:pt x="92" y="0"/>
                  </a:lnTo>
                  <a:cubicBezTo>
                    <a:pt x="92" y="0"/>
                    <a:pt x="92" y="0"/>
                    <a:pt x="6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4" name="Freeform 126"/>
            <p:cNvSpPr>
              <a:spLocks noChangeArrowheads="1"/>
            </p:cNvSpPr>
            <p:nvPr/>
          </p:nvSpPr>
          <p:spPr bwMode="auto">
            <a:xfrm>
              <a:off x="5754688" y="2238375"/>
              <a:ext cx="44450" cy="66675"/>
            </a:xfrm>
            <a:custGeom>
              <a:avLst/>
              <a:gdLst>
                <a:gd name="T0" fmla="*/ 0 w 125"/>
                <a:gd name="T1" fmla="*/ 62 h 186"/>
                <a:gd name="T2" fmla="*/ 0 w 125"/>
                <a:gd name="T3" fmla="*/ 62 h 186"/>
                <a:gd name="T4" fmla="*/ 0 w 125"/>
                <a:gd name="T5" fmla="*/ 94 h 186"/>
                <a:gd name="T6" fmla="*/ 0 w 125"/>
                <a:gd name="T7" fmla="*/ 94 h 186"/>
                <a:gd name="T8" fmla="*/ 30 w 125"/>
                <a:gd name="T9" fmla="*/ 94 h 186"/>
                <a:gd name="T10" fmla="*/ 30 w 125"/>
                <a:gd name="T11" fmla="*/ 94 h 186"/>
                <a:gd name="T12" fmla="*/ 61 w 125"/>
                <a:gd name="T13" fmla="*/ 124 h 186"/>
                <a:gd name="T14" fmla="*/ 61 w 125"/>
                <a:gd name="T15" fmla="*/ 124 h 186"/>
                <a:gd name="T16" fmla="*/ 61 w 125"/>
                <a:gd name="T17" fmla="*/ 155 h 186"/>
                <a:gd name="T18" fmla="*/ 61 w 125"/>
                <a:gd name="T19" fmla="*/ 185 h 186"/>
                <a:gd name="T20" fmla="*/ 61 w 125"/>
                <a:gd name="T21" fmla="*/ 185 h 186"/>
                <a:gd name="T22" fmla="*/ 61 w 125"/>
                <a:gd name="T23" fmla="*/ 185 h 186"/>
                <a:gd name="T24" fmla="*/ 61 w 125"/>
                <a:gd name="T25" fmla="*/ 185 h 186"/>
                <a:gd name="T26" fmla="*/ 92 w 125"/>
                <a:gd name="T27" fmla="*/ 185 h 186"/>
                <a:gd name="T28" fmla="*/ 92 w 125"/>
                <a:gd name="T29" fmla="*/ 185 h 186"/>
                <a:gd name="T30" fmla="*/ 92 w 125"/>
                <a:gd name="T31" fmla="*/ 185 h 186"/>
                <a:gd name="T32" fmla="*/ 92 w 125"/>
                <a:gd name="T33" fmla="*/ 185 h 186"/>
                <a:gd name="T34" fmla="*/ 124 w 125"/>
                <a:gd name="T35" fmla="*/ 185 h 186"/>
                <a:gd name="T36" fmla="*/ 124 w 125"/>
                <a:gd name="T37" fmla="*/ 185 h 186"/>
                <a:gd name="T38" fmla="*/ 124 w 125"/>
                <a:gd name="T39" fmla="*/ 185 h 186"/>
                <a:gd name="T40" fmla="*/ 92 w 125"/>
                <a:gd name="T41" fmla="*/ 155 h 186"/>
                <a:gd name="T42" fmla="*/ 92 w 125"/>
                <a:gd name="T43" fmla="*/ 155 h 186"/>
                <a:gd name="T44" fmla="*/ 92 w 125"/>
                <a:gd name="T45" fmla="*/ 124 h 186"/>
                <a:gd name="T46" fmla="*/ 92 w 125"/>
                <a:gd name="T47" fmla="*/ 124 h 186"/>
                <a:gd name="T48" fmla="*/ 61 w 125"/>
                <a:gd name="T49" fmla="*/ 94 h 186"/>
                <a:gd name="T50" fmla="*/ 30 w 125"/>
                <a:gd name="T51" fmla="*/ 62 h 186"/>
                <a:gd name="T52" fmla="*/ 0 w 125"/>
                <a:gd name="T53" fmla="*/ 0 h 186"/>
                <a:gd name="T54" fmla="*/ 0 w 125"/>
                <a:gd name="T55" fmla="*/ 0 h 186"/>
                <a:gd name="T56" fmla="*/ 0 w 125"/>
                <a:gd name="T57" fmla="*/ 0 h 186"/>
                <a:gd name="T58" fmla="*/ 0 w 125"/>
                <a:gd name="T59" fmla="*/ 0 h 186"/>
                <a:gd name="T60" fmla="*/ 0 w 125"/>
                <a:gd name="T61" fmla="*/ 0 h 186"/>
                <a:gd name="T62" fmla="*/ 0 w 125"/>
                <a:gd name="T63" fmla="*/ 0 h 186"/>
                <a:gd name="T64" fmla="*/ 0 w 125"/>
                <a:gd name="T65" fmla="*/ 0 h 186"/>
                <a:gd name="T66" fmla="*/ 0 w 125"/>
                <a:gd name="T67"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6">
                  <a:moveTo>
                    <a:pt x="0" y="62"/>
                  </a:moveTo>
                  <a:lnTo>
                    <a:pt x="0" y="62"/>
                  </a:lnTo>
                  <a:cubicBezTo>
                    <a:pt x="0" y="62"/>
                    <a:pt x="0" y="62"/>
                    <a:pt x="0" y="94"/>
                  </a:cubicBezTo>
                  <a:lnTo>
                    <a:pt x="0" y="94"/>
                  </a:lnTo>
                  <a:cubicBezTo>
                    <a:pt x="30" y="94"/>
                    <a:pt x="30" y="94"/>
                    <a:pt x="30" y="94"/>
                  </a:cubicBezTo>
                  <a:lnTo>
                    <a:pt x="30" y="94"/>
                  </a:lnTo>
                  <a:cubicBezTo>
                    <a:pt x="30" y="94"/>
                    <a:pt x="61" y="94"/>
                    <a:pt x="61" y="124"/>
                  </a:cubicBezTo>
                  <a:lnTo>
                    <a:pt x="61" y="124"/>
                  </a:lnTo>
                  <a:cubicBezTo>
                    <a:pt x="61" y="124"/>
                    <a:pt x="61" y="124"/>
                    <a:pt x="61" y="155"/>
                  </a:cubicBezTo>
                  <a:cubicBezTo>
                    <a:pt x="61" y="155"/>
                    <a:pt x="61" y="155"/>
                    <a:pt x="61" y="185"/>
                  </a:cubicBezTo>
                  <a:lnTo>
                    <a:pt x="61" y="185"/>
                  </a:lnTo>
                  <a:lnTo>
                    <a:pt x="61" y="185"/>
                  </a:lnTo>
                  <a:lnTo>
                    <a:pt x="61" y="185"/>
                  </a:lnTo>
                  <a:cubicBezTo>
                    <a:pt x="92" y="185"/>
                    <a:pt x="92" y="185"/>
                    <a:pt x="92" y="185"/>
                  </a:cubicBezTo>
                  <a:lnTo>
                    <a:pt x="92" y="185"/>
                  </a:lnTo>
                  <a:lnTo>
                    <a:pt x="92" y="185"/>
                  </a:lnTo>
                  <a:lnTo>
                    <a:pt x="92" y="185"/>
                  </a:lnTo>
                  <a:cubicBezTo>
                    <a:pt x="92" y="185"/>
                    <a:pt x="92" y="185"/>
                    <a:pt x="124" y="185"/>
                  </a:cubicBezTo>
                  <a:lnTo>
                    <a:pt x="124" y="185"/>
                  </a:lnTo>
                  <a:lnTo>
                    <a:pt x="124" y="185"/>
                  </a:lnTo>
                  <a:lnTo>
                    <a:pt x="92" y="155"/>
                  </a:lnTo>
                  <a:lnTo>
                    <a:pt x="92" y="155"/>
                  </a:lnTo>
                  <a:lnTo>
                    <a:pt x="92" y="124"/>
                  </a:lnTo>
                  <a:lnTo>
                    <a:pt x="92" y="124"/>
                  </a:lnTo>
                  <a:cubicBezTo>
                    <a:pt x="92" y="124"/>
                    <a:pt x="61" y="124"/>
                    <a:pt x="61" y="94"/>
                  </a:cubicBezTo>
                  <a:lnTo>
                    <a:pt x="30" y="62"/>
                  </a:lnTo>
                  <a:cubicBezTo>
                    <a:pt x="30" y="31"/>
                    <a:pt x="0" y="31"/>
                    <a:pt x="0" y="0"/>
                  </a:cubicBezTo>
                  <a:lnTo>
                    <a:pt x="0" y="0"/>
                  </a:lnTo>
                  <a:lnTo>
                    <a:pt x="0" y="0"/>
                  </a:lnTo>
                  <a:lnTo>
                    <a:pt x="0" y="0"/>
                  </a:lnTo>
                  <a:lnTo>
                    <a:pt x="0" y="0"/>
                  </a:lnTo>
                  <a:lnTo>
                    <a:pt x="0" y="0"/>
                  </a:lnTo>
                  <a:lnTo>
                    <a:pt x="0" y="0"/>
                  </a:ln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5" name="Freeform 127"/>
            <p:cNvSpPr>
              <a:spLocks noChangeArrowheads="1"/>
            </p:cNvSpPr>
            <p:nvPr/>
          </p:nvSpPr>
          <p:spPr bwMode="auto">
            <a:xfrm>
              <a:off x="5676900" y="2147888"/>
              <a:ext cx="66675" cy="79375"/>
            </a:xfrm>
            <a:custGeom>
              <a:avLst/>
              <a:gdLst>
                <a:gd name="T0" fmla="*/ 31 w 187"/>
                <a:gd name="T1" fmla="*/ 62 h 219"/>
                <a:gd name="T2" fmla="*/ 31 w 187"/>
                <a:gd name="T3" fmla="*/ 62 h 219"/>
                <a:gd name="T4" fmla="*/ 31 w 187"/>
                <a:gd name="T5" fmla="*/ 62 h 219"/>
                <a:gd name="T6" fmla="*/ 0 w 187"/>
                <a:gd name="T7" fmla="*/ 62 h 219"/>
                <a:gd name="T8" fmla="*/ 0 w 187"/>
                <a:gd name="T9" fmla="*/ 62 h 219"/>
                <a:gd name="T10" fmla="*/ 0 w 187"/>
                <a:gd name="T11" fmla="*/ 62 h 219"/>
                <a:gd name="T12" fmla="*/ 0 w 187"/>
                <a:gd name="T13" fmla="*/ 62 h 219"/>
                <a:gd name="T14" fmla="*/ 0 w 187"/>
                <a:gd name="T15" fmla="*/ 62 h 219"/>
                <a:gd name="T16" fmla="*/ 0 w 187"/>
                <a:gd name="T17" fmla="*/ 62 h 219"/>
                <a:gd name="T18" fmla="*/ 0 w 187"/>
                <a:gd name="T19" fmla="*/ 94 h 219"/>
                <a:gd name="T20" fmla="*/ 0 w 187"/>
                <a:gd name="T21" fmla="*/ 94 h 219"/>
                <a:gd name="T22" fmla="*/ 0 w 187"/>
                <a:gd name="T23" fmla="*/ 94 h 219"/>
                <a:gd name="T24" fmla="*/ 0 w 187"/>
                <a:gd name="T25" fmla="*/ 94 h 219"/>
                <a:gd name="T26" fmla="*/ 31 w 187"/>
                <a:gd name="T27" fmla="*/ 124 h 219"/>
                <a:gd name="T28" fmla="*/ 31 w 187"/>
                <a:gd name="T29" fmla="*/ 124 h 219"/>
                <a:gd name="T30" fmla="*/ 31 w 187"/>
                <a:gd name="T31" fmla="*/ 155 h 219"/>
                <a:gd name="T32" fmla="*/ 31 w 187"/>
                <a:gd name="T33" fmla="*/ 155 h 219"/>
                <a:gd name="T34" fmla="*/ 31 w 187"/>
                <a:gd name="T35" fmla="*/ 155 h 219"/>
                <a:gd name="T36" fmla="*/ 31 w 187"/>
                <a:gd name="T37" fmla="*/ 155 h 219"/>
                <a:gd name="T38" fmla="*/ 31 w 187"/>
                <a:gd name="T39" fmla="*/ 186 h 219"/>
                <a:gd name="T40" fmla="*/ 31 w 187"/>
                <a:gd name="T41" fmla="*/ 186 h 219"/>
                <a:gd name="T42" fmla="*/ 31 w 187"/>
                <a:gd name="T43" fmla="*/ 186 h 219"/>
                <a:gd name="T44" fmla="*/ 31 w 187"/>
                <a:gd name="T45" fmla="*/ 186 h 219"/>
                <a:gd name="T46" fmla="*/ 31 w 187"/>
                <a:gd name="T47" fmla="*/ 218 h 219"/>
                <a:gd name="T48" fmla="*/ 62 w 187"/>
                <a:gd name="T49" fmla="*/ 186 h 219"/>
                <a:gd name="T50" fmla="*/ 94 w 187"/>
                <a:gd name="T51" fmla="*/ 218 h 219"/>
                <a:gd name="T52" fmla="*/ 94 w 187"/>
                <a:gd name="T53" fmla="*/ 218 h 219"/>
                <a:gd name="T54" fmla="*/ 94 w 187"/>
                <a:gd name="T55" fmla="*/ 218 h 219"/>
                <a:gd name="T56" fmla="*/ 94 w 187"/>
                <a:gd name="T57" fmla="*/ 218 h 219"/>
                <a:gd name="T58" fmla="*/ 94 w 187"/>
                <a:gd name="T59" fmla="*/ 186 h 219"/>
                <a:gd name="T60" fmla="*/ 94 w 187"/>
                <a:gd name="T61" fmla="*/ 186 h 219"/>
                <a:gd name="T62" fmla="*/ 124 w 187"/>
                <a:gd name="T63" fmla="*/ 186 h 219"/>
                <a:gd name="T64" fmla="*/ 155 w 187"/>
                <a:gd name="T65" fmla="*/ 186 h 219"/>
                <a:gd name="T66" fmla="*/ 124 w 187"/>
                <a:gd name="T67" fmla="*/ 155 h 219"/>
                <a:gd name="T68" fmla="*/ 124 w 187"/>
                <a:gd name="T69" fmla="*/ 124 h 219"/>
                <a:gd name="T70" fmla="*/ 155 w 187"/>
                <a:gd name="T71" fmla="*/ 124 h 219"/>
                <a:gd name="T72" fmla="*/ 155 w 187"/>
                <a:gd name="T73" fmla="*/ 94 h 219"/>
                <a:gd name="T74" fmla="*/ 155 w 187"/>
                <a:gd name="T75" fmla="*/ 94 h 219"/>
                <a:gd name="T76" fmla="*/ 186 w 187"/>
                <a:gd name="T77" fmla="*/ 94 h 219"/>
                <a:gd name="T78" fmla="*/ 186 w 187"/>
                <a:gd name="T79" fmla="*/ 94 h 219"/>
                <a:gd name="T80" fmla="*/ 186 w 187"/>
                <a:gd name="T81" fmla="*/ 94 h 219"/>
                <a:gd name="T82" fmla="*/ 186 w 187"/>
                <a:gd name="T83" fmla="*/ 94 h 219"/>
                <a:gd name="T84" fmla="*/ 186 w 187"/>
                <a:gd name="T85" fmla="*/ 94 h 219"/>
                <a:gd name="T86" fmla="*/ 186 w 187"/>
                <a:gd name="T87" fmla="*/ 94 h 219"/>
                <a:gd name="T88" fmla="*/ 155 w 187"/>
                <a:gd name="T89" fmla="*/ 94 h 219"/>
                <a:gd name="T90" fmla="*/ 155 w 187"/>
                <a:gd name="T91" fmla="*/ 94 h 219"/>
                <a:gd name="T92" fmla="*/ 155 w 187"/>
                <a:gd name="T93" fmla="*/ 94 h 219"/>
                <a:gd name="T94" fmla="*/ 124 w 187"/>
                <a:gd name="T95" fmla="*/ 94 h 219"/>
                <a:gd name="T96" fmla="*/ 124 w 187"/>
                <a:gd name="T97" fmla="*/ 94 h 219"/>
                <a:gd name="T98" fmla="*/ 124 w 187"/>
                <a:gd name="T99" fmla="*/ 94 h 219"/>
                <a:gd name="T100" fmla="*/ 124 w 187"/>
                <a:gd name="T101" fmla="*/ 94 h 219"/>
                <a:gd name="T102" fmla="*/ 62 w 187"/>
                <a:gd name="T103" fmla="*/ 62 h 219"/>
                <a:gd name="T104" fmla="*/ 62 w 187"/>
                <a:gd name="T105" fmla="*/ 31 h 219"/>
                <a:gd name="T106" fmla="*/ 62 w 187"/>
                <a:gd name="T107" fmla="*/ 31 h 219"/>
                <a:gd name="T108" fmla="*/ 62 w 187"/>
                <a:gd name="T109" fmla="*/ 31 h 219"/>
                <a:gd name="T110" fmla="*/ 62 w 187"/>
                <a:gd name="T111" fmla="*/ 31 h 219"/>
                <a:gd name="T112" fmla="*/ 62 w 187"/>
                <a:gd name="T113" fmla="*/ 31 h 219"/>
                <a:gd name="T114" fmla="*/ 62 w 187"/>
                <a:gd name="T115" fmla="*/ 0 h 219"/>
                <a:gd name="T116" fmla="*/ 62 w 187"/>
                <a:gd name="T117" fmla="*/ 31 h 219"/>
                <a:gd name="T118" fmla="*/ 31 w 187"/>
                <a:gd name="T119" fmla="*/ 6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7" h="219">
                  <a:moveTo>
                    <a:pt x="31" y="62"/>
                  </a:moveTo>
                  <a:lnTo>
                    <a:pt x="31" y="62"/>
                  </a:lnTo>
                  <a:lnTo>
                    <a:pt x="31" y="62"/>
                  </a:lnTo>
                  <a:lnTo>
                    <a:pt x="0" y="62"/>
                  </a:lnTo>
                  <a:lnTo>
                    <a:pt x="0" y="62"/>
                  </a:lnTo>
                  <a:lnTo>
                    <a:pt x="0" y="62"/>
                  </a:lnTo>
                  <a:lnTo>
                    <a:pt x="0" y="62"/>
                  </a:lnTo>
                  <a:lnTo>
                    <a:pt x="0" y="62"/>
                  </a:lnTo>
                  <a:lnTo>
                    <a:pt x="0" y="62"/>
                  </a:lnTo>
                  <a:cubicBezTo>
                    <a:pt x="0" y="94"/>
                    <a:pt x="0" y="94"/>
                    <a:pt x="0" y="94"/>
                  </a:cubicBezTo>
                  <a:lnTo>
                    <a:pt x="0" y="94"/>
                  </a:lnTo>
                  <a:lnTo>
                    <a:pt x="0" y="94"/>
                  </a:lnTo>
                  <a:lnTo>
                    <a:pt x="0" y="94"/>
                  </a:lnTo>
                  <a:cubicBezTo>
                    <a:pt x="31" y="124"/>
                    <a:pt x="31" y="124"/>
                    <a:pt x="31" y="124"/>
                  </a:cubicBezTo>
                  <a:lnTo>
                    <a:pt x="31" y="124"/>
                  </a:lnTo>
                  <a:cubicBezTo>
                    <a:pt x="31" y="155"/>
                    <a:pt x="31" y="155"/>
                    <a:pt x="31" y="155"/>
                  </a:cubicBezTo>
                  <a:lnTo>
                    <a:pt x="31" y="155"/>
                  </a:lnTo>
                  <a:lnTo>
                    <a:pt x="31" y="155"/>
                  </a:lnTo>
                  <a:lnTo>
                    <a:pt x="31" y="155"/>
                  </a:lnTo>
                  <a:lnTo>
                    <a:pt x="31" y="186"/>
                  </a:lnTo>
                  <a:lnTo>
                    <a:pt x="31" y="186"/>
                  </a:lnTo>
                  <a:lnTo>
                    <a:pt x="31" y="186"/>
                  </a:lnTo>
                  <a:lnTo>
                    <a:pt x="31" y="186"/>
                  </a:lnTo>
                  <a:cubicBezTo>
                    <a:pt x="31" y="186"/>
                    <a:pt x="31" y="186"/>
                    <a:pt x="31" y="218"/>
                  </a:cubicBezTo>
                  <a:cubicBezTo>
                    <a:pt x="31" y="186"/>
                    <a:pt x="62" y="186"/>
                    <a:pt x="62" y="186"/>
                  </a:cubicBezTo>
                  <a:cubicBezTo>
                    <a:pt x="62" y="186"/>
                    <a:pt x="62" y="186"/>
                    <a:pt x="94" y="218"/>
                  </a:cubicBezTo>
                  <a:lnTo>
                    <a:pt x="94" y="218"/>
                  </a:lnTo>
                  <a:lnTo>
                    <a:pt x="94" y="218"/>
                  </a:lnTo>
                  <a:lnTo>
                    <a:pt x="94" y="218"/>
                  </a:lnTo>
                  <a:cubicBezTo>
                    <a:pt x="94" y="186"/>
                    <a:pt x="94" y="186"/>
                    <a:pt x="94" y="186"/>
                  </a:cubicBezTo>
                  <a:lnTo>
                    <a:pt x="94" y="186"/>
                  </a:lnTo>
                  <a:cubicBezTo>
                    <a:pt x="124" y="186"/>
                    <a:pt x="124" y="186"/>
                    <a:pt x="124" y="186"/>
                  </a:cubicBezTo>
                  <a:lnTo>
                    <a:pt x="155" y="186"/>
                  </a:lnTo>
                  <a:cubicBezTo>
                    <a:pt x="124" y="155"/>
                    <a:pt x="124" y="155"/>
                    <a:pt x="124" y="155"/>
                  </a:cubicBezTo>
                  <a:lnTo>
                    <a:pt x="124" y="124"/>
                  </a:lnTo>
                  <a:lnTo>
                    <a:pt x="155" y="124"/>
                  </a:lnTo>
                  <a:cubicBezTo>
                    <a:pt x="155" y="94"/>
                    <a:pt x="155" y="94"/>
                    <a:pt x="155" y="94"/>
                  </a:cubicBezTo>
                  <a:lnTo>
                    <a:pt x="155" y="94"/>
                  </a:lnTo>
                  <a:cubicBezTo>
                    <a:pt x="155" y="94"/>
                    <a:pt x="155" y="94"/>
                    <a:pt x="186" y="94"/>
                  </a:cubicBezTo>
                  <a:lnTo>
                    <a:pt x="186" y="94"/>
                  </a:lnTo>
                  <a:lnTo>
                    <a:pt x="186" y="94"/>
                  </a:lnTo>
                  <a:lnTo>
                    <a:pt x="186" y="94"/>
                  </a:lnTo>
                  <a:lnTo>
                    <a:pt x="186" y="94"/>
                  </a:lnTo>
                  <a:lnTo>
                    <a:pt x="186" y="94"/>
                  </a:lnTo>
                  <a:lnTo>
                    <a:pt x="155" y="94"/>
                  </a:lnTo>
                  <a:lnTo>
                    <a:pt x="155" y="94"/>
                  </a:lnTo>
                  <a:lnTo>
                    <a:pt x="155" y="94"/>
                  </a:lnTo>
                  <a:lnTo>
                    <a:pt x="124" y="94"/>
                  </a:lnTo>
                  <a:lnTo>
                    <a:pt x="124" y="94"/>
                  </a:lnTo>
                  <a:lnTo>
                    <a:pt x="124" y="94"/>
                  </a:lnTo>
                  <a:lnTo>
                    <a:pt x="124" y="94"/>
                  </a:lnTo>
                  <a:cubicBezTo>
                    <a:pt x="94" y="94"/>
                    <a:pt x="94" y="62"/>
                    <a:pt x="62" y="62"/>
                  </a:cubicBezTo>
                  <a:lnTo>
                    <a:pt x="62" y="31"/>
                  </a:lnTo>
                  <a:lnTo>
                    <a:pt x="62" y="31"/>
                  </a:lnTo>
                  <a:lnTo>
                    <a:pt x="62" y="31"/>
                  </a:lnTo>
                  <a:lnTo>
                    <a:pt x="62" y="31"/>
                  </a:lnTo>
                  <a:lnTo>
                    <a:pt x="62" y="31"/>
                  </a:lnTo>
                  <a:cubicBezTo>
                    <a:pt x="62" y="31"/>
                    <a:pt x="62" y="31"/>
                    <a:pt x="62" y="0"/>
                  </a:cubicBezTo>
                  <a:cubicBezTo>
                    <a:pt x="62" y="31"/>
                    <a:pt x="62" y="31"/>
                    <a:pt x="62" y="31"/>
                  </a:cubicBezTo>
                  <a:cubicBezTo>
                    <a:pt x="62" y="31"/>
                    <a:pt x="62" y="62"/>
                    <a:pt x="3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6" name="Freeform 128"/>
            <p:cNvSpPr>
              <a:spLocks noChangeArrowheads="1"/>
            </p:cNvSpPr>
            <p:nvPr/>
          </p:nvSpPr>
          <p:spPr bwMode="auto">
            <a:xfrm>
              <a:off x="5967413" y="2505075"/>
              <a:ext cx="57150" cy="44450"/>
            </a:xfrm>
            <a:custGeom>
              <a:avLst/>
              <a:gdLst>
                <a:gd name="T0" fmla="*/ 0 w 157"/>
                <a:gd name="T1" fmla="*/ 93 h 125"/>
                <a:gd name="T2" fmla="*/ 0 w 157"/>
                <a:gd name="T3" fmla="*/ 93 h 125"/>
                <a:gd name="T4" fmla="*/ 0 w 157"/>
                <a:gd name="T5" fmla="*/ 93 h 125"/>
                <a:gd name="T6" fmla="*/ 93 w 157"/>
                <a:gd name="T7" fmla="*/ 124 h 125"/>
                <a:gd name="T8" fmla="*/ 93 w 157"/>
                <a:gd name="T9" fmla="*/ 93 h 125"/>
                <a:gd name="T10" fmla="*/ 124 w 157"/>
                <a:gd name="T11" fmla="*/ 93 h 125"/>
                <a:gd name="T12" fmla="*/ 124 w 157"/>
                <a:gd name="T13" fmla="*/ 93 h 125"/>
                <a:gd name="T14" fmla="*/ 156 w 157"/>
                <a:gd name="T15" fmla="*/ 62 h 125"/>
                <a:gd name="T16" fmla="*/ 156 w 157"/>
                <a:gd name="T17" fmla="*/ 62 h 125"/>
                <a:gd name="T18" fmla="*/ 124 w 157"/>
                <a:gd name="T19" fmla="*/ 62 h 125"/>
                <a:gd name="T20" fmla="*/ 124 w 157"/>
                <a:gd name="T21" fmla="*/ 31 h 125"/>
                <a:gd name="T22" fmla="*/ 124 w 157"/>
                <a:gd name="T23" fmla="*/ 31 h 125"/>
                <a:gd name="T24" fmla="*/ 124 w 157"/>
                <a:gd name="T25" fmla="*/ 62 h 125"/>
                <a:gd name="T26" fmla="*/ 93 w 157"/>
                <a:gd name="T27" fmla="*/ 31 h 125"/>
                <a:gd name="T28" fmla="*/ 93 w 157"/>
                <a:gd name="T29" fmla="*/ 0 h 125"/>
                <a:gd name="T30" fmla="*/ 93 w 157"/>
                <a:gd name="T31" fmla="*/ 0 h 125"/>
                <a:gd name="T32" fmla="*/ 62 w 157"/>
                <a:gd name="T33" fmla="*/ 0 h 125"/>
                <a:gd name="T34" fmla="*/ 62 w 157"/>
                <a:gd name="T35" fmla="*/ 0 h 125"/>
                <a:gd name="T36" fmla="*/ 62 w 157"/>
                <a:gd name="T37" fmla="*/ 0 h 125"/>
                <a:gd name="T38" fmla="*/ 0 w 157"/>
                <a:gd name="T39" fmla="*/ 62 h 125"/>
                <a:gd name="T40" fmla="*/ 0 w 157"/>
                <a:gd name="T41" fmla="*/ 9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25">
                  <a:moveTo>
                    <a:pt x="0" y="93"/>
                  </a:moveTo>
                  <a:lnTo>
                    <a:pt x="0" y="93"/>
                  </a:lnTo>
                  <a:lnTo>
                    <a:pt x="0" y="93"/>
                  </a:lnTo>
                  <a:cubicBezTo>
                    <a:pt x="32" y="93"/>
                    <a:pt x="62" y="93"/>
                    <a:pt x="93" y="124"/>
                  </a:cubicBezTo>
                  <a:cubicBezTo>
                    <a:pt x="93" y="93"/>
                    <a:pt x="93" y="93"/>
                    <a:pt x="93" y="93"/>
                  </a:cubicBezTo>
                  <a:cubicBezTo>
                    <a:pt x="93" y="93"/>
                    <a:pt x="93" y="93"/>
                    <a:pt x="124" y="93"/>
                  </a:cubicBezTo>
                  <a:lnTo>
                    <a:pt x="124" y="93"/>
                  </a:lnTo>
                  <a:cubicBezTo>
                    <a:pt x="124" y="93"/>
                    <a:pt x="124" y="62"/>
                    <a:pt x="156" y="62"/>
                  </a:cubicBezTo>
                  <a:lnTo>
                    <a:pt x="156" y="62"/>
                  </a:lnTo>
                  <a:cubicBezTo>
                    <a:pt x="124" y="62"/>
                    <a:pt x="124" y="62"/>
                    <a:pt x="124" y="62"/>
                  </a:cubicBezTo>
                  <a:cubicBezTo>
                    <a:pt x="124" y="62"/>
                    <a:pt x="124" y="62"/>
                    <a:pt x="124" y="31"/>
                  </a:cubicBezTo>
                  <a:lnTo>
                    <a:pt x="124" y="31"/>
                  </a:lnTo>
                  <a:cubicBezTo>
                    <a:pt x="124" y="62"/>
                    <a:pt x="124" y="62"/>
                    <a:pt x="124" y="62"/>
                  </a:cubicBezTo>
                  <a:cubicBezTo>
                    <a:pt x="93" y="62"/>
                    <a:pt x="93" y="31"/>
                    <a:pt x="93" y="31"/>
                  </a:cubicBezTo>
                  <a:cubicBezTo>
                    <a:pt x="93" y="31"/>
                    <a:pt x="93" y="31"/>
                    <a:pt x="93" y="0"/>
                  </a:cubicBezTo>
                  <a:lnTo>
                    <a:pt x="93" y="0"/>
                  </a:lnTo>
                  <a:cubicBezTo>
                    <a:pt x="62" y="0"/>
                    <a:pt x="62" y="0"/>
                    <a:pt x="62" y="0"/>
                  </a:cubicBezTo>
                  <a:lnTo>
                    <a:pt x="62" y="0"/>
                  </a:lnTo>
                  <a:lnTo>
                    <a:pt x="62" y="0"/>
                  </a:lnTo>
                  <a:cubicBezTo>
                    <a:pt x="32" y="31"/>
                    <a:pt x="32" y="62"/>
                    <a:pt x="0" y="62"/>
                  </a:cubicBezTo>
                  <a:lnTo>
                    <a:pt x="0"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7" name="Freeform 129"/>
            <p:cNvSpPr>
              <a:spLocks noChangeArrowheads="1"/>
            </p:cNvSpPr>
            <p:nvPr/>
          </p:nvSpPr>
          <p:spPr bwMode="auto">
            <a:xfrm>
              <a:off x="5878513" y="2560638"/>
              <a:ext cx="77787" cy="55562"/>
            </a:xfrm>
            <a:custGeom>
              <a:avLst/>
              <a:gdLst>
                <a:gd name="T0" fmla="*/ 0 w 218"/>
                <a:gd name="T1" fmla="*/ 155 h 156"/>
                <a:gd name="T2" fmla="*/ 0 w 218"/>
                <a:gd name="T3" fmla="*/ 155 h 156"/>
                <a:gd name="T4" fmla="*/ 0 w 218"/>
                <a:gd name="T5" fmla="*/ 155 h 156"/>
                <a:gd name="T6" fmla="*/ 62 w 218"/>
                <a:gd name="T7" fmla="*/ 124 h 156"/>
                <a:gd name="T8" fmla="*/ 62 w 218"/>
                <a:gd name="T9" fmla="*/ 124 h 156"/>
                <a:gd name="T10" fmla="*/ 62 w 218"/>
                <a:gd name="T11" fmla="*/ 124 h 156"/>
                <a:gd name="T12" fmla="*/ 62 w 218"/>
                <a:gd name="T13" fmla="*/ 124 h 156"/>
                <a:gd name="T14" fmla="*/ 93 w 218"/>
                <a:gd name="T15" fmla="*/ 155 h 156"/>
                <a:gd name="T16" fmla="*/ 124 w 218"/>
                <a:gd name="T17" fmla="*/ 155 h 156"/>
                <a:gd name="T18" fmla="*/ 124 w 218"/>
                <a:gd name="T19" fmla="*/ 155 h 156"/>
                <a:gd name="T20" fmla="*/ 124 w 218"/>
                <a:gd name="T21" fmla="*/ 155 h 156"/>
                <a:gd name="T22" fmla="*/ 124 w 218"/>
                <a:gd name="T23" fmla="*/ 155 h 156"/>
                <a:gd name="T24" fmla="*/ 156 w 218"/>
                <a:gd name="T25" fmla="*/ 124 h 156"/>
                <a:gd name="T26" fmla="*/ 156 w 218"/>
                <a:gd name="T27" fmla="*/ 124 h 156"/>
                <a:gd name="T28" fmla="*/ 156 w 218"/>
                <a:gd name="T29" fmla="*/ 93 h 156"/>
                <a:gd name="T30" fmla="*/ 186 w 218"/>
                <a:gd name="T31" fmla="*/ 93 h 156"/>
                <a:gd name="T32" fmla="*/ 186 w 218"/>
                <a:gd name="T33" fmla="*/ 62 h 156"/>
                <a:gd name="T34" fmla="*/ 186 w 218"/>
                <a:gd name="T35" fmla="*/ 31 h 156"/>
                <a:gd name="T36" fmla="*/ 186 w 218"/>
                <a:gd name="T37" fmla="*/ 31 h 156"/>
                <a:gd name="T38" fmla="*/ 186 w 218"/>
                <a:gd name="T39" fmla="*/ 31 h 156"/>
                <a:gd name="T40" fmla="*/ 217 w 218"/>
                <a:gd name="T41" fmla="*/ 0 h 156"/>
                <a:gd name="T42" fmla="*/ 217 w 218"/>
                <a:gd name="T43" fmla="*/ 0 h 156"/>
                <a:gd name="T44" fmla="*/ 186 w 218"/>
                <a:gd name="T45" fmla="*/ 31 h 156"/>
                <a:gd name="T46" fmla="*/ 156 w 218"/>
                <a:gd name="T47" fmla="*/ 31 h 156"/>
                <a:gd name="T48" fmla="*/ 156 w 218"/>
                <a:gd name="T49" fmla="*/ 31 h 156"/>
                <a:gd name="T50" fmla="*/ 156 w 218"/>
                <a:gd name="T51" fmla="*/ 0 h 156"/>
                <a:gd name="T52" fmla="*/ 124 w 218"/>
                <a:gd name="T53" fmla="*/ 31 h 156"/>
                <a:gd name="T54" fmla="*/ 124 w 218"/>
                <a:gd name="T55" fmla="*/ 31 h 156"/>
                <a:gd name="T56" fmla="*/ 93 w 218"/>
                <a:gd name="T57" fmla="*/ 62 h 156"/>
                <a:gd name="T58" fmla="*/ 93 w 218"/>
                <a:gd name="T59" fmla="*/ 93 h 156"/>
                <a:gd name="T60" fmla="*/ 32 w 218"/>
                <a:gd name="T61" fmla="*/ 93 h 156"/>
                <a:gd name="T62" fmla="*/ 32 w 218"/>
                <a:gd name="T63" fmla="*/ 93 h 156"/>
                <a:gd name="T64" fmla="*/ 0 w 218"/>
                <a:gd name="T65"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 h="156">
                  <a:moveTo>
                    <a:pt x="0" y="155"/>
                  </a:moveTo>
                  <a:lnTo>
                    <a:pt x="0" y="155"/>
                  </a:lnTo>
                  <a:lnTo>
                    <a:pt x="0" y="155"/>
                  </a:lnTo>
                  <a:cubicBezTo>
                    <a:pt x="32" y="155"/>
                    <a:pt x="32" y="124"/>
                    <a:pt x="62" y="124"/>
                  </a:cubicBezTo>
                  <a:lnTo>
                    <a:pt x="62" y="124"/>
                  </a:lnTo>
                  <a:lnTo>
                    <a:pt x="62" y="124"/>
                  </a:lnTo>
                  <a:lnTo>
                    <a:pt x="62" y="124"/>
                  </a:lnTo>
                  <a:cubicBezTo>
                    <a:pt x="62" y="124"/>
                    <a:pt x="93" y="124"/>
                    <a:pt x="93" y="155"/>
                  </a:cubicBezTo>
                  <a:cubicBezTo>
                    <a:pt x="124" y="155"/>
                    <a:pt x="124" y="155"/>
                    <a:pt x="124" y="155"/>
                  </a:cubicBezTo>
                  <a:lnTo>
                    <a:pt x="124" y="155"/>
                  </a:lnTo>
                  <a:lnTo>
                    <a:pt x="124" y="155"/>
                  </a:lnTo>
                  <a:lnTo>
                    <a:pt x="124" y="155"/>
                  </a:lnTo>
                  <a:cubicBezTo>
                    <a:pt x="124" y="155"/>
                    <a:pt x="124" y="124"/>
                    <a:pt x="156" y="124"/>
                  </a:cubicBezTo>
                  <a:lnTo>
                    <a:pt x="156" y="124"/>
                  </a:lnTo>
                  <a:cubicBezTo>
                    <a:pt x="156" y="124"/>
                    <a:pt x="156" y="124"/>
                    <a:pt x="156" y="93"/>
                  </a:cubicBezTo>
                  <a:cubicBezTo>
                    <a:pt x="186" y="93"/>
                    <a:pt x="186" y="93"/>
                    <a:pt x="186" y="93"/>
                  </a:cubicBezTo>
                  <a:cubicBezTo>
                    <a:pt x="186" y="93"/>
                    <a:pt x="186" y="93"/>
                    <a:pt x="186" y="62"/>
                  </a:cubicBezTo>
                  <a:lnTo>
                    <a:pt x="186" y="31"/>
                  </a:lnTo>
                  <a:lnTo>
                    <a:pt x="186" y="31"/>
                  </a:lnTo>
                  <a:lnTo>
                    <a:pt x="186" y="31"/>
                  </a:lnTo>
                  <a:cubicBezTo>
                    <a:pt x="186" y="31"/>
                    <a:pt x="186" y="0"/>
                    <a:pt x="217" y="0"/>
                  </a:cubicBezTo>
                  <a:lnTo>
                    <a:pt x="217" y="0"/>
                  </a:lnTo>
                  <a:cubicBezTo>
                    <a:pt x="186" y="31"/>
                    <a:pt x="186" y="31"/>
                    <a:pt x="186" y="31"/>
                  </a:cubicBezTo>
                  <a:lnTo>
                    <a:pt x="156" y="31"/>
                  </a:lnTo>
                  <a:lnTo>
                    <a:pt x="156" y="31"/>
                  </a:lnTo>
                  <a:lnTo>
                    <a:pt x="156" y="0"/>
                  </a:lnTo>
                  <a:cubicBezTo>
                    <a:pt x="156" y="31"/>
                    <a:pt x="124" y="31"/>
                    <a:pt x="124" y="31"/>
                  </a:cubicBezTo>
                  <a:lnTo>
                    <a:pt x="124" y="31"/>
                  </a:lnTo>
                  <a:cubicBezTo>
                    <a:pt x="124" y="62"/>
                    <a:pt x="124" y="62"/>
                    <a:pt x="93" y="62"/>
                  </a:cubicBezTo>
                  <a:lnTo>
                    <a:pt x="93" y="93"/>
                  </a:lnTo>
                  <a:cubicBezTo>
                    <a:pt x="62" y="93"/>
                    <a:pt x="32" y="93"/>
                    <a:pt x="32" y="93"/>
                  </a:cubicBezTo>
                  <a:lnTo>
                    <a:pt x="32" y="93"/>
                  </a:lnTo>
                  <a:cubicBezTo>
                    <a:pt x="32" y="124"/>
                    <a:pt x="0" y="124"/>
                    <a:pt x="0"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8" name="Freeform 130"/>
            <p:cNvSpPr>
              <a:spLocks noChangeArrowheads="1"/>
            </p:cNvSpPr>
            <p:nvPr/>
          </p:nvSpPr>
          <p:spPr bwMode="auto">
            <a:xfrm>
              <a:off x="5710238" y="2125663"/>
              <a:ext cx="88900" cy="77787"/>
            </a:xfrm>
            <a:custGeom>
              <a:avLst/>
              <a:gdLst>
                <a:gd name="T0" fmla="*/ 216 w 249"/>
                <a:gd name="T1" fmla="*/ 93 h 218"/>
                <a:gd name="T2" fmla="*/ 216 w 249"/>
                <a:gd name="T3" fmla="*/ 93 h 218"/>
                <a:gd name="T4" fmla="*/ 216 w 249"/>
                <a:gd name="T5" fmla="*/ 93 h 218"/>
                <a:gd name="T6" fmla="*/ 185 w 249"/>
                <a:gd name="T7" fmla="*/ 62 h 218"/>
                <a:gd name="T8" fmla="*/ 185 w 249"/>
                <a:gd name="T9" fmla="*/ 32 h 218"/>
                <a:gd name="T10" fmla="*/ 185 w 249"/>
                <a:gd name="T11" fmla="*/ 32 h 218"/>
                <a:gd name="T12" fmla="*/ 185 w 249"/>
                <a:gd name="T13" fmla="*/ 32 h 218"/>
                <a:gd name="T14" fmla="*/ 185 w 249"/>
                <a:gd name="T15" fmla="*/ 32 h 218"/>
                <a:gd name="T16" fmla="*/ 185 w 249"/>
                <a:gd name="T17" fmla="*/ 32 h 218"/>
                <a:gd name="T18" fmla="*/ 154 w 249"/>
                <a:gd name="T19" fmla="*/ 32 h 218"/>
                <a:gd name="T20" fmla="*/ 154 w 249"/>
                <a:gd name="T21" fmla="*/ 32 h 218"/>
                <a:gd name="T22" fmla="*/ 124 w 249"/>
                <a:gd name="T23" fmla="*/ 0 h 218"/>
                <a:gd name="T24" fmla="*/ 124 w 249"/>
                <a:gd name="T25" fmla="*/ 0 h 218"/>
                <a:gd name="T26" fmla="*/ 124 w 249"/>
                <a:gd name="T27" fmla="*/ 0 h 218"/>
                <a:gd name="T28" fmla="*/ 124 w 249"/>
                <a:gd name="T29" fmla="*/ 0 h 218"/>
                <a:gd name="T30" fmla="*/ 124 w 249"/>
                <a:gd name="T31" fmla="*/ 0 h 218"/>
                <a:gd name="T32" fmla="*/ 124 w 249"/>
                <a:gd name="T33" fmla="*/ 0 h 218"/>
                <a:gd name="T34" fmla="*/ 124 w 249"/>
                <a:gd name="T35" fmla="*/ 0 h 218"/>
                <a:gd name="T36" fmla="*/ 124 w 249"/>
                <a:gd name="T37" fmla="*/ 32 h 218"/>
                <a:gd name="T38" fmla="*/ 124 w 249"/>
                <a:gd name="T39" fmla="*/ 32 h 218"/>
                <a:gd name="T40" fmla="*/ 92 w 249"/>
                <a:gd name="T41" fmla="*/ 32 h 218"/>
                <a:gd name="T42" fmla="*/ 92 w 249"/>
                <a:gd name="T43" fmla="*/ 32 h 218"/>
                <a:gd name="T44" fmla="*/ 92 w 249"/>
                <a:gd name="T45" fmla="*/ 32 h 218"/>
                <a:gd name="T46" fmla="*/ 61 w 249"/>
                <a:gd name="T47" fmla="*/ 32 h 218"/>
                <a:gd name="T48" fmla="*/ 30 w 249"/>
                <a:gd name="T49" fmla="*/ 32 h 218"/>
                <a:gd name="T50" fmla="*/ 30 w 249"/>
                <a:gd name="T51" fmla="*/ 32 h 218"/>
                <a:gd name="T52" fmla="*/ 30 w 249"/>
                <a:gd name="T53" fmla="*/ 32 h 218"/>
                <a:gd name="T54" fmla="*/ 30 w 249"/>
                <a:gd name="T55" fmla="*/ 32 h 218"/>
                <a:gd name="T56" fmla="*/ 30 w 249"/>
                <a:gd name="T57" fmla="*/ 32 h 218"/>
                <a:gd name="T58" fmla="*/ 0 w 249"/>
                <a:gd name="T59" fmla="*/ 32 h 218"/>
                <a:gd name="T60" fmla="*/ 30 w 249"/>
                <a:gd name="T61" fmla="*/ 32 h 218"/>
                <a:gd name="T62" fmla="*/ 30 w 249"/>
                <a:gd name="T63" fmla="*/ 32 h 218"/>
                <a:gd name="T64" fmla="*/ 30 w 249"/>
                <a:gd name="T65" fmla="*/ 93 h 218"/>
                <a:gd name="T66" fmla="*/ 30 w 249"/>
                <a:gd name="T67" fmla="*/ 93 h 218"/>
                <a:gd name="T68" fmla="*/ 30 w 249"/>
                <a:gd name="T69" fmla="*/ 93 h 218"/>
                <a:gd name="T70" fmla="*/ 61 w 249"/>
                <a:gd name="T71" fmla="*/ 93 h 218"/>
                <a:gd name="T72" fmla="*/ 61 w 249"/>
                <a:gd name="T73" fmla="*/ 62 h 218"/>
                <a:gd name="T74" fmla="*/ 61 w 249"/>
                <a:gd name="T75" fmla="*/ 62 h 218"/>
                <a:gd name="T76" fmla="*/ 92 w 249"/>
                <a:gd name="T77" fmla="*/ 93 h 218"/>
                <a:gd name="T78" fmla="*/ 92 w 249"/>
                <a:gd name="T79" fmla="*/ 93 h 218"/>
                <a:gd name="T80" fmla="*/ 92 w 249"/>
                <a:gd name="T81" fmla="*/ 93 h 218"/>
                <a:gd name="T82" fmla="*/ 124 w 249"/>
                <a:gd name="T83" fmla="*/ 93 h 218"/>
                <a:gd name="T84" fmla="*/ 124 w 249"/>
                <a:gd name="T85" fmla="*/ 156 h 218"/>
                <a:gd name="T86" fmla="*/ 124 w 249"/>
                <a:gd name="T87" fmla="*/ 156 h 218"/>
                <a:gd name="T88" fmla="*/ 124 w 249"/>
                <a:gd name="T89" fmla="*/ 156 h 218"/>
                <a:gd name="T90" fmla="*/ 154 w 249"/>
                <a:gd name="T91" fmla="*/ 186 h 218"/>
                <a:gd name="T92" fmla="*/ 154 w 249"/>
                <a:gd name="T93" fmla="*/ 186 h 218"/>
                <a:gd name="T94" fmla="*/ 154 w 249"/>
                <a:gd name="T95" fmla="*/ 186 h 218"/>
                <a:gd name="T96" fmla="*/ 124 w 249"/>
                <a:gd name="T97" fmla="*/ 186 h 218"/>
                <a:gd name="T98" fmla="*/ 124 w 249"/>
                <a:gd name="T99" fmla="*/ 186 h 218"/>
                <a:gd name="T100" fmla="*/ 124 w 249"/>
                <a:gd name="T101" fmla="*/ 217 h 218"/>
                <a:gd name="T102" fmla="*/ 124 w 249"/>
                <a:gd name="T103" fmla="*/ 217 h 218"/>
                <a:gd name="T104" fmla="*/ 124 w 249"/>
                <a:gd name="T105" fmla="*/ 217 h 218"/>
                <a:gd name="T106" fmla="*/ 124 w 249"/>
                <a:gd name="T107" fmla="*/ 217 h 218"/>
                <a:gd name="T108" fmla="*/ 124 w 249"/>
                <a:gd name="T109" fmla="*/ 217 h 218"/>
                <a:gd name="T110" fmla="*/ 154 w 249"/>
                <a:gd name="T111" fmla="*/ 186 h 218"/>
                <a:gd name="T112" fmla="*/ 154 w 249"/>
                <a:gd name="T113" fmla="*/ 186 h 218"/>
                <a:gd name="T114" fmla="*/ 185 w 249"/>
                <a:gd name="T115" fmla="*/ 156 h 218"/>
                <a:gd name="T116" fmla="*/ 216 w 249"/>
                <a:gd name="T117" fmla="*/ 156 h 218"/>
                <a:gd name="T118" fmla="*/ 216 w 249"/>
                <a:gd name="T119" fmla="*/ 124 h 218"/>
                <a:gd name="T120" fmla="*/ 216 w 249"/>
                <a:gd name="T121" fmla="*/ 124 h 218"/>
                <a:gd name="T122" fmla="*/ 248 w 249"/>
                <a:gd name="T123" fmla="*/ 93 h 218"/>
                <a:gd name="T124" fmla="*/ 216 w 249"/>
                <a:gd name="T125" fmla="*/ 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 h="218">
                  <a:moveTo>
                    <a:pt x="216" y="93"/>
                  </a:moveTo>
                  <a:lnTo>
                    <a:pt x="216" y="93"/>
                  </a:lnTo>
                  <a:lnTo>
                    <a:pt x="216" y="93"/>
                  </a:lnTo>
                  <a:cubicBezTo>
                    <a:pt x="185" y="62"/>
                    <a:pt x="185" y="62"/>
                    <a:pt x="185" y="62"/>
                  </a:cubicBezTo>
                  <a:lnTo>
                    <a:pt x="185" y="32"/>
                  </a:lnTo>
                  <a:lnTo>
                    <a:pt x="185" y="32"/>
                  </a:lnTo>
                  <a:lnTo>
                    <a:pt x="185" y="32"/>
                  </a:lnTo>
                  <a:lnTo>
                    <a:pt x="185" y="32"/>
                  </a:lnTo>
                  <a:lnTo>
                    <a:pt x="185" y="32"/>
                  </a:lnTo>
                  <a:lnTo>
                    <a:pt x="154" y="32"/>
                  </a:lnTo>
                  <a:lnTo>
                    <a:pt x="154" y="32"/>
                  </a:lnTo>
                  <a:cubicBezTo>
                    <a:pt x="154" y="32"/>
                    <a:pt x="154" y="0"/>
                    <a:pt x="124" y="0"/>
                  </a:cubicBezTo>
                  <a:lnTo>
                    <a:pt x="124" y="0"/>
                  </a:lnTo>
                  <a:lnTo>
                    <a:pt x="124" y="0"/>
                  </a:lnTo>
                  <a:lnTo>
                    <a:pt x="124" y="0"/>
                  </a:lnTo>
                  <a:lnTo>
                    <a:pt x="124" y="0"/>
                  </a:lnTo>
                  <a:lnTo>
                    <a:pt x="124" y="0"/>
                  </a:lnTo>
                  <a:lnTo>
                    <a:pt x="124" y="0"/>
                  </a:lnTo>
                  <a:cubicBezTo>
                    <a:pt x="124" y="0"/>
                    <a:pt x="124" y="0"/>
                    <a:pt x="124" y="32"/>
                  </a:cubicBezTo>
                  <a:lnTo>
                    <a:pt x="124" y="32"/>
                  </a:lnTo>
                  <a:lnTo>
                    <a:pt x="92" y="32"/>
                  </a:lnTo>
                  <a:lnTo>
                    <a:pt x="92" y="32"/>
                  </a:lnTo>
                  <a:lnTo>
                    <a:pt x="92" y="32"/>
                  </a:lnTo>
                  <a:cubicBezTo>
                    <a:pt x="92" y="32"/>
                    <a:pt x="92" y="32"/>
                    <a:pt x="61" y="32"/>
                  </a:cubicBezTo>
                  <a:cubicBezTo>
                    <a:pt x="61" y="32"/>
                    <a:pt x="61" y="32"/>
                    <a:pt x="30" y="32"/>
                  </a:cubicBezTo>
                  <a:lnTo>
                    <a:pt x="30" y="32"/>
                  </a:lnTo>
                  <a:lnTo>
                    <a:pt x="30" y="32"/>
                  </a:lnTo>
                  <a:lnTo>
                    <a:pt x="30" y="32"/>
                  </a:lnTo>
                  <a:lnTo>
                    <a:pt x="30" y="32"/>
                  </a:lnTo>
                  <a:cubicBezTo>
                    <a:pt x="30" y="32"/>
                    <a:pt x="30" y="32"/>
                    <a:pt x="0" y="32"/>
                  </a:cubicBezTo>
                  <a:cubicBezTo>
                    <a:pt x="0" y="32"/>
                    <a:pt x="0" y="32"/>
                    <a:pt x="30" y="32"/>
                  </a:cubicBezTo>
                  <a:lnTo>
                    <a:pt x="30" y="32"/>
                  </a:lnTo>
                  <a:cubicBezTo>
                    <a:pt x="30" y="62"/>
                    <a:pt x="30" y="62"/>
                    <a:pt x="30" y="93"/>
                  </a:cubicBezTo>
                  <a:lnTo>
                    <a:pt x="30" y="93"/>
                  </a:lnTo>
                  <a:lnTo>
                    <a:pt x="30" y="93"/>
                  </a:lnTo>
                  <a:cubicBezTo>
                    <a:pt x="30" y="93"/>
                    <a:pt x="30" y="93"/>
                    <a:pt x="61" y="93"/>
                  </a:cubicBezTo>
                  <a:lnTo>
                    <a:pt x="61" y="62"/>
                  </a:lnTo>
                  <a:lnTo>
                    <a:pt x="61" y="62"/>
                  </a:lnTo>
                  <a:cubicBezTo>
                    <a:pt x="92" y="93"/>
                    <a:pt x="92" y="93"/>
                    <a:pt x="92" y="93"/>
                  </a:cubicBezTo>
                  <a:lnTo>
                    <a:pt x="92" y="93"/>
                  </a:lnTo>
                  <a:lnTo>
                    <a:pt x="92" y="93"/>
                  </a:lnTo>
                  <a:lnTo>
                    <a:pt x="124" y="93"/>
                  </a:lnTo>
                  <a:cubicBezTo>
                    <a:pt x="124" y="124"/>
                    <a:pt x="124" y="124"/>
                    <a:pt x="124" y="156"/>
                  </a:cubicBezTo>
                  <a:lnTo>
                    <a:pt x="124" y="156"/>
                  </a:lnTo>
                  <a:lnTo>
                    <a:pt x="124" y="156"/>
                  </a:lnTo>
                  <a:cubicBezTo>
                    <a:pt x="154" y="156"/>
                    <a:pt x="154" y="156"/>
                    <a:pt x="154" y="186"/>
                  </a:cubicBezTo>
                  <a:lnTo>
                    <a:pt x="154" y="186"/>
                  </a:lnTo>
                  <a:lnTo>
                    <a:pt x="154" y="186"/>
                  </a:lnTo>
                  <a:lnTo>
                    <a:pt x="124" y="186"/>
                  </a:lnTo>
                  <a:lnTo>
                    <a:pt x="124" y="186"/>
                  </a:lnTo>
                  <a:lnTo>
                    <a:pt x="124" y="217"/>
                  </a:lnTo>
                  <a:lnTo>
                    <a:pt x="124" y="217"/>
                  </a:lnTo>
                  <a:lnTo>
                    <a:pt x="124" y="217"/>
                  </a:lnTo>
                  <a:lnTo>
                    <a:pt x="124" y="217"/>
                  </a:lnTo>
                  <a:lnTo>
                    <a:pt x="124" y="217"/>
                  </a:lnTo>
                  <a:lnTo>
                    <a:pt x="154" y="186"/>
                  </a:lnTo>
                  <a:lnTo>
                    <a:pt x="154" y="186"/>
                  </a:lnTo>
                  <a:cubicBezTo>
                    <a:pt x="154" y="156"/>
                    <a:pt x="185" y="156"/>
                    <a:pt x="185" y="156"/>
                  </a:cubicBezTo>
                  <a:cubicBezTo>
                    <a:pt x="185" y="156"/>
                    <a:pt x="185" y="156"/>
                    <a:pt x="216" y="156"/>
                  </a:cubicBezTo>
                  <a:cubicBezTo>
                    <a:pt x="216" y="124"/>
                    <a:pt x="216" y="124"/>
                    <a:pt x="216" y="124"/>
                  </a:cubicBezTo>
                  <a:lnTo>
                    <a:pt x="216" y="124"/>
                  </a:lnTo>
                  <a:cubicBezTo>
                    <a:pt x="216" y="93"/>
                    <a:pt x="216" y="93"/>
                    <a:pt x="248" y="93"/>
                  </a:cubicBezTo>
                  <a:cubicBezTo>
                    <a:pt x="248" y="93"/>
                    <a:pt x="248" y="93"/>
                    <a:pt x="216"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9" name="Freeform 131"/>
            <p:cNvSpPr>
              <a:spLocks noChangeArrowheads="1"/>
            </p:cNvSpPr>
            <p:nvPr/>
          </p:nvSpPr>
          <p:spPr bwMode="auto">
            <a:xfrm>
              <a:off x="5776913" y="2282825"/>
              <a:ext cx="55562" cy="133350"/>
            </a:xfrm>
            <a:custGeom>
              <a:avLst/>
              <a:gdLst>
                <a:gd name="T0" fmla="*/ 63 w 156"/>
                <a:gd name="T1" fmla="*/ 278 h 372"/>
                <a:gd name="T2" fmla="*/ 63 w 156"/>
                <a:gd name="T3" fmla="*/ 278 h 372"/>
                <a:gd name="T4" fmla="*/ 63 w 156"/>
                <a:gd name="T5" fmla="*/ 278 h 372"/>
                <a:gd name="T6" fmla="*/ 63 w 156"/>
                <a:gd name="T7" fmla="*/ 278 h 372"/>
                <a:gd name="T8" fmla="*/ 31 w 156"/>
                <a:gd name="T9" fmla="*/ 309 h 372"/>
                <a:gd name="T10" fmla="*/ 31 w 156"/>
                <a:gd name="T11" fmla="*/ 309 h 372"/>
                <a:gd name="T12" fmla="*/ 31 w 156"/>
                <a:gd name="T13" fmla="*/ 309 h 372"/>
                <a:gd name="T14" fmla="*/ 31 w 156"/>
                <a:gd name="T15" fmla="*/ 309 h 372"/>
                <a:gd name="T16" fmla="*/ 31 w 156"/>
                <a:gd name="T17" fmla="*/ 309 h 372"/>
                <a:gd name="T18" fmla="*/ 0 w 156"/>
                <a:gd name="T19" fmla="*/ 341 h 372"/>
                <a:gd name="T20" fmla="*/ 0 w 156"/>
                <a:gd name="T21" fmla="*/ 341 h 372"/>
                <a:gd name="T22" fmla="*/ 0 w 156"/>
                <a:gd name="T23" fmla="*/ 341 h 372"/>
                <a:gd name="T24" fmla="*/ 0 w 156"/>
                <a:gd name="T25" fmla="*/ 341 h 372"/>
                <a:gd name="T26" fmla="*/ 31 w 156"/>
                <a:gd name="T27" fmla="*/ 371 h 372"/>
                <a:gd name="T28" fmla="*/ 31 w 156"/>
                <a:gd name="T29" fmla="*/ 371 h 372"/>
                <a:gd name="T30" fmla="*/ 93 w 156"/>
                <a:gd name="T31" fmla="*/ 341 h 372"/>
                <a:gd name="T32" fmla="*/ 93 w 156"/>
                <a:gd name="T33" fmla="*/ 341 h 372"/>
                <a:gd name="T34" fmla="*/ 93 w 156"/>
                <a:gd name="T35" fmla="*/ 309 h 372"/>
                <a:gd name="T36" fmla="*/ 93 w 156"/>
                <a:gd name="T37" fmla="*/ 309 h 372"/>
                <a:gd name="T38" fmla="*/ 155 w 156"/>
                <a:gd name="T39" fmla="*/ 247 h 372"/>
                <a:gd name="T40" fmla="*/ 155 w 156"/>
                <a:gd name="T41" fmla="*/ 247 h 372"/>
                <a:gd name="T42" fmla="*/ 155 w 156"/>
                <a:gd name="T43" fmla="*/ 217 h 372"/>
                <a:gd name="T44" fmla="*/ 155 w 156"/>
                <a:gd name="T45" fmla="*/ 185 h 372"/>
                <a:gd name="T46" fmla="*/ 155 w 156"/>
                <a:gd name="T47" fmla="*/ 154 h 372"/>
                <a:gd name="T48" fmla="*/ 155 w 156"/>
                <a:gd name="T49" fmla="*/ 154 h 372"/>
                <a:gd name="T50" fmla="*/ 155 w 156"/>
                <a:gd name="T51" fmla="*/ 123 h 372"/>
                <a:gd name="T52" fmla="*/ 155 w 156"/>
                <a:gd name="T53" fmla="*/ 123 h 372"/>
                <a:gd name="T54" fmla="*/ 124 w 156"/>
                <a:gd name="T55" fmla="*/ 31 h 372"/>
                <a:gd name="T56" fmla="*/ 124 w 156"/>
                <a:gd name="T57" fmla="*/ 31 h 372"/>
                <a:gd name="T58" fmla="*/ 93 w 156"/>
                <a:gd name="T59" fmla="*/ 31 h 372"/>
                <a:gd name="T60" fmla="*/ 93 w 156"/>
                <a:gd name="T61" fmla="*/ 0 h 372"/>
                <a:gd name="T62" fmla="*/ 93 w 156"/>
                <a:gd name="T63" fmla="*/ 31 h 372"/>
                <a:gd name="T64" fmla="*/ 93 w 156"/>
                <a:gd name="T65" fmla="*/ 31 h 372"/>
                <a:gd name="T66" fmla="*/ 93 w 156"/>
                <a:gd name="T67" fmla="*/ 31 h 372"/>
                <a:gd name="T68" fmla="*/ 93 w 156"/>
                <a:gd name="T69" fmla="*/ 31 h 372"/>
                <a:gd name="T70" fmla="*/ 93 w 156"/>
                <a:gd name="T71" fmla="*/ 31 h 372"/>
                <a:gd name="T72" fmla="*/ 93 w 156"/>
                <a:gd name="T73" fmla="*/ 61 h 372"/>
                <a:gd name="T74" fmla="*/ 93 w 156"/>
                <a:gd name="T75" fmla="*/ 93 h 372"/>
                <a:gd name="T76" fmla="*/ 93 w 156"/>
                <a:gd name="T77" fmla="*/ 93 h 372"/>
                <a:gd name="T78" fmla="*/ 93 w 156"/>
                <a:gd name="T79" fmla="*/ 93 h 372"/>
                <a:gd name="T80" fmla="*/ 93 w 156"/>
                <a:gd name="T81" fmla="*/ 93 h 372"/>
                <a:gd name="T82" fmla="*/ 93 w 156"/>
                <a:gd name="T83" fmla="*/ 123 h 372"/>
                <a:gd name="T84" fmla="*/ 93 w 156"/>
                <a:gd name="T85" fmla="*/ 154 h 372"/>
                <a:gd name="T86" fmla="*/ 93 w 156"/>
                <a:gd name="T87" fmla="*/ 185 h 372"/>
                <a:gd name="T88" fmla="*/ 93 w 156"/>
                <a:gd name="T89" fmla="*/ 217 h 372"/>
                <a:gd name="T90" fmla="*/ 93 w 156"/>
                <a:gd name="T91" fmla="*/ 247 h 372"/>
                <a:gd name="T92" fmla="*/ 93 w 156"/>
                <a:gd name="T93" fmla="*/ 278 h 372"/>
                <a:gd name="T94" fmla="*/ 93 w 156"/>
                <a:gd name="T95" fmla="*/ 278 h 372"/>
                <a:gd name="T96" fmla="*/ 63 w 156"/>
                <a:gd name="T97" fmla="*/ 278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372">
                  <a:moveTo>
                    <a:pt x="63" y="278"/>
                  </a:moveTo>
                  <a:lnTo>
                    <a:pt x="63" y="278"/>
                  </a:lnTo>
                  <a:lnTo>
                    <a:pt x="63" y="278"/>
                  </a:lnTo>
                  <a:lnTo>
                    <a:pt x="63" y="278"/>
                  </a:lnTo>
                  <a:cubicBezTo>
                    <a:pt x="31" y="278"/>
                    <a:pt x="31" y="309"/>
                    <a:pt x="31" y="309"/>
                  </a:cubicBezTo>
                  <a:lnTo>
                    <a:pt x="31" y="309"/>
                  </a:lnTo>
                  <a:lnTo>
                    <a:pt x="31" y="309"/>
                  </a:lnTo>
                  <a:lnTo>
                    <a:pt x="31" y="309"/>
                  </a:lnTo>
                  <a:lnTo>
                    <a:pt x="31" y="309"/>
                  </a:lnTo>
                  <a:cubicBezTo>
                    <a:pt x="31" y="341"/>
                    <a:pt x="31" y="341"/>
                    <a:pt x="0" y="341"/>
                  </a:cubicBezTo>
                  <a:lnTo>
                    <a:pt x="0" y="341"/>
                  </a:lnTo>
                  <a:lnTo>
                    <a:pt x="0" y="341"/>
                  </a:lnTo>
                  <a:lnTo>
                    <a:pt x="0" y="341"/>
                  </a:lnTo>
                  <a:lnTo>
                    <a:pt x="31" y="371"/>
                  </a:lnTo>
                  <a:lnTo>
                    <a:pt x="31" y="371"/>
                  </a:lnTo>
                  <a:cubicBezTo>
                    <a:pt x="31" y="341"/>
                    <a:pt x="63" y="341"/>
                    <a:pt x="93" y="341"/>
                  </a:cubicBezTo>
                  <a:lnTo>
                    <a:pt x="93" y="341"/>
                  </a:lnTo>
                  <a:cubicBezTo>
                    <a:pt x="93" y="309"/>
                    <a:pt x="93" y="309"/>
                    <a:pt x="93" y="309"/>
                  </a:cubicBezTo>
                  <a:lnTo>
                    <a:pt x="93" y="309"/>
                  </a:lnTo>
                  <a:cubicBezTo>
                    <a:pt x="93" y="309"/>
                    <a:pt x="124" y="278"/>
                    <a:pt x="155" y="247"/>
                  </a:cubicBezTo>
                  <a:lnTo>
                    <a:pt x="155" y="247"/>
                  </a:lnTo>
                  <a:lnTo>
                    <a:pt x="155" y="217"/>
                  </a:lnTo>
                  <a:cubicBezTo>
                    <a:pt x="155" y="185"/>
                    <a:pt x="155" y="185"/>
                    <a:pt x="155" y="185"/>
                  </a:cubicBezTo>
                  <a:cubicBezTo>
                    <a:pt x="155" y="185"/>
                    <a:pt x="155" y="185"/>
                    <a:pt x="155" y="154"/>
                  </a:cubicBezTo>
                  <a:lnTo>
                    <a:pt x="155" y="154"/>
                  </a:lnTo>
                  <a:lnTo>
                    <a:pt x="155" y="123"/>
                  </a:lnTo>
                  <a:lnTo>
                    <a:pt x="155" y="123"/>
                  </a:lnTo>
                  <a:cubicBezTo>
                    <a:pt x="124" y="93"/>
                    <a:pt x="124" y="61"/>
                    <a:pt x="124" y="31"/>
                  </a:cubicBezTo>
                  <a:lnTo>
                    <a:pt x="124" y="31"/>
                  </a:lnTo>
                  <a:cubicBezTo>
                    <a:pt x="124" y="31"/>
                    <a:pt x="124" y="31"/>
                    <a:pt x="93" y="31"/>
                  </a:cubicBezTo>
                  <a:cubicBezTo>
                    <a:pt x="93" y="0"/>
                    <a:pt x="93" y="0"/>
                    <a:pt x="93" y="0"/>
                  </a:cubicBezTo>
                  <a:lnTo>
                    <a:pt x="93" y="31"/>
                  </a:lnTo>
                  <a:lnTo>
                    <a:pt x="93" y="31"/>
                  </a:lnTo>
                  <a:lnTo>
                    <a:pt x="93" y="31"/>
                  </a:lnTo>
                  <a:lnTo>
                    <a:pt x="93" y="31"/>
                  </a:lnTo>
                  <a:lnTo>
                    <a:pt x="93" y="31"/>
                  </a:lnTo>
                  <a:lnTo>
                    <a:pt x="93" y="61"/>
                  </a:lnTo>
                  <a:cubicBezTo>
                    <a:pt x="93" y="61"/>
                    <a:pt x="93" y="61"/>
                    <a:pt x="93" y="93"/>
                  </a:cubicBezTo>
                  <a:lnTo>
                    <a:pt x="93" y="93"/>
                  </a:lnTo>
                  <a:lnTo>
                    <a:pt x="93" y="93"/>
                  </a:lnTo>
                  <a:lnTo>
                    <a:pt x="93" y="93"/>
                  </a:lnTo>
                  <a:cubicBezTo>
                    <a:pt x="93" y="93"/>
                    <a:pt x="93" y="93"/>
                    <a:pt x="93" y="123"/>
                  </a:cubicBezTo>
                  <a:cubicBezTo>
                    <a:pt x="93" y="123"/>
                    <a:pt x="93" y="123"/>
                    <a:pt x="93" y="154"/>
                  </a:cubicBezTo>
                  <a:cubicBezTo>
                    <a:pt x="93" y="185"/>
                    <a:pt x="93" y="185"/>
                    <a:pt x="93" y="185"/>
                  </a:cubicBezTo>
                  <a:lnTo>
                    <a:pt x="93" y="217"/>
                  </a:lnTo>
                  <a:cubicBezTo>
                    <a:pt x="93" y="217"/>
                    <a:pt x="93" y="217"/>
                    <a:pt x="93" y="247"/>
                  </a:cubicBezTo>
                  <a:cubicBezTo>
                    <a:pt x="93" y="247"/>
                    <a:pt x="93" y="247"/>
                    <a:pt x="93" y="278"/>
                  </a:cubicBezTo>
                  <a:lnTo>
                    <a:pt x="93" y="278"/>
                  </a:lnTo>
                  <a:lnTo>
                    <a:pt x="63" y="27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0" name="Freeform 132"/>
            <p:cNvSpPr>
              <a:spLocks noChangeArrowheads="1"/>
            </p:cNvSpPr>
            <p:nvPr/>
          </p:nvSpPr>
          <p:spPr bwMode="auto">
            <a:xfrm>
              <a:off x="5710238" y="2327275"/>
              <a:ext cx="88900" cy="79375"/>
            </a:xfrm>
            <a:custGeom>
              <a:avLst/>
              <a:gdLst>
                <a:gd name="T0" fmla="*/ 154 w 249"/>
                <a:gd name="T1" fmla="*/ 155 h 219"/>
                <a:gd name="T2" fmla="*/ 154 w 249"/>
                <a:gd name="T3" fmla="*/ 155 h 219"/>
                <a:gd name="T4" fmla="*/ 154 w 249"/>
                <a:gd name="T5" fmla="*/ 155 h 219"/>
                <a:gd name="T6" fmla="*/ 154 w 249"/>
                <a:gd name="T7" fmla="*/ 155 h 219"/>
                <a:gd name="T8" fmla="*/ 154 w 249"/>
                <a:gd name="T9" fmla="*/ 155 h 219"/>
                <a:gd name="T10" fmla="*/ 154 w 249"/>
                <a:gd name="T11" fmla="*/ 155 h 219"/>
                <a:gd name="T12" fmla="*/ 154 w 249"/>
                <a:gd name="T13" fmla="*/ 124 h 219"/>
                <a:gd name="T14" fmla="*/ 154 w 249"/>
                <a:gd name="T15" fmla="*/ 124 h 219"/>
                <a:gd name="T16" fmla="*/ 154 w 249"/>
                <a:gd name="T17" fmla="*/ 124 h 219"/>
                <a:gd name="T18" fmla="*/ 185 w 249"/>
                <a:gd name="T19" fmla="*/ 124 h 219"/>
                <a:gd name="T20" fmla="*/ 185 w 249"/>
                <a:gd name="T21" fmla="*/ 124 h 219"/>
                <a:gd name="T22" fmla="*/ 216 w 249"/>
                <a:gd name="T23" fmla="*/ 124 h 219"/>
                <a:gd name="T24" fmla="*/ 216 w 249"/>
                <a:gd name="T25" fmla="*/ 124 h 219"/>
                <a:gd name="T26" fmla="*/ 248 w 249"/>
                <a:gd name="T27" fmla="*/ 94 h 219"/>
                <a:gd name="T28" fmla="*/ 248 w 249"/>
                <a:gd name="T29" fmla="*/ 94 h 219"/>
                <a:gd name="T30" fmla="*/ 248 w 249"/>
                <a:gd name="T31" fmla="*/ 94 h 219"/>
                <a:gd name="T32" fmla="*/ 248 w 249"/>
                <a:gd name="T33" fmla="*/ 62 h 219"/>
                <a:gd name="T34" fmla="*/ 248 w 249"/>
                <a:gd name="T35" fmla="*/ 31 h 219"/>
                <a:gd name="T36" fmla="*/ 248 w 249"/>
                <a:gd name="T37" fmla="*/ 0 h 219"/>
                <a:gd name="T38" fmla="*/ 248 w 249"/>
                <a:gd name="T39" fmla="*/ 0 h 219"/>
                <a:gd name="T40" fmla="*/ 248 w 249"/>
                <a:gd name="T41" fmla="*/ 0 h 219"/>
                <a:gd name="T42" fmla="*/ 248 w 249"/>
                <a:gd name="T43" fmla="*/ 0 h 219"/>
                <a:gd name="T44" fmla="*/ 216 w 249"/>
                <a:gd name="T45" fmla="*/ 0 h 219"/>
                <a:gd name="T46" fmla="*/ 216 w 249"/>
                <a:gd name="T47" fmla="*/ 0 h 219"/>
                <a:gd name="T48" fmla="*/ 216 w 249"/>
                <a:gd name="T49" fmla="*/ 0 h 219"/>
                <a:gd name="T50" fmla="*/ 216 w 249"/>
                <a:gd name="T51" fmla="*/ 0 h 219"/>
                <a:gd name="T52" fmla="*/ 216 w 249"/>
                <a:gd name="T53" fmla="*/ 0 h 219"/>
                <a:gd name="T54" fmla="*/ 185 w 249"/>
                <a:gd name="T55" fmla="*/ 0 h 219"/>
                <a:gd name="T56" fmla="*/ 185 w 249"/>
                <a:gd name="T57" fmla="*/ 31 h 219"/>
                <a:gd name="T58" fmla="*/ 154 w 249"/>
                <a:gd name="T59" fmla="*/ 31 h 219"/>
                <a:gd name="T60" fmla="*/ 154 w 249"/>
                <a:gd name="T61" fmla="*/ 31 h 219"/>
                <a:gd name="T62" fmla="*/ 124 w 249"/>
                <a:gd name="T63" fmla="*/ 31 h 219"/>
                <a:gd name="T64" fmla="*/ 124 w 249"/>
                <a:gd name="T65" fmla="*/ 0 h 219"/>
                <a:gd name="T66" fmla="*/ 124 w 249"/>
                <a:gd name="T67" fmla="*/ 0 h 219"/>
                <a:gd name="T68" fmla="*/ 92 w 249"/>
                <a:gd name="T69" fmla="*/ 0 h 219"/>
                <a:gd name="T70" fmla="*/ 92 w 249"/>
                <a:gd name="T71" fmla="*/ 0 h 219"/>
                <a:gd name="T72" fmla="*/ 92 w 249"/>
                <a:gd name="T73" fmla="*/ 0 h 219"/>
                <a:gd name="T74" fmla="*/ 61 w 249"/>
                <a:gd name="T75" fmla="*/ 0 h 219"/>
                <a:gd name="T76" fmla="*/ 30 w 249"/>
                <a:gd name="T77" fmla="*/ 0 h 219"/>
                <a:gd name="T78" fmla="*/ 30 w 249"/>
                <a:gd name="T79" fmla="*/ 0 h 219"/>
                <a:gd name="T80" fmla="*/ 30 w 249"/>
                <a:gd name="T81" fmla="*/ 0 h 219"/>
                <a:gd name="T82" fmla="*/ 0 w 249"/>
                <a:gd name="T83" fmla="*/ 31 h 219"/>
                <a:gd name="T84" fmla="*/ 0 w 249"/>
                <a:gd name="T85" fmla="*/ 62 h 219"/>
                <a:gd name="T86" fmla="*/ 30 w 249"/>
                <a:gd name="T87" fmla="*/ 124 h 219"/>
                <a:gd name="T88" fmla="*/ 30 w 249"/>
                <a:gd name="T89" fmla="*/ 124 h 219"/>
                <a:gd name="T90" fmla="*/ 30 w 249"/>
                <a:gd name="T91" fmla="*/ 155 h 219"/>
                <a:gd name="T92" fmla="*/ 61 w 249"/>
                <a:gd name="T93" fmla="*/ 186 h 219"/>
                <a:gd name="T94" fmla="*/ 92 w 249"/>
                <a:gd name="T95" fmla="*/ 218 h 219"/>
                <a:gd name="T96" fmla="*/ 92 w 249"/>
                <a:gd name="T97" fmla="*/ 186 h 219"/>
                <a:gd name="T98" fmla="*/ 124 w 249"/>
                <a:gd name="T99" fmla="*/ 186 h 219"/>
                <a:gd name="T100" fmla="*/ 154 w 249"/>
                <a:gd name="T101" fmla="*/ 15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9" h="219">
                  <a:moveTo>
                    <a:pt x="154" y="155"/>
                  </a:moveTo>
                  <a:lnTo>
                    <a:pt x="154" y="155"/>
                  </a:lnTo>
                  <a:lnTo>
                    <a:pt x="154" y="155"/>
                  </a:lnTo>
                  <a:lnTo>
                    <a:pt x="154" y="155"/>
                  </a:lnTo>
                  <a:lnTo>
                    <a:pt x="154" y="155"/>
                  </a:lnTo>
                  <a:lnTo>
                    <a:pt x="154" y="155"/>
                  </a:lnTo>
                  <a:lnTo>
                    <a:pt x="154" y="124"/>
                  </a:lnTo>
                  <a:lnTo>
                    <a:pt x="154" y="124"/>
                  </a:lnTo>
                  <a:lnTo>
                    <a:pt x="154" y="124"/>
                  </a:lnTo>
                  <a:cubicBezTo>
                    <a:pt x="185" y="124"/>
                    <a:pt x="185" y="124"/>
                    <a:pt x="185" y="124"/>
                  </a:cubicBezTo>
                  <a:lnTo>
                    <a:pt x="185" y="124"/>
                  </a:lnTo>
                  <a:cubicBezTo>
                    <a:pt x="216" y="124"/>
                    <a:pt x="216" y="124"/>
                    <a:pt x="216" y="124"/>
                  </a:cubicBezTo>
                  <a:lnTo>
                    <a:pt x="216" y="124"/>
                  </a:lnTo>
                  <a:cubicBezTo>
                    <a:pt x="216" y="94"/>
                    <a:pt x="216" y="94"/>
                    <a:pt x="248" y="94"/>
                  </a:cubicBezTo>
                  <a:lnTo>
                    <a:pt x="248" y="94"/>
                  </a:lnTo>
                  <a:lnTo>
                    <a:pt x="248" y="94"/>
                  </a:lnTo>
                  <a:cubicBezTo>
                    <a:pt x="248" y="94"/>
                    <a:pt x="248" y="94"/>
                    <a:pt x="248" y="62"/>
                  </a:cubicBezTo>
                  <a:cubicBezTo>
                    <a:pt x="248" y="62"/>
                    <a:pt x="248" y="62"/>
                    <a:pt x="248" y="31"/>
                  </a:cubicBezTo>
                  <a:lnTo>
                    <a:pt x="248" y="0"/>
                  </a:lnTo>
                  <a:lnTo>
                    <a:pt x="248" y="0"/>
                  </a:lnTo>
                  <a:lnTo>
                    <a:pt x="248" y="0"/>
                  </a:lnTo>
                  <a:lnTo>
                    <a:pt x="248" y="0"/>
                  </a:lnTo>
                  <a:cubicBezTo>
                    <a:pt x="216" y="0"/>
                    <a:pt x="216" y="0"/>
                    <a:pt x="216" y="0"/>
                  </a:cubicBezTo>
                  <a:lnTo>
                    <a:pt x="216" y="0"/>
                  </a:lnTo>
                  <a:lnTo>
                    <a:pt x="216" y="0"/>
                  </a:lnTo>
                  <a:lnTo>
                    <a:pt x="216" y="0"/>
                  </a:lnTo>
                  <a:lnTo>
                    <a:pt x="216" y="0"/>
                  </a:lnTo>
                  <a:cubicBezTo>
                    <a:pt x="216" y="0"/>
                    <a:pt x="216" y="0"/>
                    <a:pt x="185" y="0"/>
                  </a:cubicBezTo>
                  <a:lnTo>
                    <a:pt x="185" y="31"/>
                  </a:lnTo>
                  <a:cubicBezTo>
                    <a:pt x="185" y="31"/>
                    <a:pt x="185" y="31"/>
                    <a:pt x="154" y="31"/>
                  </a:cubicBezTo>
                  <a:lnTo>
                    <a:pt x="154" y="31"/>
                  </a:lnTo>
                  <a:cubicBezTo>
                    <a:pt x="154" y="31"/>
                    <a:pt x="154" y="31"/>
                    <a:pt x="124" y="31"/>
                  </a:cubicBezTo>
                  <a:cubicBezTo>
                    <a:pt x="124" y="31"/>
                    <a:pt x="124" y="31"/>
                    <a:pt x="124" y="0"/>
                  </a:cubicBezTo>
                  <a:lnTo>
                    <a:pt x="124" y="0"/>
                  </a:lnTo>
                  <a:cubicBezTo>
                    <a:pt x="92" y="0"/>
                    <a:pt x="92" y="0"/>
                    <a:pt x="92" y="0"/>
                  </a:cubicBezTo>
                  <a:lnTo>
                    <a:pt x="92" y="0"/>
                  </a:lnTo>
                  <a:lnTo>
                    <a:pt x="92" y="0"/>
                  </a:lnTo>
                  <a:cubicBezTo>
                    <a:pt x="92" y="0"/>
                    <a:pt x="92" y="0"/>
                    <a:pt x="61" y="0"/>
                  </a:cubicBezTo>
                  <a:cubicBezTo>
                    <a:pt x="61" y="0"/>
                    <a:pt x="61" y="0"/>
                    <a:pt x="30" y="0"/>
                  </a:cubicBezTo>
                  <a:lnTo>
                    <a:pt x="30" y="0"/>
                  </a:lnTo>
                  <a:lnTo>
                    <a:pt x="30" y="0"/>
                  </a:lnTo>
                  <a:cubicBezTo>
                    <a:pt x="0" y="31"/>
                    <a:pt x="0" y="31"/>
                    <a:pt x="0" y="31"/>
                  </a:cubicBezTo>
                  <a:cubicBezTo>
                    <a:pt x="0" y="62"/>
                    <a:pt x="0" y="62"/>
                    <a:pt x="0" y="62"/>
                  </a:cubicBezTo>
                  <a:cubicBezTo>
                    <a:pt x="0" y="94"/>
                    <a:pt x="30" y="124"/>
                    <a:pt x="30" y="124"/>
                  </a:cubicBezTo>
                  <a:lnTo>
                    <a:pt x="30" y="124"/>
                  </a:lnTo>
                  <a:cubicBezTo>
                    <a:pt x="30" y="155"/>
                    <a:pt x="30" y="155"/>
                    <a:pt x="30" y="155"/>
                  </a:cubicBezTo>
                  <a:cubicBezTo>
                    <a:pt x="30" y="155"/>
                    <a:pt x="30" y="186"/>
                    <a:pt x="61" y="186"/>
                  </a:cubicBezTo>
                  <a:cubicBezTo>
                    <a:pt x="61" y="186"/>
                    <a:pt x="61" y="186"/>
                    <a:pt x="92" y="218"/>
                  </a:cubicBezTo>
                  <a:cubicBezTo>
                    <a:pt x="92" y="186"/>
                    <a:pt x="92" y="186"/>
                    <a:pt x="92" y="186"/>
                  </a:cubicBezTo>
                  <a:cubicBezTo>
                    <a:pt x="92" y="186"/>
                    <a:pt x="92" y="186"/>
                    <a:pt x="124" y="186"/>
                  </a:cubicBezTo>
                  <a:cubicBezTo>
                    <a:pt x="124" y="186"/>
                    <a:pt x="124" y="155"/>
                    <a:pt x="154"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1" name="Freeform 133"/>
            <p:cNvSpPr>
              <a:spLocks noChangeArrowheads="1"/>
            </p:cNvSpPr>
            <p:nvPr/>
          </p:nvSpPr>
          <p:spPr bwMode="auto">
            <a:xfrm>
              <a:off x="5832475" y="2560638"/>
              <a:ext cx="168275" cy="179387"/>
            </a:xfrm>
            <a:custGeom>
              <a:avLst/>
              <a:gdLst>
                <a:gd name="T0" fmla="*/ 32 w 466"/>
                <a:gd name="T1" fmla="*/ 310 h 497"/>
                <a:gd name="T2" fmla="*/ 62 w 466"/>
                <a:gd name="T3" fmla="*/ 341 h 497"/>
                <a:gd name="T4" fmla="*/ 62 w 466"/>
                <a:gd name="T5" fmla="*/ 372 h 497"/>
                <a:gd name="T6" fmla="*/ 62 w 466"/>
                <a:gd name="T7" fmla="*/ 403 h 497"/>
                <a:gd name="T8" fmla="*/ 62 w 466"/>
                <a:gd name="T9" fmla="*/ 434 h 497"/>
                <a:gd name="T10" fmla="*/ 93 w 466"/>
                <a:gd name="T11" fmla="*/ 434 h 497"/>
                <a:gd name="T12" fmla="*/ 124 w 466"/>
                <a:gd name="T13" fmla="*/ 434 h 497"/>
                <a:gd name="T14" fmla="*/ 156 w 466"/>
                <a:gd name="T15" fmla="*/ 434 h 497"/>
                <a:gd name="T16" fmla="*/ 217 w 466"/>
                <a:gd name="T17" fmla="*/ 434 h 497"/>
                <a:gd name="T18" fmla="*/ 248 w 466"/>
                <a:gd name="T19" fmla="*/ 434 h 497"/>
                <a:gd name="T20" fmla="*/ 248 w 466"/>
                <a:gd name="T21" fmla="*/ 434 h 497"/>
                <a:gd name="T22" fmla="*/ 280 w 466"/>
                <a:gd name="T23" fmla="*/ 434 h 497"/>
                <a:gd name="T24" fmla="*/ 310 w 466"/>
                <a:gd name="T25" fmla="*/ 465 h 497"/>
                <a:gd name="T26" fmla="*/ 310 w 466"/>
                <a:gd name="T27" fmla="*/ 496 h 497"/>
                <a:gd name="T28" fmla="*/ 372 w 466"/>
                <a:gd name="T29" fmla="*/ 465 h 497"/>
                <a:gd name="T30" fmla="*/ 372 w 466"/>
                <a:gd name="T31" fmla="*/ 403 h 497"/>
                <a:gd name="T32" fmla="*/ 372 w 466"/>
                <a:gd name="T33" fmla="*/ 403 h 497"/>
                <a:gd name="T34" fmla="*/ 434 w 466"/>
                <a:gd name="T35" fmla="*/ 310 h 497"/>
                <a:gd name="T36" fmla="*/ 434 w 466"/>
                <a:gd name="T37" fmla="*/ 279 h 497"/>
                <a:gd name="T38" fmla="*/ 434 w 466"/>
                <a:gd name="T39" fmla="*/ 217 h 497"/>
                <a:gd name="T40" fmla="*/ 465 w 466"/>
                <a:gd name="T41" fmla="*/ 155 h 497"/>
                <a:gd name="T42" fmla="*/ 465 w 466"/>
                <a:gd name="T43" fmla="*/ 124 h 497"/>
                <a:gd name="T44" fmla="*/ 465 w 466"/>
                <a:gd name="T45" fmla="*/ 93 h 497"/>
                <a:gd name="T46" fmla="*/ 434 w 466"/>
                <a:gd name="T47" fmla="*/ 0 h 497"/>
                <a:gd name="T48" fmla="*/ 372 w 466"/>
                <a:gd name="T49" fmla="*/ 0 h 497"/>
                <a:gd name="T50" fmla="*/ 372 w 466"/>
                <a:gd name="T51" fmla="*/ 31 h 497"/>
                <a:gd name="T52" fmla="*/ 372 w 466"/>
                <a:gd name="T53" fmla="*/ 62 h 497"/>
                <a:gd name="T54" fmla="*/ 372 w 466"/>
                <a:gd name="T55" fmla="*/ 93 h 497"/>
                <a:gd name="T56" fmla="*/ 341 w 466"/>
                <a:gd name="T57" fmla="*/ 124 h 497"/>
                <a:gd name="T58" fmla="*/ 341 w 466"/>
                <a:gd name="T59" fmla="*/ 155 h 497"/>
                <a:gd name="T60" fmla="*/ 341 w 466"/>
                <a:gd name="T61" fmla="*/ 155 h 497"/>
                <a:gd name="T62" fmla="*/ 310 w 466"/>
                <a:gd name="T63" fmla="*/ 186 h 497"/>
                <a:gd name="T64" fmla="*/ 248 w 466"/>
                <a:gd name="T65" fmla="*/ 217 h 497"/>
                <a:gd name="T66" fmla="*/ 186 w 466"/>
                <a:gd name="T67" fmla="*/ 186 h 497"/>
                <a:gd name="T68" fmla="*/ 186 w 466"/>
                <a:gd name="T69" fmla="*/ 186 h 497"/>
                <a:gd name="T70" fmla="*/ 124 w 466"/>
                <a:gd name="T71" fmla="*/ 217 h 497"/>
                <a:gd name="T72" fmla="*/ 124 w 466"/>
                <a:gd name="T73" fmla="*/ 217 h 497"/>
                <a:gd name="T74" fmla="*/ 93 w 466"/>
                <a:gd name="T75" fmla="*/ 217 h 497"/>
                <a:gd name="T76" fmla="*/ 62 w 466"/>
                <a:gd name="T77" fmla="*/ 217 h 497"/>
                <a:gd name="T78" fmla="*/ 62 w 466"/>
                <a:gd name="T79" fmla="*/ 217 h 497"/>
                <a:gd name="T80" fmla="*/ 32 w 466"/>
                <a:gd name="T81" fmla="*/ 186 h 497"/>
                <a:gd name="T82" fmla="*/ 0 w 466"/>
                <a:gd name="T83" fmla="*/ 186 h 497"/>
                <a:gd name="T84" fmla="*/ 0 w 466"/>
                <a:gd name="T85" fmla="*/ 217 h 497"/>
                <a:gd name="T86" fmla="*/ 32 w 466"/>
                <a:gd name="T87" fmla="*/ 279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497">
                  <a:moveTo>
                    <a:pt x="32" y="310"/>
                  </a:moveTo>
                  <a:lnTo>
                    <a:pt x="32" y="310"/>
                  </a:lnTo>
                  <a:cubicBezTo>
                    <a:pt x="32" y="310"/>
                    <a:pt x="62" y="310"/>
                    <a:pt x="62" y="341"/>
                  </a:cubicBezTo>
                  <a:lnTo>
                    <a:pt x="62" y="341"/>
                  </a:lnTo>
                  <a:lnTo>
                    <a:pt x="62" y="372"/>
                  </a:lnTo>
                  <a:lnTo>
                    <a:pt x="62" y="372"/>
                  </a:lnTo>
                  <a:lnTo>
                    <a:pt x="62" y="403"/>
                  </a:lnTo>
                  <a:lnTo>
                    <a:pt x="62" y="403"/>
                  </a:lnTo>
                  <a:cubicBezTo>
                    <a:pt x="62" y="434"/>
                    <a:pt x="62" y="434"/>
                    <a:pt x="62" y="434"/>
                  </a:cubicBezTo>
                  <a:lnTo>
                    <a:pt x="62" y="434"/>
                  </a:lnTo>
                  <a:cubicBezTo>
                    <a:pt x="93" y="434"/>
                    <a:pt x="93" y="434"/>
                    <a:pt x="93" y="434"/>
                  </a:cubicBezTo>
                  <a:lnTo>
                    <a:pt x="93" y="434"/>
                  </a:lnTo>
                  <a:lnTo>
                    <a:pt x="93" y="434"/>
                  </a:lnTo>
                  <a:cubicBezTo>
                    <a:pt x="124" y="434"/>
                    <a:pt x="124" y="434"/>
                    <a:pt x="124" y="434"/>
                  </a:cubicBezTo>
                  <a:cubicBezTo>
                    <a:pt x="124" y="403"/>
                    <a:pt x="124" y="403"/>
                    <a:pt x="124" y="403"/>
                  </a:cubicBezTo>
                  <a:cubicBezTo>
                    <a:pt x="156" y="403"/>
                    <a:pt x="156" y="434"/>
                    <a:pt x="156" y="434"/>
                  </a:cubicBezTo>
                  <a:lnTo>
                    <a:pt x="156" y="434"/>
                  </a:lnTo>
                  <a:cubicBezTo>
                    <a:pt x="186" y="434"/>
                    <a:pt x="186" y="434"/>
                    <a:pt x="217" y="434"/>
                  </a:cubicBezTo>
                  <a:lnTo>
                    <a:pt x="217" y="434"/>
                  </a:lnTo>
                  <a:cubicBezTo>
                    <a:pt x="217" y="434"/>
                    <a:pt x="217" y="434"/>
                    <a:pt x="248" y="434"/>
                  </a:cubicBezTo>
                  <a:lnTo>
                    <a:pt x="248" y="434"/>
                  </a:lnTo>
                  <a:lnTo>
                    <a:pt x="248" y="434"/>
                  </a:lnTo>
                  <a:lnTo>
                    <a:pt x="248" y="434"/>
                  </a:lnTo>
                  <a:cubicBezTo>
                    <a:pt x="280" y="434"/>
                    <a:pt x="280" y="434"/>
                    <a:pt x="280" y="434"/>
                  </a:cubicBezTo>
                  <a:cubicBezTo>
                    <a:pt x="280" y="434"/>
                    <a:pt x="280" y="465"/>
                    <a:pt x="310" y="465"/>
                  </a:cubicBezTo>
                  <a:lnTo>
                    <a:pt x="310" y="465"/>
                  </a:lnTo>
                  <a:cubicBezTo>
                    <a:pt x="310" y="465"/>
                    <a:pt x="310" y="465"/>
                    <a:pt x="310" y="496"/>
                  </a:cubicBezTo>
                  <a:lnTo>
                    <a:pt x="310" y="496"/>
                  </a:lnTo>
                  <a:lnTo>
                    <a:pt x="341" y="465"/>
                  </a:lnTo>
                  <a:cubicBezTo>
                    <a:pt x="341" y="465"/>
                    <a:pt x="341" y="465"/>
                    <a:pt x="372" y="465"/>
                  </a:cubicBezTo>
                  <a:lnTo>
                    <a:pt x="372" y="434"/>
                  </a:lnTo>
                  <a:cubicBezTo>
                    <a:pt x="372" y="434"/>
                    <a:pt x="372" y="434"/>
                    <a:pt x="372" y="403"/>
                  </a:cubicBezTo>
                  <a:lnTo>
                    <a:pt x="372" y="403"/>
                  </a:lnTo>
                  <a:lnTo>
                    <a:pt x="372" y="403"/>
                  </a:lnTo>
                  <a:lnTo>
                    <a:pt x="372" y="403"/>
                  </a:lnTo>
                  <a:cubicBezTo>
                    <a:pt x="372" y="372"/>
                    <a:pt x="404" y="310"/>
                    <a:pt x="434" y="310"/>
                  </a:cubicBezTo>
                  <a:lnTo>
                    <a:pt x="434" y="310"/>
                  </a:lnTo>
                  <a:cubicBezTo>
                    <a:pt x="434" y="279"/>
                    <a:pt x="434" y="279"/>
                    <a:pt x="434" y="279"/>
                  </a:cubicBezTo>
                  <a:lnTo>
                    <a:pt x="434" y="279"/>
                  </a:lnTo>
                  <a:cubicBezTo>
                    <a:pt x="434" y="248"/>
                    <a:pt x="434" y="217"/>
                    <a:pt x="434" y="217"/>
                  </a:cubicBezTo>
                  <a:cubicBezTo>
                    <a:pt x="465" y="217"/>
                    <a:pt x="465" y="217"/>
                    <a:pt x="465" y="186"/>
                  </a:cubicBezTo>
                  <a:lnTo>
                    <a:pt x="465" y="155"/>
                  </a:lnTo>
                  <a:lnTo>
                    <a:pt x="465" y="155"/>
                  </a:lnTo>
                  <a:cubicBezTo>
                    <a:pt x="465" y="124"/>
                    <a:pt x="465" y="124"/>
                    <a:pt x="465" y="124"/>
                  </a:cubicBezTo>
                  <a:cubicBezTo>
                    <a:pt x="465" y="93"/>
                    <a:pt x="465" y="93"/>
                    <a:pt x="465" y="93"/>
                  </a:cubicBezTo>
                  <a:lnTo>
                    <a:pt x="465" y="93"/>
                  </a:lnTo>
                  <a:cubicBezTo>
                    <a:pt x="434" y="93"/>
                    <a:pt x="434" y="62"/>
                    <a:pt x="434" y="31"/>
                  </a:cubicBezTo>
                  <a:cubicBezTo>
                    <a:pt x="434" y="31"/>
                    <a:pt x="434" y="31"/>
                    <a:pt x="434" y="0"/>
                  </a:cubicBezTo>
                  <a:lnTo>
                    <a:pt x="434" y="0"/>
                  </a:lnTo>
                  <a:cubicBezTo>
                    <a:pt x="434" y="0"/>
                    <a:pt x="404" y="0"/>
                    <a:pt x="372" y="0"/>
                  </a:cubicBezTo>
                  <a:cubicBezTo>
                    <a:pt x="372" y="0"/>
                    <a:pt x="372" y="0"/>
                    <a:pt x="372" y="31"/>
                  </a:cubicBezTo>
                  <a:lnTo>
                    <a:pt x="372" y="31"/>
                  </a:lnTo>
                  <a:cubicBezTo>
                    <a:pt x="372" y="31"/>
                    <a:pt x="372" y="31"/>
                    <a:pt x="372" y="62"/>
                  </a:cubicBezTo>
                  <a:lnTo>
                    <a:pt x="372" y="62"/>
                  </a:lnTo>
                  <a:lnTo>
                    <a:pt x="372" y="62"/>
                  </a:lnTo>
                  <a:lnTo>
                    <a:pt x="372" y="93"/>
                  </a:lnTo>
                  <a:cubicBezTo>
                    <a:pt x="341" y="93"/>
                    <a:pt x="341" y="93"/>
                    <a:pt x="341" y="93"/>
                  </a:cubicBezTo>
                  <a:lnTo>
                    <a:pt x="341" y="124"/>
                  </a:lnTo>
                  <a:lnTo>
                    <a:pt x="341" y="124"/>
                  </a:lnTo>
                  <a:cubicBezTo>
                    <a:pt x="341" y="155"/>
                    <a:pt x="341" y="155"/>
                    <a:pt x="341" y="155"/>
                  </a:cubicBezTo>
                  <a:lnTo>
                    <a:pt x="341" y="155"/>
                  </a:lnTo>
                  <a:lnTo>
                    <a:pt x="341" y="155"/>
                  </a:lnTo>
                  <a:cubicBezTo>
                    <a:pt x="310" y="186"/>
                    <a:pt x="310" y="186"/>
                    <a:pt x="310" y="186"/>
                  </a:cubicBezTo>
                  <a:lnTo>
                    <a:pt x="310" y="186"/>
                  </a:lnTo>
                  <a:cubicBezTo>
                    <a:pt x="280" y="186"/>
                    <a:pt x="280" y="186"/>
                    <a:pt x="280" y="186"/>
                  </a:cubicBezTo>
                  <a:cubicBezTo>
                    <a:pt x="280" y="186"/>
                    <a:pt x="248" y="186"/>
                    <a:pt x="248" y="217"/>
                  </a:cubicBezTo>
                  <a:lnTo>
                    <a:pt x="248" y="217"/>
                  </a:lnTo>
                  <a:cubicBezTo>
                    <a:pt x="217" y="217"/>
                    <a:pt x="217" y="186"/>
                    <a:pt x="186" y="186"/>
                  </a:cubicBezTo>
                  <a:lnTo>
                    <a:pt x="186" y="186"/>
                  </a:lnTo>
                  <a:lnTo>
                    <a:pt x="186" y="186"/>
                  </a:lnTo>
                  <a:cubicBezTo>
                    <a:pt x="186" y="186"/>
                    <a:pt x="156" y="186"/>
                    <a:pt x="156" y="217"/>
                  </a:cubicBezTo>
                  <a:cubicBezTo>
                    <a:pt x="156" y="217"/>
                    <a:pt x="156" y="217"/>
                    <a:pt x="124" y="217"/>
                  </a:cubicBezTo>
                  <a:lnTo>
                    <a:pt x="124" y="217"/>
                  </a:lnTo>
                  <a:lnTo>
                    <a:pt x="124" y="217"/>
                  </a:lnTo>
                  <a:cubicBezTo>
                    <a:pt x="124" y="217"/>
                    <a:pt x="124" y="217"/>
                    <a:pt x="93" y="217"/>
                  </a:cubicBezTo>
                  <a:lnTo>
                    <a:pt x="93" y="217"/>
                  </a:lnTo>
                  <a:lnTo>
                    <a:pt x="93" y="217"/>
                  </a:lnTo>
                  <a:cubicBezTo>
                    <a:pt x="93" y="217"/>
                    <a:pt x="93" y="217"/>
                    <a:pt x="62" y="217"/>
                  </a:cubicBezTo>
                  <a:lnTo>
                    <a:pt x="62" y="217"/>
                  </a:lnTo>
                  <a:lnTo>
                    <a:pt x="62" y="217"/>
                  </a:lnTo>
                  <a:lnTo>
                    <a:pt x="32" y="217"/>
                  </a:lnTo>
                  <a:cubicBezTo>
                    <a:pt x="32" y="186"/>
                    <a:pt x="32" y="186"/>
                    <a:pt x="32" y="186"/>
                  </a:cubicBezTo>
                  <a:cubicBezTo>
                    <a:pt x="32" y="186"/>
                    <a:pt x="32" y="186"/>
                    <a:pt x="0" y="186"/>
                  </a:cubicBezTo>
                  <a:lnTo>
                    <a:pt x="0" y="186"/>
                  </a:lnTo>
                  <a:lnTo>
                    <a:pt x="0" y="186"/>
                  </a:lnTo>
                  <a:lnTo>
                    <a:pt x="0" y="217"/>
                  </a:lnTo>
                  <a:lnTo>
                    <a:pt x="0" y="217"/>
                  </a:lnTo>
                  <a:cubicBezTo>
                    <a:pt x="32" y="217"/>
                    <a:pt x="32" y="279"/>
                    <a:pt x="32" y="279"/>
                  </a:cubicBezTo>
                  <a:lnTo>
                    <a:pt x="32" y="3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2" name="Freeform 134"/>
            <p:cNvSpPr>
              <a:spLocks noChangeArrowheads="1"/>
            </p:cNvSpPr>
            <p:nvPr/>
          </p:nvSpPr>
          <p:spPr bwMode="auto">
            <a:xfrm>
              <a:off x="4549775" y="1747838"/>
              <a:ext cx="357188" cy="312737"/>
            </a:xfrm>
            <a:custGeom>
              <a:avLst/>
              <a:gdLst>
                <a:gd name="T0" fmla="*/ 992 w 993"/>
                <a:gd name="T1" fmla="*/ 774 h 869"/>
                <a:gd name="T2" fmla="*/ 992 w 993"/>
                <a:gd name="T3" fmla="*/ 744 h 869"/>
                <a:gd name="T4" fmla="*/ 992 w 993"/>
                <a:gd name="T5" fmla="*/ 744 h 869"/>
                <a:gd name="T6" fmla="*/ 960 w 993"/>
                <a:gd name="T7" fmla="*/ 713 h 869"/>
                <a:gd name="T8" fmla="*/ 899 w 993"/>
                <a:gd name="T9" fmla="*/ 650 h 869"/>
                <a:gd name="T10" fmla="*/ 899 w 993"/>
                <a:gd name="T11" fmla="*/ 620 h 869"/>
                <a:gd name="T12" fmla="*/ 868 w 993"/>
                <a:gd name="T13" fmla="*/ 589 h 869"/>
                <a:gd name="T14" fmla="*/ 899 w 993"/>
                <a:gd name="T15" fmla="*/ 557 h 869"/>
                <a:gd name="T16" fmla="*/ 899 w 993"/>
                <a:gd name="T17" fmla="*/ 557 h 869"/>
                <a:gd name="T18" fmla="*/ 930 w 993"/>
                <a:gd name="T19" fmla="*/ 526 h 869"/>
                <a:gd name="T20" fmla="*/ 899 w 993"/>
                <a:gd name="T21" fmla="*/ 496 h 869"/>
                <a:gd name="T22" fmla="*/ 868 w 993"/>
                <a:gd name="T23" fmla="*/ 433 h 869"/>
                <a:gd name="T24" fmla="*/ 868 w 993"/>
                <a:gd name="T25" fmla="*/ 402 h 869"/>
                <a:gd name="T26" fmla="*/ 868 w 993"/>
                <a:gd name="T27" fmla="*/ 341 h 869"/>
                <a:gd name="T28" fmla="*/ 868 w 993"/>
                <a:gd name="T29" fmla="*/ 309 h 869"/>
                <a:gd name="T30" fmla="*/ 868 w 993"/>
                <a:gd name="T31" fmla="*/ 278 h 869"/>
                <a:gd name="T32" fmla="*/ 899 w 993"/>
                <a:gd name="T33" fmla="*/ 217 h 869"/>
                <a:gd name="T34" fmla="*/ 868 w 993"/>
                <a:gd name="T35" fmla="*/ 185 h 869"/>
                <a:gd name="T36" fmla="*/ 836 w 993"/>
                <a:gd name="T37" fmla="*/ 154 h 869"/>
                <a:gd name="T38" fmla="*/ 806 w 993"/>
                <a:gd name="T39" fmla="*/ 124 h 869"/>
                <a:gd name="T40" fmla="*/ 775 w 993"/>
                <a:gd name="T41" fmla="*/ 124 h 869"/>
                <a:gd name="T42" fmla="*/ 682 w 993"/>
                <a:gd name="T43" fmla="*/ 93 h 869"/>
                <a:gd name="T44" fmla="*/ 682 w 993"/>
                <a:gd name="T45" fmla="*/ 93 h 869"/>
                <a:gd name="T46" fmla="*/ 651 w 993"/>
                <a:gd name="T47" fmla="*/ 93 h 869"/>
                <a:gd name="T48" fmla="*/ 651 w 993"/>
                <a:gd name="T49" fmla="*/ 93 h 869"/>
                <a:gd name="T50" fmla="*/ 558 w 993"/>
                <a:gd name="T51" fmla="*/ 154 h 869"/>
                <a:gd name="T52" fmla="*/ 434 w 993"/>
                <a:gd name="T53" fmla="*/ 185 h 869"/>
                <a:gd name="T54" fmla="*/ 372 w 993"/>
                <a:gd name="T55" fmla="*/ 185 h 869"/>
                <a:gd name="T56" fmla="*/ 310 w 993"/>
                <a:gd name="T57" fmla="*/ 124 h 869"/>
                <a:gd name="T58" fmla="*/ 216 w 993"/>
                <a:gd name="T59" fmla="*/ 93 h 869"/>
                <a:gd name="T60" fmla="*/ 186 w 993"/>
                <a:gd name="T61" fmla="*/ 61 h 869"/>
                <a:gd name="T62" fmla="*/ 155 w 993"/>
                <a:gd name="T63" fmla="*/ 30 h 869"/>
                <a:gd name="T64" fmla="*/ 155 w 993"/>
                <a:gd name="T65" fmla="*/ 0 h 869"/>
                <a:gd name="T66" fmla="*/ 124 w 993"/>
                <a:gd name="T67" fmla="*/ 30 h 869"/>
                <a:gd name="T68" fmla="*/ 124 w 993"/>
                <a:gd name="T69" fmla="*/ 30 h 869"/>
                <a:gd name="T70" fmla="*/ 124 w 993"/>
                <a:gd name="T71" fmla="*/ 61 h 869"/>
                <a:gd name="T72" fmla="*/ 31 w 993"/>
                <a:gd name="T73" fmla="*/ 30 h 869"/>
                <a:gd name="T74" fmla="*/ 0 w 993"/>
                <a:gd name="T75" fmla="*/ 0 h 869"/>
                <a:gd name="T76" fmla="*/ 0 w 993"/>
                <a:gd name="T77" fmla="*/ 30 h 869"/>
                <a:gd name="T78" fmla="*/ 31 w 993"/>
                <a:gd name="T79" fmla="*/ 124 h 869"/>
                <a:gd name="T80" fmla="*/ 31 w 993"/>
                <a:gd name="T81" fmla="*/ 124 h 869"/>
                <a:gd name="T82" fmla="*/ 62 w 993"/>
                <a:gd name="T83" fmla="*/ 154 h 869"/>
                <a:gd name="T84" fmla="*/ 92 w 993"/>
                <a:gd name="T85" fmla="*/ 185 h 869"/>
                <a:gd name="T86" fmla="*/ 124 w 993"/>
                <a:gd name="T87" fmla="*/ 217 h 869"/>
                <a:gd name="T88" fmla="*/ 124 w 993"/>
                <a:gd name="T89" fmla="*/ 248 h 869"/>
                <a:gd name="T90" fmla="*/ 92 w 993"/>
                <a:gd name="T91" fmla="*/ 309 h 869"/>
                <a:gd name="T92" fmla="*/ 92 w 993"/>
                <a:gd name="T93" fmla="*/ 341 h 869"/>
                <a:gd name="T94" fmla="*/ 124 w 993"/>
                <a:gd name="T95" fmla="*/ 372 h 869"/>
                <a:gd name="T96" fmla="*/ 124 w 993"/>
                <a:gd name="T97" fmla="*/ 372 h 869"/>
                <a:gd name="T98" fmla="*/ 155 w 993"/>
                <a:gd name="T99" fmla="*/ 402 h 869"/>
                <a:gd name="T100" fmla="*/ 186 w 993"/>
                <a:gd name="T101" fmla="*/ 433 h 869"/>
                <a:gd name="T102" fmla="*/ 216 w 993"/>
                <a:gd name="T103" fmla="*/ 496 h 869"/>
                <a:gd name="T104" fmla="*/ 216 w 993"/>
                <a:gd name="T105" fmla="*/ 526 h 869"/>
                <a:gd name="T106" fmla="*/ 248 w 993"/>
                <a:gd name="T107" fmla="*/ 557 h 869"/>
                <a:gd name="T108" fmla="*/ 340 w 993"/>
                <a:gd name="T109" fmla="*/ 589 h 869"/>
                <a:gd name="T110" fmla="*/ 372 w 993"/>
                <a:gd name="T111" fmla="*/ 681 h 869"/>
                <a:gd name="T112" fmla="*/ 496 w 993"/>
                <a:gd name="T113" fmla="*/ 744 h 869"/>
                <a:gd name="T114" fmla="*/ 588 w 993"/>
                <a:gd name="T115" fmla="*/ 774 h 869"/>
                <a:gd name="T116" fmla="*/ 682 w 993"/>
                <a:gd name="T117" fmla="*/ 744 h 869"/>
                <a:gd name="T118" fmla="*/ 712 w 993"/>
                <a:gd name="T119" fmla="*/ 837 h 869"/>
                <a:gd name="T120" fmla="*/ 868 w 993"/>
                <a:gd name="T121" fmla="*/ 837 h 869"/>
                <a:gd name="T122" fmla="*/ 930 w 993"/>
                <a:gd name="T123"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3" h="869">
                  <a:moveTo>
                    <a:pt x="992" y="774"/>
                  </a:moveTo>
                  <a:lnTo>
                    <a:pt x="992" y="774"/>
                  </a:lnTo>
                  <a:lnTo>
                    <a:pt x="992" y="774"/>
                  </a:lnTo>
                  <a:lnTo>
                    <a:pt x="992" y="774"/>
                  </a:lnTo>
                  <a:cubicBezTo>
                    <a:pt x="992" y="774"/>
                    <a:pt x="992" y="774"/>
                    <a:pt x="992" y="744"/>
                  </a:cubicBezTo>
                  <a:lnTo>
                    <a:pt x="992" y="744"/>
                  </a:lnTo>
                  <a:lnTo>
                    <a:pt x="992" y="744"/>
                  </a:lnTo>
                  <a:lnTo>
                    <a:pt x="992" y="744"/>
                  </a:lnTo>
                  <a:lnTo>
                    <a:pt x="992" y="744"/>
                  </a:lnTo>
                  <a:cubicBezTo>
                    <a:pt x="992" y="744"/>
                    <a:pt x="992" y="744"/>
                    <a:pt x="992" y="713"/>
                  </a:cubicBezTo>
                  <a:lnTo>
                    <a:pt x="960" y="713"/>
                  </a:lnTo>
                  <a:lnTo>
                    <a:pt x="960" y="713"/>
                  </a:lnTo>
                  <a:lnTo>
                    <a:pt x="960" y="713"/>
                  </a:lnTo>
                  <a:cubicBezTo>
                    <a:pt x="930" y="681"/>
                    <a:pt x="930" y="681"/>
                    <a:pt x="899" y="650"/>
                  </a:cubicBezTo>
                  <a:lnTo>
                    <a:pt x="899" y="650"/>
                  </a:lnTo>
                  <a:lnTo>
                    <a:pt x="899" y="650"/>
                  </a:lnTo>
                  <a:cubicBezTo>
                    <a:pt x="899" y="620"/>
                    <a:pt x="899" y="620"/>
                    <a:pt x="899" y="620"/>
                  </a:cubicBezTo>
                  <a:lnTo>
                    <a:pt x="899" y="620"/>
                  </a:lnTo>
                  <a:lnTo>
                    <a:pt x="899" y="620"/>
                  </a:lnTo>
                  <a:lnTo>
                    <a:pt x="899" y="620"/>
                  </a:lnTo>
                  <a:lnTo>
                    <a:pt x="868" y="589"/>
                  </a:lnTo>
                  <a:lnTo>
                    <a:pt x="868" y="589"/>
                  </a:lnTo>
                  <a:cubicBezTo>
                    <a:pt x="868" y="589"/>
                    <a:pt x="899" y="589"/>
                    <a:pt x="899" y="557"/>
                  </a:cubicBezTo>
                  <a:lnTo>
                    <a:pt x="899" y="557"/>
                  </a:lnTo>
                  <a:lnTo>
                    <a:pt x="899" y="557"/>
                  </a:lnTo>
                  <a:lnTo>
                    <a:pt x="899" y="557"/>
                  </a:lnTo>
                  <a:lnTo>
                    <a:pt x="899" y="557"/>
                  </a:lnTo>
                  <a:lnTo>
                    <a:pt x="899" y="557"/>
                  </a:lnTo>
                  <a:lnTo>
                    <a:pt x="930" y="526"/>
                  </a:lnTo>
                  <a:lnTo>
                    <a:pt x="930" y="526"/>
                  </a:lnTo>
                  <a:lnTo>
                    <a:pt x="930" y="526"/>
                  </a:lnTo>
                  <a:cubicBezTo>
                    <a:pt x="899" y="526"/>
                    <a:pt x="899" y="526"/>
                    <a:pt x="899" y="526"/>
                  </a:cubicBezTo>
                  <a:cubicBezTo>
                    <a:pt x="899" y="496"/>
                    <a:pt x="899" y="496"/>
                    <a:pt x="899" y="496"/>
                  </a:cubicBezTo>
                  <a:cubicBezTo>
                    <a:pt x="868" y="496"/>
                    <a:pt x="868" y="496"/>
                    <a:pt x="868" y="465"/>
                  </a:cubicBezTo>
                  <a:lnTo>
                    <a:pt x="868" y="465"/>
                  </a:lnTo>
                  <a:cubicBezTo>
                    <a:pt x="868" y="465"/>
                    <a:pt x="868" y="465"/>
                    <a:pt x="868" y="433"/>
                  </a:cubicBezTo>
                  <a:lnTo>
                    <a:pt x="868" y="433"/>
                  </a:lnTo>
                  <a:lnTo>
                    <a:pt x="868" y="433"/>
                  </a:lnTo>
                  <a:lnTo>
                    <a:pt x="868" y="402"/>
                  </a:lnTo>
                  <a:lnTo>
                    <a:pt x="868" y="372"/>
                  </a:lnTo>
                  <a:lnTo>
                    <a:pt x="868" y="372"/>
                  </a:lnTo>
                  <a:cubicBezTo>
                    <a:pt x="868" y="372"/>
                    <a:pt x="868" y="372"/>
                    <a:pt x="868" y="341"/>
                  </a:cubicBezTo>
                  <a:lnTo>
                    <a:pt x="868" y="341"/>
                  </a:lnTo>
                  <a:lnTo>
                    <a:pt x="868" y="341"/>
                  </a:lnTo>
                  <a:cubicBezTo>
                    <a:pt x="868" y="309"/>
                    <a:pt x="868" y="309"/>
                    <a:pt x="868" y="309"/>
                  </a:cubicBezTo>
                  <a:lnTo>
                    <a:pt x="868" y="278"/>
                  </a:lnTo>
                  <a:lnTo>
                    <a:pt x="868" y="278"/>
                  </a:lnTo>
                  <a:lnTo>
                    <a:pt x="868" y="278"/>
                  </a:lnTo>
                  <a:lnTo>
                    <a:pt x="899" y="248"/>
                  </a:lnTo>
                  <a:cubicBezTo>
                    <a:pt x="899" y="248"/>
                    <a:pt x="899" y="248"/>
                    <a:pt x="899" y="217"/>
                  </a:cubicBezTo>
                  <a:lnTo>
                    <a:pt x="899" y="217"/>
                  </a:lnTo>
                  <a:lnTo>
                    <a:pt x="899" y="185"/>
                  </a:lnTo>
                  <a:lnTo>
                    <a:pt x="899" y="185"/>
                  </a:lnTo>
                  <a:cubicBezTo>
                    <a:pt x="868" y="185"/>
                    <a:pt x="868" y="185"/>
                    <a:pt x="868" y="185"/>
                  </a:cubicBezTo>
                  <a:cubicBezTo>
                    <a:pt x="868" y="185"/>
                    <a:pt x="868" y="185"/>
                    <a:pt x="836" y="154"/>
                  </a:cubicBezTo>
                  <a:lnTo>
                    <a:pt x="836" y="154"/>
                  </a:lnTo>
                  <a:lnTo>
                    <a:pt x="836" y="154"/>
                  </a:lnTo>
                  <a:cubicBezTo>
                    <a:pt x="836" y="154"/>
                    <a:pt x="836" y="154"/>
                    <a:pt x="806" y="154"/>
                  </a:cubicBezTo>
                  <a:lnTo>
                    <a:pt x="806" y="124"/>
                  </a:lnTo>
                  <a:lnTo>
                    <a:pt x="806" y="124"/>
                  </a:lnTo>
                  <a:lnTo>
                    <a:pt x="775" y="124"/>
                  </a:lnTo>
                  <a:lnTo>
                    <a:pt x="775" y="124"/>
                  </a:lnTo>
                  <a:lnTo>
                    <a:pt x="775" y="124"/>
                  </a:lnTo>
                  <a:cubicBezTo>
                    <a:pt x="744" y="124"/>
                    <a:pt x="744" y="124"/>
                    <a:pt x="744" y="124"/>
                  </a:cubicBezTo>
                  <a:lnTo>
                    <a:pt x="744" y="124"/>
                  </a:lnTo>
                  <a:cubicBezTo>
                    <a:pt x="712" y="124"/>
                    <a:pt x="682" y="93"/>
                    <a:pt x="682" y="93"/>
                  </a:cubicBezTo>
                  <a:lnTo>
                    <a:pt x="682" y="93"/>
                  </a:lnTo>
                  <a:lnTo>
                    <a:pt x="682" y="93"/>
                  </a:lnTo>
                  <a:lnTo>
                    <a:pt x="682" y="93"/>
                  </a:lnTo>
                  <a:lnTo>
                    <a:pt x="651" y="93"/>
                  </a:lnTo>
                  <a:lnTo>
                    <a:pt x="651" y="93"/>
                  </a:lnTo>
                  <a:lnTo>
                    <a:pt x="651" y="93"/>
                  </a:lnTo>
                  <a:lnTo>
                    <a:pt x="651" y="93"/>
                  </a:lnTo>
                  <a:lnTo>
                    <a:pt x="651" y="93"/>
                  </a:lnTo>
                  <a:lnTo>
                    <a:pt x="651" y="93"/>
                  </a:lnTo>
                  <a:cubicBezTo>
                    <a:pt x="620" y="93"/>
                    <a:pt x="620" y="93"/>
                    <a:pt x="620" y="93"/>
                  </a:cubicBezTo>
                  <a:cubicBezTo>
                    <a:pt x="588" y="124"/>
                    <a:pt x="588" y="124"/>
                    <a:pt x="558" y="154"/>
                  </a:cubicBezTo>
                  <a:lnTo>
                    <a:pt x="558" y="154"/>
                  </a:lnTo>
                  <a:lnTo>
                    <a:pt x="558" y="154"/>
                  </a:lnTo>
                  <a:cubicBezTo>
                    <a:pt x="527" y="154"/>
                    <a:pt x="527" y="185"/>
                    <a:pt x="496" y="185"/>
                  </a:cubicBezTo>
                  <a:cubicBezTo>
                    <a:pt x="496" y="185"/>
                    <a:pt x="464" y="185"/>
                    <a:pt x="434" y="185"/>
                  </a:cubicBezTo>
                  <a:cubicBezTo>
                    <a:pt x="434" y="185"/>
                    <a:pt x="434" y="185"/>
                    <a:pt x="403" y="185"/>
                  </a:cubicBezTo>
                  <a:lnTo>
                    <a:pt x="372" y="185"/>
                  </a:lnTo>
                  <a:lnTo>
                    <a:pt x="372" y="185"/>
                  </a:lnTo>
                  <a:cubicBezTo>
                    <a:pt x="340" y="185"/>
                    <a:pt x="340" y="185"/>
                    <a:pt x="340" y="154"/>
                  </a:cubicBezTo>
                  <a:cubicBezTo>
                    <a:pt x="310" y="154"/>
                    <a:pt x="310" y="154"/>
                    <a:pt x="310" y="124"/>
                  </a:cubicBezTo>
                  <a:lnTo>
                    <a:pt x="310" y="124"/>
                  </a:lnTo>
                  <a:lnTo>
                    <a:pt x="279" y="124"/>
                  </a:lnTo>
                  <a:cubicBezTo>
                    <a:pt x="248" y="124"/>
                    <a:pt x="248" y="124"/>
                    <a:pt x="216" y="93"/>
                  </a:cubicBezTo>
                  <a:lnTo>
                    <a:pt x="216" y="93"/>
                  </a:lnTo>
                  <a:lnTo>
                    <a:pt x="216" y="93"/>
                  </a:lnTo>
                  <a:cubicBezTo>
                    <a:pt x="216" y="93"/>
                    <a:pt x="216" y="93"/>
                    <a:pt x="216" y="61"/>
                  </a:cubicBezTo>
                  <a:lnTo>
                    <a:pt x="186" y="61"/>
                  </a:lnTo>
                  <a:lnTo>
                    <a:pt x="186" y="61"/>
                  </a:lnTo>
                  <a:lnTo>
                    <a:pt x="155" y="30"/>
                  </a:lnTo>
                  <a:lnTo>
                    <a:pt x="155" y="30"/>
                  </a:lnTo>
                  <a:lnTo>
                    <a:pt x="155" y="0"/>
                  </a:lnTo>
                  <a:lnTo>
                    <a:pt x="155" y="0"/>
                  </a:lnTo>
                  <a:lnTo>
                    <a:pt x="155" y="0"/>
                  </a:lnTo>
                  <a:cubicBezTo>
                    <a:pt x="155" y="0"/>
                    <a:pt x="155" y="0"/>
                    <a:pt x="155" y="30"/>
                  </a:cubicBezTo>
                  <a:lnTo>
                    <a:pt x="155" y="30"/>
                  </a:lnTo>
                  <a:cubicBezTo>
                    <a:pt x="124" y="30"/>
                    <a:pt x="124" y="30"/>
                    <a:pt x="124" y="30"/>
                  </a:cubicBezTo>
                  <a:lnTo>
                    <a:pt x="124" y="30"/>
                  </a:lnTo>
                  <a:lnTo>
                    <a:pt x="124" y="30"/>
                  </a:lnTo>
                  <a:lnTo>
                    <a:pt x="124" y="30"/>
                  </a:lnTo>
                  <a:cubicBezTo>
                    <a:pt x="124" y="30"/>
                    <a:pt x="124" y="30"/>
                    <a:pt x="124" y="61"/>
                  </a:cubicBezTo>
                  <a:lnTo>
                    <a:pt x="124" y="61"/>
                  </a:lnTo>
                  <a:lnTo>
                    <a:pt x="124" y="61"/>
                  </a:lnTo>
                  <a:cubicBezTo>
                    <a:pt x="92" y="61"/>
                    <a:pt x="92" y="61"/>
                    <a:pt x="92" y="61"/>
                  </a:cubicBezTo>
                  <a:lnTo>
                    <a:pt x="92" y="61"/>
                  </a:lnTo>
                  <a:cubicBezTo>
                    <a:pt x="62" y="61"/>
                    <a:pt x="31" y="30"/>
                    <a:pt x="31" y="30"/>
                  </a:cubicBezTo>
                  <a:lnTo>
                    <a:pt x="31" y="30"/>
                  </a:lnTo>
                  <a:lnTo>
                    <a:pt x="0" y="0"/>
                  </a:lnTo>
                  <a:lnTo>
                    <a:pt x="0" y="0"/>
                  </a:lnTo>
                  <a:lnTo>
                    <a:pt x="0" y="0"/>
                  </a:lnTo>
                  <a:cubicBezTo>
                    <a:pt x="0" y="0"/>
                    <a:pt x="0" y="0"/>
                    <a:pt x="0" y="30"/>
                  </a:cubicBezTo>
                  <a:lnTo>
                    <a:pt x="0" y="30"/>
                  </a:lnTo>
                  <a:cubicBezTo>
                    <a:pt x="31" y="30"/>
                    <a:pt x="31" y="30"/>
                    <a:pt x="31" y="61"/>
                  </a:cubicBezTo>
                  <a:lnTo>
                    <a:pt x="31" y="61"/>
                  </a:lnTo>
                  <a:cubicBezTo>
                    <a:pt x="31" y="93"/>
                    <a:pt x="31" y="93"/>
                    <a:pt x="31" y="124"/>
                  </a:cubicBezTo>
                  <a:lnTo>
                    <a:pt x="31" y="124"/>
                  </a:lnTo>
                  <a:lnTo>
                    <a:pt x="31" y="124"/>
                  </a:lnTo>
                  <a:lnTo>
                    <a:pt x="31" y="124"/>
                  </a:lnTo>
                  <a:lnTo>
                    <a:pt x="31" y="124"/>
                  </a:lnTo>
                  <a:cubicBezTo>
                    <a:pt x="31" y="124"/>
                    <a:pt x="31" y="154"/>
                    <a:pt x="62" y="154"/>
                  </a:cubicBezTo>
                  <a:lnTo>
                    <a:pt x="62" y="154"/>
                  </a:lnTo>
                  <a:lnTo>
                    <a:pt x="62" y="154"/>
                  </a:lnTo>
                  <a:cubicBezTo>
                    <a:pt x="62" y="154"/>
                    <a:pt x="62" y="185"/>
                    <a:pt x="92" y="185"/>
                  </a:cubicBezTo>
                  <a:lnTo>
                    <a:pt x="92" y="185"/>
                  </a:lnTo>
                  <a:lnTo>
                    <a:pt x="92" y="185"/>
                  </a:lnTo>
                  <a:lnTo>
                    <a:pt x="92" y="185"/>
                  </a:lnTo>
                  <a:cubicBezTo>
                    <a:pt x="124" y="185"/>
                    <a:pt x="124" y="185"/>
                    <a:pt x="124" y="217"/>
                  </a:cubicBezTo>
                  <a:lnTo>
                    <a:pt x="124" y="217"/>
                  </a:lnTo>
                  <a:lnTo>
                    <a:pt x="124" y="248"/>
                  </a:lnTo>
                  <a:lnTo>
                    <a:pt x="124" y="248"/>
                  </a:lnTo>
                  <a:lnTo>
                    <a:pt x="124" y="248"/>
                  </a:lnTo>
                  <a:cubicBezTo>
                    <a:pt x="124" y="278"/>
                    <a:pt x="92" y="278"/>
                    <a:pt x="92" y="309"/>
                  </a:cubicBezTo>
                  <a:lnTo>
                    <a:pt x="92" y="309"/>
                  </a:lnTo>
                  <a:cubicBezTo>
                    <a:pt x="92" y="309"/>
                    <a:pt x="92" y="309"/>
                    <a:pt x="92" y="341"/>
                  </a:cubicBezTo>
                  <a:lnTo>
                    <a:pt x="92" y="341"/>
                  </a:lnTo>
                  <a:lnTo>
                    <a:pt x="92" y="341"/>
                  </a:lnTo>
                  <a:lnTo>
                    <a:pt x="92" y="341"/>
                  </a:lnTo>
                  <a:lnTo>
                    <a:pt x="92" y="341"/>
                  </a:lnTo>
                  <a:cubicBezTo>
                    <a:pt x="124" y="341"/>
                    <a:pt x="124" y="372"/>
                    <a:pt x="124" y="372"/>
                  </a:cubicBezTo>
                  <a:lnTo>
                    <a:pt x="124" y="372"/>
                  </a:lnTo>
                  <a:lnTo>
                    <a:pt x="124" y="372"/>
                  </a:lnTo>
                  <a:lnTo>
                    <a:pt x="124" y="372"/>
                  </a:lnTo>
                  <a:cubicBezTo>
                    <a:pt x="155" y="402"/>
                    <a:pt x="155" y="402"/>
                    <a:pt x="155" y="402"/>
                  </a:cubicBezTo>
                  <a:lnTo>
                    <a:pt x="155" y="402"/>
                  </a:lnTo>
                  <a:lnTo>
                    <a:pt x="155" y="402"/>
                  </a:lnTo>
                  <a:cubicBezTo>
                    <a:pt x="186" y="402"/>
                    <a:pt x="186" y="402"/>
                    <a:pt x="186" y="433"/>
                  </a:cubicBezTo>
                  <a:lnTo>
                    <a:pt x="186" y="433"/>
                  </a:lnTo>
                  <a:lnTo>
                    <a:pt x="186" y="433"/>
                  </a:lnTo>
                  <a:lnTo>
                    <a:pt x="186" y="433"/>
                  </a:lnTo>
                  <a:cubicBezTo>
                    <a:pt x="216" y="433"/>
                    <a:pt x="216" y="465"/>
                    <a:pt x="216" y="465"/>
                  </a:cubicBezTo>
                  <a:lnTo>
                    <a:pt x="216" y="496"/>
                  </a:lnTo>
                  <a:lnTo>
                    <a:pt x="216" y="526"/>
                  </a:lnTo>
                  <a:lnTo>
                    <a:pt x="216" y="526"/>
                  </a:lnTo>
                  <a:lnTo>
                    <a:pt x="216" y="526"/>
                  </a:lnTo>
                  <a:cubicBezTo>
                    <a:pt x="216" y="557"/>
                    <a:pt x="248" y="557"/>
                    <a:pt x="248" y="557"/>
                  </a:cubicBezTo>
                  <a:lnTo>
                    <a:pt x="248" y="557"/>
                  </a:lnTo>
                  <a:lnTo>
                    <a:pt x="248" y="557"/>
                  </a:lnTo>
                  <a:lnTo>
                    <a:pt x="279" y="557"/>
                  </a:lnTo>
                  <a:cubicBezTo>
                    <a:pt x="310" y="557"/>
                    <a:pt x="340" y="557"/>
                    <a:pt x="340" y="589"/>
                  </a:cubicBezTo>
                  <a:lnTo>
                    <a:pt x="340" y="589"/>
                  </a:lnTo>
                  <a:cubicBezTo>
                    <a:pt x="340" y="620"/>
                    <a:pt x="372" y="620"/>
                    <a:pt x="372" y="650"/>
                  </a:cubicBezTo>
                  <a:lnTo>
                    <a:pt x="372" y="681"/>
                  </a:lnTo>
                  <a:lnTo>
                    <a:pt x="372" y="681"/>
                  </a:lnTo>
                  <a:cubicBezTo>
                    <a:pt x="403" y="681"/>
                    <a:pt x="403" y="713"/>
                    <a:pt x="403" y="713"/>
                  </a:cubicBezTo>
                  <a:cubicBezTo>
                    <a:pt x="464" y="713"/>
                    <a:pt x="464" y="744"/>
                    <a:pt x="496" y="744"/>
                  </a:cubicBezTo>
                  <a:lnTo>
                    <a:pt x="496" y="744"/>
                  </a:lnTo>
                  <a:cubicBezTo>
                    <a:pt x="527" y="774"/>
                    <a:pt x="527" y="774"/>
                    <a:pt x="558" y="774"/>
                  </a:cubicBezTo>
                  <a:lnTo>
                    <a:pt x="558" y="774"/>
                  </a:lnTo>
                  <a:cubicBezTo>
                    <a:pt x="588" y="774"/>
                    <a:pt x="588" y="774"/>
                    <a:pt x="588" y="774"/>
                  </a:cubicBezTo>
                  <a:cubicBezTo>
                    <a:pt x="588" y="774"/>
                    <a:pt x="588" y="774"/>
                    <a:pt x="620" y="744"/>
                  </a:cubicBezTo>
                  <a:lnTo>
                    <a:pt x="651" y="744"/>
                  </a:lnTo>
                  <a:cubicBezTo>
                    <a:pt x="651" y="744"/>
                    <a:pt x="651" y="744"/>
                    <a:pt x="682" y="744"/>
                  </a:cubicBezTo>
                  <a:cubicBezTo>
                    <a:pt x="712" y="744"/>
                    <a:pt x="712" y="774"/>
                    <a:pt x="712" y="805"/>
                  </a:cubicBezTo>
                  <a:cubicBezTo>
                    <a:pt x="712" y="805"/>
                    <a:pt x="712" y="805"/>
                    <a:pt x="712" y="837"/>
                  </a:cubicBezTo>
                  <a:lnTo>
                    <a:pt x="712" y="837"/>
                  </a:lnTo>
                  <a:lnTo>
                    <a:pt x="744" y="837"/>
                  </a:lnTo>
                  <a:cubicBezTo>
                    <a:pt x="775" y="868"/>
                    <a:pt x="775" y="868"/>
                    <a:pt x="806" y="868"/>
                  </a:cubicBezTo>
                  <a:cubicBezTo>
                    <a:pt x="836" y="868"/>
                    <a:pt x="868" y="837"/>
                    <a:pt x="868" y="837"/>
                  </a:cubicBezTo>
                  <a:cubicBezTo>
                    <a:pt x="868" y="837"/>
                    <a:pt x="868" y="837"/>
                    <a:pt x="899" y="837"/>
                  </a:cubicBezTo>
                  <a:cubicBezTo>
                    <a:pt x="899" y="837"/>
                    <a:pt x="930" y="837"/>
                    <a:pt x="930" y="868"/>
                  </a:cubicBezTo>
                  <a:lnTo>
                    <a:pt x="930" y="868"/>
                  </a:lnTo>
                  <a:cubicBezTo>
                    <a:pt x="930" y="837"/>
                    <a:pt x="930" y="805"/>
                    <a:pt x="960" y="805"/>
                  </a:cubicBezTo>
                  <a:cubicBezTo>
                    <a:pt x="960" y="774"/>
                    <a:pt x="992" y="774"/>
                    <a:pt x="992" y="7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3" name="Freeform 135"/>
            <p:cNvSpPr>
              <a:spLocks noChangeArrowheads="1"/>
            </p:cNvSpPr>
            <p:nvPr/>
          </p:nvSpPr>
          <p:spPr bwMode="auto">
            <a:xfrm>
              <a:off x="5430838" y="2070100"/>
              <a:ext cx="57150" cy="68263"/>
            </a:xfrm>
            <a:custGeom>
              <a:avLst/>
              <a:gdLst>
                <a:gd name="T0" fmla="*/ 156 w 157"/>
                <a:gd name="T1" fmla="*/ 31 h 188"/>
                <a:gd name="T2" fmla="*/ 156 w 157"/>
                <a:gd name="T3" fmla="*/ 31 h 188"/>
                <a:gd name="T4" fmla="*/ 156 w 157"/>
                <a:gd name="T5" fmla="*/ 31 h 188"/>
                <a:gd name="T6" fmla="*/ 156 w 157"/>
                <a:gd name="T7" fmla="*/ 31 h 188"/>
                <a:gd name="T8" fmla="*/ 156 w 157"/>
                <a:gd name="T9" fmla="*/ 31 h 188"/>
                <a:gd name="T10" fmla="*/ 156 w 157"/>
                <a:gd name="T11" fmla="*/ 31 h 188"/>
                <a:gd name="T12" fmla="*/ 156 w 157"/>
                <a:gd name="T13" fmla="*/ 31 h 188"/>
                <a:gd name="T14" fmla="*/ 93 w 157"/>
                <a:gd name="T15" fmla="*/ 31 h 188"/>
                <a:gd name="T16" fmla="*/ 93 w 157"/>
                <a:gd name="T17" fmla="*/ 31 h 188"/>
                <a:gd name="T18" fmla="*/ 32 w 157"/>
                <a:gd name="T19" fmla="*/ 0 h 188"/>
                <a:gd name="T20" fmla="*/ 32 w 157"/>
                <a:gd name="T21" fmla="*/ 0 h 188"/>
                <a:gd name="T22" fmla="*/ 32 w 157"/>
                <a:gd name="T23" fmla="*/ 0 h 188"/>
                <a:gd name="T24" fmla="*/ 32 w 157"/>
                <a:gd name="T25" fmla="*/ 0 h 188"/>
                <a:gd name="T26" fmla="*/ 32 w 157"/>
                <a:gd name="T27" fmla="*/ 0 h 188"/>
                <a:gd name="T28" fmla="*/ 0 w 157"/>
                <a:gd name="T29" fmla="*/ 31 h 188"/>
                <a:gd name="T30" fmla="*/ 0 w 157"/>
                <a:gd name="T31" fmla="*/ 31 h 188"/>
                <a:gd name="T32" fmla="*/ 0 w 157"/>
                <a:gd name="T33" fmla="*/ 31 h 188"/>
                <a:gd name="T34" fmla="*/ 0 w 157"/>
                <a:gd name="T35" fmla="*/ 31 h 188"/>
                <a:gd name="T36" fmla="*/ 0 w 157"/>
                <a:gd name="T37" fmla="*/ 31 h 188"/>
                <a:gd name="T38" fmla="*/ 0 w 157"/>
                <a:gd name="T39" fmla="*/ 31 h 188"/>
                <a:gd name="T40" fmla="*/ 32 w 157"/>
                <a:gd name="T41" fmla="*/ 63 h 188"/>
                <a:gd name="T42" fmla="*/ 0 w 157"/>
                <a:gd name="T43" fmla="*/ 93 h 188"/>
                <a:gd name="T44" fmla="*/ 0 w 157"/>
                <a:gd name="T45" fmla="*/ 93 h 188"/>
                <a:gd name="T46" fmla="*/ 32 w 157"/>
                <a:gd name="T47" fmla="*/ 124 h 188"/>
                <a:gd name="T48" fmla="*/ 32 w 157"/>
                <a:gd name="T49" fmla="*/ 155 h 188"/>
                <a:gd name="T50" fmla="*/ 32 w 157"/>
                <a:gd name="T51" fmla="*/ 187 h 188"/>
                <a:gd name="T52" fmla="*/ 32 w 157"/>
                <a:gd name="T53" fmla="*/ 187 h 188"/>
                <a:gd name="T54" fmla="*/ 93 w 157"/>
                <a:gd name="T55" fmla="*/ 187 h 188"/>
                <a:gd name="T56" fmla="*/ 93 w 157"/>
                <a:gd name="T57" fmla="*/ 187 h 188"/>
                <a:gd name="T58" fmla="*/ 93 w 157"/>
                <a:gd name="T59" fmla="*/ 155 h 188"/>
                <a:gd name="T60" fmla="*/ 93 w 157"/>
                <a:gd name="T61" fmla="*/ 124 h 188"/>
                <a:gd name="T62" fmla="*/ 93 w 157"/>
                <a:gd name="T63" fmla="*/ 93 h 188"/>
                <a:gd name="T64" fmla="*/ 93 w 157"/>
                <a:gd name="T65" fmla="*/ 93 h 188"/>
                <a:gd name="T66" fmla="*/ 124 w 157"/>
                <a:gd name="T67" fmla="*/ 63 h 188"/>
                <a:gd name="T68" fmla="*/ 156 w 157"/>
                <a:gd name="T69" fmla="*/ 3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 h="188">
                  <a:moveTo>
                    <a:pt x="156" y="31"/>
                  </a:moveTo>
                  <a:lnTo>
                    <a:pt x="156" y="31"/>
                  </a:lnTo>
                  <a:lnTo>
                    <a:pt x="156" y="31"/>
                  </a:lnTo>
                  <a:lnTo>
                    <a:pt x="156" y="31"/>
                  </a:lnTo>
                  <a:lnTo>
                    <a:pt x="156" y="31"/>
                  </a:lnTo>
                  <a:lnTo>
                    <a:pt x="156" y="31"/>
                  </a:lnTo>
                  <a:lnTo>
                    <a:pt x="156" y="31"/>
                  </a:lnTo>
                  <a:cubicBezTo>
                    <a:pt x="124" y="31"/>
                    <a:pt x="124" y="31"/>
                    <a:pt x="93" y="31"/>
                  </a:cubicBezTo>
                  <a:lnTo>
                    <a:pt x="93" y="31"/>
                  </a:lnTo>
                  <a:cubicBezTo>
                    <a:pt x="93" y="31"/>
                    <a:pt x="63" y="31"/>
                    <a:pt x="32" y="0"/>
                  </a:cubicBezTo>
                  <a:lnTo>
                    <a:pt x="32" y="0"/>
                  </a:lnTo>
                  <a:lnTo>
                    <a:pt x="32" y="0"/>
                  </a:lnTo>
                  <a:lnTo>
                    <a:pt x="32" y="0"/>
                  </a:lnTo>
                  <a:lnTo>
                    <a:pt x="32" y="0"/>
                  </a:lnTo>
                  <a:cubicBezTo>
                    <a:pt x="32" y="0"/>
                    <a:pt x="32" y="31"/>
                    <a:pt x="0" y="31"/>
                  </a:cubicBezTo>
                  <a:lnTo>
                    <a:pt x="0" y="31"/>
                  </a:lnTo>
                  <a:lnTo>
                    <a:pt x="0" y="31"/>
                  </a:lnTo>
                  <a:lnTo>
                    <a:pt x="0" y="31"/>
                  </a:lnTo>
                  <a:lnTo>
                    <a:pt x="0" y="31"/>
                  </a:lnTo>
                  <a:lnTo>
                    <a:pt x="0" y="31"/>
                  </a:lnTo>
                  <a:cubicBezTo>
                    <a:pt x="0" y="63"/>
                    <a:pt x="32" y="63"/>
                    <a:pt x="32" y="63"/>
                  </a:cubicBezTo>
                  <a:cubicBezTo>
                    <a:pt x="32" y="93"/>
                    <a:pt x="0" y="93"/>
                    <a:pt x="0" y="93"/>
                  </a:cubicBezTo>
                  <a:lnTo>
                    <a:pt x="0" y="93"/>
                  </a:lnTo>
                  <a:cubicBezTo>
                    <a:pt x="0" y="124"/>
                    <a:pt x="0" y="124"/>
                    <a:pt x="32" y="124"/>
                  </a:cubicBezTo>
                  <a:lnTo>
                    <a:pt x="32" y="155"/>
                  </a:lnTo>
                  <a:cubicBezTo>
                    <a:pt x="32" y="155"/>
                    <a:pt x="32" y="155"/>
                    <a:pt x="32" y="187"/>
                  </a:cubicBezTo>
                  <a:lnTo>
                    <a:pt x="32" y="187"/>
                  </a:lnTo>
                  <a:cubicBezTo>
                    <a:pt x="63" y="187"/>
                    <a:pt x="63" y="187"/>
                    <a:pt x="93" y="187"/>
                  </a:cubicBezTo>
                  <a:lnTo>
                    <a:pt x="93" y="187"/>
                  </a:lnTo>
                  <a:cubicBezTo>
                    <a:pt x="93" y="155"/>
                    <a:pt x="93" y="155"/>
                    <a:pt x="93" y="155"/>
                  </a:cubicBezTo>
                  <a:cubicBezTo>
                    <a:pt x="93" y="155"/>
                    <a:pt x="93" y="155"/>
                    <a:pt x="93" y="124"/>
                  </a:cubicBezTo>
                  <a:lnTo>
                    <a:pt x="93" y="93"/>
                  </a:lnTo>
                  <a:lnTo>
                    <a:pt x="93" y="93"/>
                  </a:lnTo>
                  <a:lnTo>
                    <a:pt x="124" y="63"/>
                  </a:lnTo>
                  <a:cubicBezTo>
                    <a:pt x="124" y="31"/>
                    <a:pt x="124" y="31"/>
                    <a:pt x="156"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4" name="Freeform 136"/>
            <p:cNvSpPr>
              <a:spLocks noChangeArrowheads="1"/>
            </p:cNvSpPr>
            <p:nvPr/>
          </p:nvSpPr>
          <p:spPr bwMode="auto">
            <a:xfrm>
              <a:off x="5029200" y="1825625"/>
              <a:ext cx="390525" cy="625475"/>
            </a:xfrm>
            <a:custGeom>
              <a:avLst/>
              <a:gdLst>
                <a:gd name="T0" fmla="*/ 1085 w 1086"/>
                <a:gd name="T1" fmla="*/ 744 h 1736"/>
                <a:gd name="T2" fmla="*/ 1055 w 1086"/>
                <a:gd name="T3" fmla="*/ 712 h 1736"/>
                <a:gd name="T4" fmla="*/ 1085 w 1086"/>
                <a:gd name="T5" fmla="*/ 681 h 1736"/>
                <a:gd name="T6" fmla="*/ 1024 w 1086"/>
                <a:gd name="T7" fmla="*/ 620 h 1736"/>
                <a:gd name="T8" fmla="*/ 931 w 1086"/>
                <a:gd name="T9" fmla="*/ 620 h 1736"/>
                <a:gd name="T10" fmla="*/ 868 w 1086"/>
                <a:gd name="T11" fmla="*/ 557 h 1736"/>
                <a:gd name="T12" fmla="*/ 807 w 1086"/>
                <a:gd name="T13" fmla="*/ 557 h 1736"/>
                <a:gd name="T14" fmla="*/ 744 w 1086"/>
                <a:gd name="T15" fmla="*/ 527 h 1736"/>
                <a:gd name="T16" fmla="*/ 683 w 1086"/>
                <a:gd name="T17" fmla="*/ 496 h 1736"/>
                <a:gd name="T18" fmla="*/ 620 w 1086"/>
                <a:gd name="T19" fmla="*/ 433 h 1736"/>
                <a:gd name="T20" fmla="*/ 620 w 1086"/>
                <a:gd name="T21" fmla="*/ 340 h 1736"/>
                <a:gd name="T22" fmla="*/ 589 w 1086"/>
                <a:gd name="T23" fmla="*/ 309 h 1736"/>
                <a:gd name="T24" fmla="*/ 559 w 1086"/>
                <a:gd name="T25" fmla="*/ 309 h 1736"/>
                <a:gd name="T26" fmla="*/ 528 w 1086"/>
                <a:gd name="T27" fmla="*/ 248 h 1736"/>
                <a:gd name="T28" fmla="*/ 559 w 1086"/>
                <a:gd name="T29" fmla="*/ 185 h 1736"/>
                <a:gd name="T30" fmla="*/ 559 w 1086"/>
                <a:gd name="T31" fmla="*/ 92 h 1736"/>
                <a:gd name="T32" fmla="*/ 589 w 1086"/>
                <a:gd name="T33" fmla="*/ 0 h 1736"/>
                <a:gd name="T34" fmla="*/ 528 w 1086"/>
                <a:gd name="T35" fmla="*/ 31 h 1736"/>
                <a:gd name="T36" fmla="*/ 496 w 1086"/>
                <a:gd name="T37" fmla="*/ 61 h 1736"/>
                <a:gd name="T38" fmla="*/ 341 w 1086"/>
                <a:gd name="T39" fmla="*/ 92 h 1736"/>
                <a:gd name="T40" fmla="*/ 341 w 1086"/>
                <a:gd name="T41" fmla="*/ 92 h 1736"/>
                <a:gd name="T42" fmla="*/ 341 w 1086"/>
                <a:gd name="T43" fmla="*/ 155 h 1736"/>
                <a:gd name="T44" fmla="*/ 372 w 1086"/>
                <a:gd name="T45" fmla="*/ 185 h 1736"/>
                <a:gd name="T46" fmla="*/ 341 w 1086"/>
                <a:gd name="T47" fmla="*/ 279 h 1736"/>
                <a:gd name="T48" fmla="*/ 341 w 1086"/>
                <a:gd name="T49" fmla="*/ 340 h 1736"/>
                <a:gd name="T50" fmla="*/ 280 w 1086"/>
                <a:gd name="T51" fmla="*/ 403 h 1736"/>
                <a:gd name="T52" fmla="*/ 187 w 1086"/>
                <a:gd name="T53" fmla="*/ 527 h 1736"/>
                <a:gd name="T54" fmla="*/ 94 w 1086"/>
                <a:gd name="T55" fmla="*/ 557 h 1736"/>
                <a:gd name="T56" fmla="*/ 94 w 1086"/>
                <a:gd name="T57" fmla="*/ 588 h 1736"/>
                <a:gd name="T58" fmla="*/ 124 w 1086"/>
                <a:gd name="T59" fmla="*/ 651 h 1736"/>
                <a:gd name="T60" fmla="*/ 124 w 1086"/>
                <a:gd name="T61" fmla="*/ 774 h 1736"/>
                <a:gd name="T62" fmla="*/ 31 w 1086"/>
                <a:gd name="T63" fmla="*/ 774 h 1736"/>
                <a:gd name="T64" fmla="*/ 31 w 1086"/>
                <a:gd name="T65" fmla="*/ 805 h 1736"/>
                <a:gd name="T66" fmla="*/ 124 w 1086"/>
                <a:gd name="T67" fmla="*/ 868 h 1736"/>
                <a:gd name="T68" fmla="*/ 94 w 1086"/>
                <a:gd name="T69" fmla="*/ 929 h 1736"/>
                <a:gd name="T70" fmla="*/ 187 w 1086"/>
                <a:gd name="T71" fmla="*/ 929 h 1736"/>
                <a:gd name="T72" fmla="*/ 248 w 1086"/>
                <a:gd name="T73" fmla="*/ 898 h 1736"/>
                <a:gd name="T74" fmla="*/ 248 w 1086"/>
                <a:gd name="T75" fmla="*/ 1022 h 1736"/>
                <a:gd name="T76" fmla="*/ 280 w 1086"/>
                <a:gd name="T77" fmla="*/ 1146 h 1736"/>
                <a:gd name="T78" fmla="*/ 372 w 1086"/>
                <a:gd name="T79" fmla="*/ 1487 h 1736"/>
                <a:gd name="T80" fmla="*/ 435 w 1086"/>
                <a:gd name="T81" fmla="*/ 1611 h 1736"/>
                <a:gd name="T82" fmla="*/ 465 w 1086"/>
                <a:gd name="T83" fmla="*/ 1735 h 1736"/>
                <a:gd name="T84" fmla="*/ 496 w 1086"/>
                <a:gd name="T85" fmla="*/ 1735 h 1736"/>
                <a:gd name="T86" fmla="*/ 589 w 1086"/>
                <a:gd name="T87" fmla="*/ 1672 h 1736"/>
                <a:gd name="T88" fmla="*/ 589 w 1086"/>
                <a:gd name="T89" fmla="*/ 1579 h 1736"/>
                <a:gd name="T90" fmla="*/ 620 w 1086"/>
                <a:gd name="T91" fmla="*/ 1455 h 1736"/>
                <a:gd name="T92" fmla="*/ 620 w 1086"/>
                <a:gd name="T93" fmla="*/ 1301 h 1736"/>
                <a:gd name="T94" fmla="*/ 744 w 1086"/>
                <a:gd name="T95" fmla="*/ 1208 h 1736"/>
                <a:gd name="T96" fmla="*/ 807 w 1086"/>
                <a:gd name="T97" fmla="*/ 1116 h 1736"/>
                <a:gd name="T98" fmla="*/ 931 w 1086"/>
                <a:gd name="T99" fmla="*/ 992 h 1736"/>
                <a:gd name="T100" fmla="*/ 992 w 1086"/>
                <a:gd name="T101" fmla="*/ 960 h 1736"/>
                <a:gd name="T102" fmla="*/ 1024 w 1086"/>
                <a:gd name="T103" fmla="*/ 868 h 1736"/>
                <a:gd name="T104" fmla="*/ 1085 w 1086"/>
                <a:gd name="T105" fmla="*/ 83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6" h="1736">
                  <a:moveTo>
                    <a:pt x="1085" y="805"/>
                  </a:moveTo>
                  <a:lnTo>
                    <a:pt x="1085" y="805"/>
                  </a:lnTo>
                  <a:lnTo>
                    <a:pt x="1085" y="805"/>
                  </a:lnTo>
                  <a:lnTo>
                    <a:pt x="1085" y="774"/>
                  </a:lnTo>
                  <a:cubicBezTo>
                    <a:pt x="1085" y="774"/>
                    <a:pt x="1085" y="774"/>
                    <a:pt x="1085" y="744"/>
                  </a:cubicBezTo>
                  <a:lnTo>
                    <a:pt x="1085" y="744"/>
                  </a:lnTo>
                  <a:lnTo>
                    <a:pt x="1085" y="744"/>
                  </a:lnTo>
                  <a:cubicBezTo>
                    <a:pt x="1055" y="744"/>
                    <a:pt x="1055" y="744"/>
                    <a:pt x="1055" y="712"/>
                  </a:cubicBezTo>
                  <a:lnTo>
                    <a:pt x="1055" y="712"/>
                  </a:lnTo>
                  <a:lnTo>
                    <a:pt x="1055" y="712"/>
                  </a:lnTo>
                  <a:lnTo>
                    <a:pt x="1055" y="712"/>
                  </a:lnTo>
                  <a:cubicBezTo>
                    <a:pt x="1055" y="681"/>
                    <a:pt x="1055" y="681"/>
                    <a:pt x="1085" y="681"/>
                  </a:cubicBezTo>
                  <a:lnTo>
                    <a:pt x="1085" y="681"/>
                  </a:lnTo>
                  <a:lnTo>
                    <a:pt x="1085" y="681"/>
                  </a:lnTo>
                  <a:lnTo>
                    <a:pt x="1085" y="681"/>
                  </a:lnTo>
                  <a:lnTo>
                    <a:pt x="1055" y="681"/>
                  </a:lnTo>
                  <a:cubicBezTo>
                    <a:pt x="1055" y="651"/>
                    <a:pt x="1055" y="651"/>
                    <a:pt x="1055" y="620"/>
                  </a:cubicBezTo>
                  <a:lnTo>
                    <a:pt x="1055" y="620"/>
                  </a:lnTo>
                  <a:lnTo>
                    <a:pt x="1055" y="620"/>
                  </a:lnTo>
                  <a:lnTo>
                    <a:pt x="1024" y="620"/>
                  </a:lnTo>
                  <a:lnTo>
                    <a:pt x="992" y="620"/>
                  </a:lnTo>
                  <a:lnTo>
                    <a:pt x="992" y="620"/>
                  </a:lnTo>
                  <a:lnTo>
                    <a:pt x="992" y="620"/>
                  </a:lnTo>
                  <a:lnTo>
                    <a:pt x="961" y="620"/>
                  </a:lnTo>
                  <a:cubicBezTo>
                    <a:pt x="961" y="620"/>
                    <a:pt x="961" y="620"/>
                    <a:pt x="931" y="620"/>
                  </a:cubicBezTo>
                  <a:cubicBezTo>
                    <a:pt x="931" y="620"/>
                    <a:pt x="931" y="620"/>
                    <a:pt x="931" y="588"/>
                  </a:cubicBezTo>
                  <a:lnTo>
                    <a:pt x="931" y="588"/>
                  </a:lnTo>
                  <a:cubicBezTo>
                    <a:pt x="868" y="588"/>
                    <a:pt x="868" y="588"/>
                    <a:pt x="868" y="557"/>
                  </a:cubicBezTo>
                  <a:lnTo>
                    <a:pt x="868" y="557"/>
                  </a:lnTo>
                  <a:lnTo>
                    <a:pt x="868" y="557"/>
                  </a:lnTo>
                  <a:cubicBezTo>
                    <a:pt x="868" y="557"/>
                    <a:pt x="868" y="557"/>
                    <a:pt x="837" y="557"/>
                  </a:cubicBezTo>
                  <a:lnTo>
                    <a:pt x="837" y="557"/>
                  </a:lnTo>
                  <a:lnTo>
                    <a:pt x="837" y="557"/>
                  </a:lnTo>
                  <a:lnTo>
                    <a:pt x="807" y="557"/>
                  </a:lnTo>
                  <a:lnTo>
                    <a:pt x="807" y="557"/>
                  </a:lnTo>
                  <a:cubicBezTo>
                    <a:pt x="776" y="557"/>
                    <a:pt x="776" y="557"/>
                    <a:pt x="776" y="557"/>
                  </a:cubicBezTo>
                  <a:cubicBezTo>
                    <a:pt x="776" y="527"/>
                    <a:pt x="744" y="527"/>
                    <a:pt x="744" y="527"/>
                  </a:cubicBezTo>
                  <a:lnTo>
                    <a:pt x="744" y="527"/>
                  </a:lnTo>
                  <a:lnTo>
                    <a:pt x="744" y="527"/>
                  </a:lnTo>
                  <a:lnTo>
                    <a:pt x="744" y="527"/>
                  </a:lnTo>
                  <a:cubicBezTo>
                    <a:pt x="713" y="527"/>
                    <a:pt x="713" y="527"/>
                    <a:pt x="713" y="527"/>
                  </a:cubicBezTo>
                  <a:lnTo>
                    <a:pt x="713" y="527"/>
                  </a:lnTo>
                  <a:cubicBezTo>
                    <a:pt x="683" y="527"/>
                    <a:pt x="683" y="496"/>
                    <a:pt x="683" y="496"/>
                  </a:cubicBezTo>
                  <a:lnTo>
                    <a:pt x="683" y="496"/>
                  </a:lnTo>
                  <a:lnTo>
                    <a:pt x="683" y="496"/>
                  </a:lnTo>
                  <a:lnTo>
                    <a:pt x="652" y="496"/>
                  </a:lnTo>
                  <a:cubicBezTo>
                    <a:pt x="652" y="496"/>
                    <a:pt x="652" y="496"/>
                    <a:pt x="620" y="496"/>
                  </a:cubicBezTo>
                  <a:cubicBezTo>
                    <a:pt x="620" y="496"/>
                    <a:pt x="620" y="496"/>
                    <a:pt x="620" y="464"/>
                  </a:cubicBezTo>
                  <a:cubicBezTo>
                    <a:pt x="620" y="464"/>
                    <a:pt x="620" y="464"/>
                    <a:pt x="620" y="433"/>
                  </a:cubicBezTo>
                  <a:lnTo>
                    <a:pt x="620" y="433"/>
                  </a:lnTo>
                  <a:cubicBezTo>
                    <a:pt x="620" y="433"/>
                    <a:pt x="620" y="433"/>
                    <a:pt x="620" y="403"/>
                  </a:cubicBezTo>
                  <a:lnTo>
                    <a:pt x="620" y="403"/>
                  </a:lnTo>
                  <a:lnTo>
                    <a:pt x="620" y="403"/>
                  </a:lnTo>
                  <a:lnTo>
                    <a:pt x="620" y="372"/>
                  </a:lnTo>
                  <a:cubicBezTo>
                    <a:pt x="620" y="372"/>
                    <a:pt x="620" y="372"/>
                    <a:pt x="620" y="340"/>
                  </a:cubicBezTo>
                  <a:lnTo>
                    <a:pt x="620" y="340"/>
                  </a:lnTo>
                  <a:lnTo>
                    <a:pt x="620" y="340"/>
                  </a:lnTo>
                  <a:cubicBezTo>
                    <a:pt x="620" y="340"/>
                    <a:pt x="620" y="340"/>
                    <a:pt x="589" y="340"/>
                  </a:cubicBezTo>
                  <a:lnTo>
                    <a:pt x="589" y="340"/>
                  </a:lnTo>
                  <a:lnTo>
                    <a:pt x="589" y="309"/>
                  </a:lnTo>
                  <a:lnTo>
                    <a:pt x="559" y="309"/>
                  </a:lnTo>
                  <a:lnTo>
                    <a:pt x="559" y="309"/>
                  </a:lnTo>
                  <a:lnTo>
                    <a:pt x="559" y="309"/>
                  </a:lnTo>
                  <a:lnTo>
                    <a:pt x="559" y="309"/>
                  </a:lnTo>
                  <a:lnTo>
                    <a:pt x="559" y="309"/>
                  </a:lnTo>
                  <a:lnTo>
                    <a:pt x="528" y="309"/>
                  </a:lnTo>
                  <a:cubicBezTo>
                    <a:pt x="528" y="279"/>
                    <a:pt x="528" y="279"/>
                    <a:pt x="528" y="279"/>
                  </a:cubicBezTo>
                  <a:lnTo>
                    <a:pt x="528" y="279"/>
                  </a:lnTo>
                  <a:lnTo>
                    <a:pt x="528" y="248"/>
                  </a:lnTo>
                  <a:lnTo>
                    <a:pt x="528" y="248"/>
                  </a:lnTo>
                  <a:cubicBezTo>
                    <a:pt x="528" y="216"/>
                    <a:pt x="528" y="216"/>
                    <a:pt x="528" y="216"/>
                  </a:cubicBezTo>
                  <a:lnTo>
                    <a:pt x="528" y="216"/>
                  </a:lnTo>
                  <a:cubicBezTo>
                    <a:pt x="528" y="185"/>
                    <a:pt x="559" y="185"/>
                    <a:pt x="559" y="185"/>
                  </a:cubicBezTo>
                  <a:lnTo>
                    <a:pt x="559" y="185"/>
                  </a:lnTo>
                  <a:lnTo>
                    <a:pt x="559" y="185"/>
                  </a:lnTo>
                  <a:lnTo>
                    <a:pt x="559" y="185"/>
                  </a:lnTo>
                  <a:lnTo>
                    <a:pt x="559" y="185"/>
                  </a:lnTo>
                  <a:cubicBezTo>
                    <a:pt x="559" y="185"/>
                    <a:pt x="559" y="185"/>
                    <a:pt x="559" y="155"/>
                  </a:cubicBezTo>
                  <a:cubicBezTo>
                    <a:pt x="528" y="155"/>
                    <a:pt x="528" y="124"/>
                    <a:pt x="528" y="124"/>
                  </a:cubicBezTo>
                  <a:lnTo>
                    <a:pt x="559" y="92"/>
                  </a:lnTo>
                  <a:lnTo>
                    <a:pt x="559" y="92"/>
                  </a:lnTo>
                  <a:cubicBezTo>
                    <a:pt x="589" y="92"/>
                    <a:pt x="589" y="92"/>
                    <a:pt x="589" y="92"/>
                  </a:cubicBezTo>
                  <a:cubicBezTo>
                    <a:pt x="589" y="92"/>
                    <a:pt x="589" y="61"/>
                    <a:pt x="620" y="61"/>
                  </a:cubicBezTo>
                  <a:lnTo>
                    <a:pt x="620" y="31"/>
                  </a:lnTo>
                  <a:cubicBezTo>
                    <a:pt x="620" y="31"/>
                    <a:pt x="620" y="31"/>
                    <a:pt x="589" y="0"/>
                  </a:cubicBezTo>
                  <a:lnTo>
                    <a:pt x="589" y="0"/>
                  </a:lnTo>
                  <a:lnTo>
                    <a:pt x="589" y="0"/>
                  </a:lnTo>
                  <a:cubicBezTo>
                    <a:pt x="559" y="31"/>
                    <a:pt x="559" y="31"/>
                    <a:pt x="559" y="31"/>
                  </a:cubicBezTo>
                  <a:lnTo>
                    <a:pt x="559" y="31"/>
                  </a:lnTo>
                  <a:cubicBezTo>
                    <a:pt x="559" y="31"/>
                    <a:pt x="559" y="31"/>
                    <a:pt x="528" y="31"/>
                  </a:cubicBezTo>
                  <a:lnTo>
                    <a:pt x="528" y="31"/>
                  </a:lnTo>
                  <a:lnTo>
                    <a:pt x="528" y="31"/>
                  </a:lnTo>
                  <a:cubicBezTo>
                    <a:pt x="528" y="61"/>
                    <a:pt x="496" y="61"/>
                    <a:pt x="496" y="61"/>
                  </a:cubicBezTo>
                  <a:lnTo>
                    <a:pt x="496" y="61"/>
                  </a:lnTo>
                  <a:lnTo>
                    <a:pt x="496" y="61"/>
                  </a:lnTo>
                  <a:lnTo>
                    <a:pt x="496" y="61"/>
                  </a:lnTo>
                  <a:cubicBezTo>
                    <a:pt x="465" y="61"/>
                    <a:pt x="435" y="92"/>
                    <a:pt x="435" y="92"/>
                  </a:cubicBezTo>
                  <a:cubicBezTo>
                    <a:pt x="404" y="92"/>
                    <a:pt x="404" y="92"/>
                    <a:pt x="404" y="92"/>
                  </a:cubicBezTo>
                  <a:lnTo>
                    <a:pt x="372" y="124"/>
                  </a:lnTo>
                  <a:cubicBezTo>
                    <a:pt x="372" y="124"/>
                    <a:pt x="372" y="92"/>
                    <a:pt x="341" y="92"/>
                  </a:cubicBezTo>
                  <a:cubicBezTo>
                    <a:pt x="341" y="92"/>
                    <a:pt x="341" y="92"/>
                    <a:pt x="311" y="92"/>
                  </a:cubicBezTo>
                  <a:lnTo>
                    <a:pt x="311" y="92"/>
                  </a:lnTo>
                  <a:lnTo>
                    <a:pt x="311" y="92"/>
                  </a:lnTo>
                  <a:lnTo>
                    <a:pt x="341" y="92"/>
                  </a:lnTo>
                  <a:lnTo>
                    <a:pt x="341" y="92"/>
                  </a:lnTo>
                  <a:cubicBezTo>
                    <a:pt x="341" y="124"/>
                    <a:pt x="341" y="124"/>
                    <a:pt x="341" y="124"/>
                  </a:cubicBezTo>
                  <a:lnTo>
                    <a:pt x="341" y="124"/>
                  </a:lnTo>
                  <a:cubicBezTo>
                    <a:pt x="341" y="155"/>
                    <a:pt x="341" y="155"/>
                    <a:pt x="341" y="155"/>
                  </a:cubicBezTo>
                  <a:lnTo>
                    <a:pt x="341" y="155"/>
                  </a:lnTo>
                  <a:lnTo>
                    <a:pt x="341" y="155"/>
                  </a:lnTo>
                  <a:cubicBezTo>
                    <a:pt x="372" y="124"/>
                    <a:pt x="372" y="124"/>
                    <a:pt x="372" y="124"/>
                  </a:cubicBezTo>
                  <a:cubicBezTo>
                    <a:pt x="372" y="155"/>
                    <a:pt x="372" y="155"/>
                    <a:pt x="372" y="155"/>
                  </a:cubicBezTo>
                  <a:cubicBezTo>
                    <a:pt x="372" y="185"/>
                    <a:pt x="372" y="185"/>
                    <a:pt x="372" y="185"/>
                  </a:cubicBezTo>
                  <a:lnTo>
                    <a:pt x="372" y="185"/>
                  </a:lnTo>
                  <a:lnTo>
                    <a:pt x="372" y="185"/>
                  </a:lnTo>
                  <a:cubicBezTo>
                    <a:pt x="372" y="185"/>
                    <a:pt x="372" y="185"/>
                    <a:pt x="372" y="216"/>
                  </a:cubicBezTo>
                  <a:cubicBezTo>
                    <a:pt x="372" y="216"/>
                    <a:pt x="404" y="216"/>
                    <a:pt x="404" y="248"/>
                  </a:cubicBezTo>
                  <a:lnTo>
                    <a:pt x="404" y="248"/>
                  </a:lnTo>
                  <a:lnTo>
                    <a:pt x="372" y="279"/>
                  </a:lnTo>
                  <a:cubicBezTo>
                    <a:pt x="372" y="279"/>
                    <a:pt x="372" y="279"/>
                    <a:pt x="341" y="279"/>
                  </a:cubicBezTo>
                  <a:lnTo>
                    <a:pt x="341" y="279"/>
                  </a:lnTo>
                  <a:cubicBezTo>
                    <a:pt x="341" y="279"/>
                    <a:pt x="341" y="279"/>
                    <a:pt x="341" y="309"/>
                  </a:cubicBezTo>
                  <a:lnTo>
                    <a:pt x="341" y="309"/>
                  </a:lnTo>
                  <a:lnTo>
                    <a:pt x="341" y="309"/>
                  </a:lnTo>
                  <a:lnTo>
                    <a:pt x="341" y="340"/>
                  </a:lnTo>
                  <a:lnTo>
                    <a:pt x="341" y="340"/>
                  </a:lnTo>
                  <a:cubicBezTo>
                    <a:pt x="341" y="340"/>
                    <a:pt x="341" y="340"/>
                    <a:pt x="311" y="372"/>
                  </a:cubicBezTo>
                  <a:cubicBezTo>
                    <a:pt x="311" y="372"/>
                    <a:pt x="311" y="403"/>
                    <a:pt x="280" y="403"/>
                  </a:cubicBezTo>
                  <a:lnTo>
                    <a:pt x="280" y="403"/>
                  </a:lnTo>
                  <a:lnTo>
                    <a:pt x="280" y="403"/>
                  </a:lnTo>
                  <a:cubicBezTo>
                    <a:pt x="280" y="433"/>
                    <a:pt x="248" y="433"/>
                    <a:pt x="217" y="464"/>
                  </a:cubicBezTo>
                  <a:lnTo>
                    <a:pt x="217" y="464"/>
                  </a:lnTo>
                  <a:cubicBezTo>
                    <a:pt x="217" y="464"/>
                    <a:pt x="217" y="464"/>
                    <a:pt x="217" y="496"/>
                  </a:cubicBezTo>
                  <a:cubicBezTo>
                    <a:pt x="217" y="496"/>
                    <a:pt x="217" y="496"/>
                    <a:pt x="187" y="527"/>
                  </a:cubicBezTo>
                  <a:lnTo>
                    <a:pt x="187" y="527"/>
                  </a:lnTo>
                  <a:lnTo>
                    <a:pt x="156" y="527"/>
                  </a:lnTo>
                  <a:lnTo>
                    <a:pt x="156" y="527"/>
                  </a:lnTo>
                  <a:cubicBezTo>
                    <a:pt x="124" y="557"/>
                    <a:pt x="124" y="557"/>
                    <a:pt x="124" y="557"/>
                  </a:cubicBezTo>
                  <a:cubicBezTo>
                    <a:pt x="124" y="557"/>
                    <a:pt x="94" y="557"/>
                    <a:pt x="94" y="527"/>
                  </a:cubicBezTo>
                  <a:cubicBezTo>
                    <a:pt x="94" y="557"/>
                    <a:pt x="94" y="557"/>
                    <a:pt x="94" y="557"/>
                  </a:cubicBezTo>
                  <a:lnTo>
                    <a:pt x="63" y="557"/>
                  </a:lnTo>
                  <a:lnTo>
                    <a:pt x="63" y="557"/>
                  </a:lnTo>
                  <a:cubicBezTo>
                    <a:pt x="94" y="557"/>
                    <a:pt x="94" y="557"/>
                    <a:pt x="94" y="557"/>
                  </a:cubicBezTo>
                  <a:lnTo>
                    <a:pt x="94" y="588"/>
                  </a:lnTo>
                  <a:lnTo>
                    <a:pt x="94" y="588"/>
                  </a:lnTo>
                  <a:lnTo>
                    <a:pt x="94" y="588"/>
                  </a:lnTo>
                  <a:cubicBezTo>
                    <a:pt x="94" y="620"/>
                    <a:pt x="94" y="620"/>
                    <a:pt x="94" y="620"/>
                  </a:cubicBezTo>
                  <a:lnTo>
                    <a:pt x="94" y="620"/>
                  </a:lnTo>
                  <a:cubicBezTo>
                    <a:pt x="124" y="620"/>
                    <a:pt x="124" y="620"/>
                    <a:pt x="124" y="651"/>
                  </a:cubicBezTo>
                  <a:lnTo>
                    <a:pt x="124" y="651"/>
                  </a:lnTo>
                  <a:cubicBezTo>
                    <a:pt x="156" y="651"/>
                    <a:pt x="156" y="681"/>
                    <a:pt x="156" y="681"/>
                  </a:cubicBezTo>
                  <a:cubicBezTo>
                    <a:pt x="156" y="712"/>
                    <a:pt x="156" y="712"/>
                    <a:pt x="156" y="712"/>
                  </a:cubicBezTo>
                  <a:lnTo>
                    <a:pt x="156" y="712"/>
                  </a:lnTo>
                  <a:cubicBezTo>
                    <a:pt x="156" y="744"/>
                    <a:pt x="156" y="744"/>
                    <a:pt x="156" y="744"/>
                  </a:cubicBezTo>
                  <a:lnTo>
                    <a:pt x="124" y="774"/>
                  </a:lnTo>
                  <a:lnTo>
                    <a:pt x="124" y="774"/>
                  </a:lnTo>
                  <a:lnTo>
                    <a:pt x="94" y="774"/>
                  </a:lnTo>
                  <a:lnTo>
                    <a:pt x="94" y="774"/>
                  </a:lnTo>
                  <a:lnTo>
                    <a:pt x="94" y="774"/>
                  </a:lnTo>
                  <a:cubicBezTo>
                    <a:pt x="63" y="774"/>
                    <a:pt x="63" y="774"/>
                    <a:pt x="31" y="774"/>
                  </a:cubicBezTo>
                  <a:lnTo>
                    <a:pt x="31" y="774"/>
                  </a:lnTo>
                  <a:lnTo>
                    <a:pt x="31" y="774"/>
                  </a:lnTo>
                  <a:cubicBezTo>
                    <a:pt x="31" y="774"/>
                    <a:pt x="31" y="774"/>
                    <a:pt x="0" y="774"/>
                  </a:cubicBezTo>
                  <a:lnTo>
                    <a:pt x="0" y="774"/>
                  </a:lnTo>
                  <a:cubicBezTo>
                    <a:pt x="31" y="774"/>
                    <a:pt x="31" y="774"/>
                    <a:pt x="31" y="805"/>
                  </a:cubicBezTo>
                  <a:lnTo>
                    <a:pt x="31" y="805"/>
                  </a:lnTo>
                  <a:lnTo>
                    <a:pt x="63" y="805"/>
                  </a:lnTo>
                  <a:cubicBezTo>
                    <a:pt x="63" y="805"/>
                    <a:pt x="63" y="805"/>
                    <a:pt x="94" y="805"/>
                  </a:cubicBezTo>
                  <a:lnTo>
                    <a:pt x="124" y="805"/>
                  </a:lnTo>
                  <a:cubicBezTo>
                    <a:pt x="124" y="836"/>
                    <a:pt x="124" y="836"/>
                    <a:pt x="124" y="868"/>
                  </a:cubicBezTo>
                  <a:cubicBezTo>
                    <a:pt x="94" y="868"/>
                    <a:pt x="94" y="868"/>
                    <a:pt x="94" y="868"/>
                  </a:cubicBezTo>
                  <a:cubicBezTo>
                    <a:pt x="94" y="868"/>
                    <a:pt x="94" y="898"/>
                    <a:pt x="63" y="898"/>
                  </a:cubicBezTo>
                  <a:lnTo>
                    <a:pt x="63" y="868"/>
                  </a:lnTo>
                  <a:cubicBezTo>
                    <a:pt x="63" y="898"/>
                    <a:pt x="63" y="898"/>
                    <a:pt x="63" y="898"/>
                  </a:cubicBezTo>
                  <a:cubicBezTo>
                    <a:pt x="94" y="898"/>
                    <a:pt x="94" y="898"/>
                    <a:pt x="94" y="929"/>
                  </a:cubicBezTo>
                  <a:lnTo>
                    <a:pt x="94" y="929"/>
                  </a:lnTo>
                  <a:lnTo>
                    <a:pt x="124" y="929"/>
                  </a:lnTo>
                  <a:cubicBezTo>
                    <a:pt x="124" y="929"/>
                    <a:pt x="124" y="929"/>
                    <a:pt x="156" y="929"/>
                  </a:cubicBezTo>
                  <a:lnTo>
                    <a:pt x="156" y="929"/>
                  </a:lnTo>
                  <a:cubicBezTo>
                    <a:pt x="187" y="929"/>
                    <a:pt x="187" y="929"/>
                    <a:pt x="187" y="929"/>
                  </a:cubicBezTo>
                  <a:cubicBezTo>
                    <a:pt x="187" y="898"/>
                    <a:pt x="187" y="898"/>
                    <a:pt x="187" y="898"/>
                  </a:cubicBezTo>
                  <a:lnTo>
                    <a:pt x="217" y="868"/>
                  </a:lnTo>
                  <a:cubicBezTo>
                    <a:pt x="280" y="681"/>
                    <a:pt x="280" y="681"/>
                    <a:pt x="280" y="681"/>
                  </a:cubicBezTo>
                  <a:cubicBezTo>
                    <a:pt x="248" y="868"/>
                    <a:pt x="248" y="868"/>
                    <a:pt x="248" y="868"/>
                  </a:cubicBezTo>
                  <a:lnTo>
                    <a:pt x="248" y="898"/>
                  </a:lnTo>
                  <a:lnTo>
                    <a:pt x="248" y="898"/>
                  </a:lnTo>
                  <a:cubicBezTo>
                    <a:pt x="248" y="929"/>
                    <a:pt x="248" y="929"/>
                    <a:pt x="248" y="929"/>
                  </a:cubicBezTo>
                  <a:lnTo>
                    <a:pt x="248" y="929"/>
                  </a:lnTo>
                  <a:cubicBezTo>
                    <a:pt x="280" y="960"/>
                    <a:pt x="248" y="992"/>
                    <a:pt x="248" y="992"/>
                  </a:cubicBezTo>
                  <a:cubicBezTo>
                    <a:pt x="248" y="1022"/>
                    <a:pt x="248" y="1022"/>
                    <a:pt x="248" y="1022"/>
                  </a:cubicBezTo>
                  <a:lnTo>
                    <a:pt x="248" y="1022"/>
                  </a:lnTo>
                  <a:cubicBezTo>
                    <a:pt x="248" y="1053"/>
                    <a:pt x="248" y="1053"/>
                    <a:pt x="248" y="1053"/>
                  </a:cubicBezTo>
                  <a:cubicBezTo>
                    <a:pt x="248" y="1084"/>
                    <a:pt x="248" y="1084"/>
                    <a:pt x="248" y="1116"/>
                  </a:cubicBezTo>
                  <a:lnTo>
                    <a:pt x="248" y="1116"/>
                  </a:lnTo>
                  <a:cubicBezTo>
                    <a:pt x="248" y="1116"/>
                    <a:pt x="248" y="1146"/>
                    <a:pt x="280" y="1146"/>
                  </a:cubicBezTo>
                  <a:cubicBezTo>
                    <a:pt x="280" y="1146"/>
                    <a:pt x="280" y="1177"/>
                    <a:pt x="280" y="1208"/>
                  </a:cubicBezTo>
                  <a:cubicBezTo>
                    <a:pt x="280" y="1208"/>
                    <a:pt x="280" y="1240"/>
                    <a:pt x="311" y="1301"/>
                  </a:cubicBezTo>
                  <a:cubicBezTo>
                    <a:pt x="311" y="1331"/>
                    <a:pt x="311" y="1331"/>
                    <a:pt x="341" y="1331"/>
                  </a:cubicBezTo>
                  <a:cubicBezTo>
                    <a:pt x="341" y="1363"/>
                    <a:pt x="341" y="1363"/>
                    <a:pt x="341" y="1424"/>
                  </a:cubicBezTo>
                  <a:cubicBezTo>
                    <a:pt x="341" y="1455"/>
                    <a:pt x="372" y="1487"/>
                    <a:pt x="372" y="1487"/>
                  </a:cubicBezTo>
                  <a:cubicBezTo>
                    <a:pt x="372" y="1487"/>
                    <a:pt x="372" y="1517"/>
                    <a:pt x="404" y="1517"/>
                  </a:cubicBezTo>
                  <a:cubicBezTo>
                    <a:pt x="404" y="1517"/>
                    <a:pt x="404" y="1517"/>
                    <a:pt x="404" y="1548"/>
                  </a:cubicBezTo>
                  <a:cubicBezTo>
                    <a:pt x="404" y="1548"/>
                    <a:pt x="404" y="1548"/>
                    <a:pt x="435" y="1579"/>
                  </a:cubicBezTo>
                  <a:lnTo>
                    <a:pt x="435" y="1579"/>
                  </a:lnTo>
                  <a:cubicBezTo>
                    <a:pt x="435" y="1579"/>
                    <a:pt x="435" y="1579"/>
                    <a:pt x="435" y="1611"/>
                  </a:cubicBezTo>
                  <a:lnTo>
                    <a:pt x="435" y="1611"/>
                  </a:lnTo>
                  <a:cubicBezTo>
                    <a:pt x="435" y="1641"/>
                    <a:pt x="435" y="1641"/>
                    <a:pt x="435" y="1672"/>
                  </a:cubicBezTo>
                  <a:cubicBezTo>
                    <a:pt x="465" y="1703"/>
                    <a:pt x="465" y="1703"/>
                    <a:pt x="465" y="1703"/>
                  </a:cubicBezTo>
                  <a:lnTo>
                    <a:pt x="465" y="1735"/>
                  </a:lnTo>
                  <a:lnTo>
                    <a:pt x="465" y="1735"/>
                  </a:lnTo>
                  <a:lnTo>
                    <a:pt x="465" y="1735"/>
                  </a:lnTo>
                  <a:lnTo>
                    <a:pt x="465" y="1735"/>
                  </a:lnTo>
                  <a:lnTo>
                    <a:pt x="496" y="1735"/>
                  </a:lnTo>
                  <a:lnTo>
                    <a:pt x="496" y="1735"/>
                  </a:lnTo>
                  <a:lnTo>
                    <a:pt x="496" y="1735"/>
                  </a:lnTo>
                  <a:lnTo>
                    <a:pt x="528" y="1735"/>
                  </a:lnTo>
                  <a:cubicBezTo>
                    <a:pt x="528" y="1703"/>
                    <a:pt x="528" y="1672"/>
                    <a:pt x="559" y="1672"/>
                  </a:cubicBezTo>
                  <a:lnTo>
                    <a:pt x="559" y="1672"/>
                  </a:lnTo>
                  <a:lnTo>
                    <a:pt x="559" y="1672"/>
                  </a:lnTo>
                  <a:lnTo>
                    <a:pt x="589" y="1672"/>
                  </a:lnTo>
                  <a:lnTo>
                    <a:pt x="589" y="1672"/>
                  </a:lnTo>
                  <a:lnTo>
                    <a:pt x="589" y="1641"/>
                  </a:lnTo>
                  <a:cubicBezTo>
                    <a:pt x="589" y="1641"/>
                    <a:pt x="589" y="1641"/>
                    <a:pt x="589" y="1611"/>
                  </a:cubicBezTo>
                  <a:lnTo>
                    <a:pt x="589" y="1611"/>
                  </a:lnTo>
                  <a:lnTo>
                    <a:pt x="589" y="1579"/>
                  </a:lnTo>
                  <a:lnTo>
                    <a:pt x="589" y="1579"/>
                  </a:lnTo>
                  <a:cubicBezTo>
                    <a:pt x="589" y="1548"/>
                    <a:pt x="589" y="1548"/>
                    <a:pt x="589" y="1517"/>
                  </a:cubicBezTo>
                  <a:lnTo>
                    <a:pt x="589" y="1517"/>
                  </a:lnTo>
                  <a:lnTo>
                    <a:pt x="589" y="1517"/>
                  </a:lnTo>
                  <a:cubicBezTo>
                    <a:pt x="589" y="1487"/>
                    <a:pt x="620" y="1455"/>
                    <a:pt x="620" y="1455"/>
                  </a:cubicBezTo>
                  <a:cubicBezTo>
                    <a:pt x="620" y="1424"/>
                    <a:pt x="620" y="1424"/>
                    <a:pt x="620" y="1424"/>
                  </a:cubicBezTo>
                  <a:lnTo>
                    <a:pt x="620" y="1424"/>
                  </a:lnTo>
                  <a:cubicBezTo>
                    <a:pt x="620" y="1424"/>
                    <a:pt x="620" y="1424"/>
                    <a:pt x="620" y="1393"/>
                  </a:cubicBezTo>
                  <a:lnTo>
                    <a:pt x="620" y="1393"/>
                  </a:lnTo>
                  <a:cubicBezTo>
                    <a:pt x="589" y="1363"/>
                    <a:pt x="620" y="1301"/>
                    <a:pt x="620" y="1301"/>
                  </a:cubicBezTo>
                  <a:cubicBezTo>
                    <a:pt x="620" y="1270"/>
                    <a:pt x="652" y="1270"/>
                    <a:pt x="683" y="1240"/>
                  </a:cubicBezTo>
                  <a:lnTo>
                    <a:pt x="683" y="1240"/>
                  </a:lnTo>
                  <a:cubicBezTo>
                    <a:pt x="683" y="1208"/>
                    <a:pt x="713" y="1208"/>
                    <a:pt x="713" y="1208"/>
                  </a:cubicBezTo>
                  <a:lnTo>
                    <a:pt x="744" y="1208"/>
                  </a:lnTo>
                  <a:lnTo>
                    <a:pt x="744" y="1208"/>
                  </a:lnTo>
                  <a:lnTo>
                    <a:pt x="744" y="1208"/>
                  </a:lnTo>
                  <a:cubicBezTo>
                    <a:pt x="744" y="1177"/>
                    <a:pt x="744" y="1177"/>
                    <a:pt x="776" y="1146"/>
                  </a:cubicBezTo>
                  <a:lnTo>
                    <a:pt x="807" y="1116"/>
                  </a:lnTo>
                  <a:lnTo>
                    <a:pt x="807" y="1116"/>
                  </a:lnTo>
                  <a:lnTo>
                    <a:pt x="807" y="1116"/>
                  </a:lnTo>
                  <a:cubicBezTo>
                    <a:pt x="837" y="1116"/>
                    <a:pt x="837" y="1084"/>
                    <a:pt x="868" y="1084"/>
                  </a:cubicBezTo>
                  <a:lnTo>
                    <a:pt x="868" y="1084"/>
                  </a:lnTo>
                  <a:cubicBezTo>
                    <a:pt x="868" y="1053"/>
                    <a:pt x="868" y="1053"/>
                    <a:pt x="900" y="1022"/>
                  </a:cubicBezTo>
                  <a:lnTo>
                    <a:pt x="900" y="1022"/>
                  </a:lnTo>
                  <a:cubicBezTo>
                    <a:pt x="900" y="1022"/>
                    <a:pt x="931" y="1022"/>
                    <a:pt x="931" y="992"/>
                  </a:cubicBezTo>
                  <a:lnTo>
                    <a:pt x="961" y="992"/>
                  </a:lnTo>
                  <a:lnTo>
                    <a:pt x="961" y="992"/>
                  </a:lnTo>
                  <a:cubicBezTo>
                    <a:pt x="961" y="992"/>
                    <a:pt x="961" y="992"/>
                    <a:pt x="992" y="960"/>
                  </a:cubicBezTo>
                  <a:lnTo>
                    <a:pt x="992" y="960"/>
                  </a:lnTo>
                  <a:lnTo>
                    <a:pt x="992" y="960"/>
                  </a:lnTo>
                  <a:lnTo>
                    <a:pt x="992" y="960"/>
                  </a:lnTo>
                  <a:lnTo>
                    <a:pt x="992" y="960"/>
                  </a:lnTo>
                  <a:cubicBezTo>
                    <a:pt x="992" y="929"/>
                    <a:pt x="992" y="929"/>
                    <a:pt x="992" y="898"/>
                  </a:cubicBezTo>
                  <a:lnTo>
                    <a:pt x="992" y="898"/>
                  </a:lnTo>
                  <a:cubicBezTo>
                    <a:pt x="1024" y="898"/>
                    <a:pt x="1024" y="868"/>
                    <a:pt x="1024" y="868"/>
                  </a:cubicBezTo>
                  <a:cubicBezTo>
                    <a:pt x="1055" y="868"/>
                    <a:pt x="1055" y="868"/>
                    <a:pt x="1055" y="868"/>
                  </a:cubicBezTo>
                  <a:lnTo>
                    <a:pt x="1055" y="836"/>
                  </a:lnTo>
                  <a:cubicBezTo>
                    <a:pt x="1085" y="836"/>
                    <a:pt x="1085" y="836"/>
                    <a:pt x="1085" y="836"/>
                  </a:cubicBezTo>
                  <a:lnTo>
                    <a:pt x="1085" y="836"/>
                  </a:lnTo>
                  <a:lnTo>
                    <a:pt x="1085" y="836"/>
                  </a:lnTo>
                  <a:lnTo>
                    <a:pt x="1085" y="80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5" name="Freeform 137"/>
            <p:cNvSpPr>
              <a:spLocks noChangeArrowheads="1"/>
            </p:cNvSpPr>
            <p:nvPr/>
          </p:nvSpPr>
          <p:spPr bwMode="auto">
            <a:xfrm>
              <a:off x="4895850" y="1801813"/>
              <a:ext cx="290513" cy="290512"/>
            </a:xfrm>
            <a:custGeom>
              <a:avLst/>
              <a:gdLst>
                <a:gd name="T0" fmla="*/ 372 w 808"/>
                <a:gd name="T1" fmla="*/ 775 h 808"/>
                <a:gd name="T2" fmla="*/ 403 w 808"/>
                <a:gd name="T3" fmla="*/ 775 h 808"/>
                <a:gd name="T4" fmla="*/ 435 w 808"/>
                <a:gd name="T5" fmla="*/ 775 h 808"/>
                <a:gd name="T6" fmla="*/ 466 w 808"/>
                <a:gd name="T7" fmla="*/ 744 h 808"/>
                <a:gd name="T8" fmla="*/ 466 w 808"/>
                <a:gd name="T9" fmla="*/ 744 h 808"/>
                <a:gd name="T10" fmla="*/ 435 w 808"/>
                <a:gd name="T11" fmla="*/ 683 h 808"/>
                <a:gd name="T12" fmla="*/ 403 w 808"/>
                <a:gd name="T13" fmla="*/ 683 h 808"/>
                <a:gd name="T14" fmla="*/ 403 w 808"/>
                <a:gd name="T15" fmla="*/ 590 h 808"/>
                <a:gd name="T16" fmla="*/ 466 w 808"/>
                <a:gd name="T17" fmla="*/ 527 h 808"/>
                <a:gd name="T18" fmla="*/ 496 w 808"/>
                <a:gd name="T19" fmla="*/ 559 h 808"/>
                <a:gd name="T20" fmla="*/ 528 w 808"/>
                <a:gd name="T21" fmla="*/ 527 h 808"/>
                <a:gd name="T22" fmla="*/ 589 w 808"/>
                <a:gd name="T23" fmla="*/ 466 h 808"/>
                <a:gd name="T24" fmla="*/ 620 w 808"/>
                <a:gd name="T25" fmla="*/ 435 h 808"/>
                <a:gd name="T26" fmla="*/ 652 w 808"/>
                <a:gd name="T27" fmla="*/ 403 h 808"/>
                <a:gd name="T28" fmla="*/ 683 w 808"/>
                <a:gd name="T29" fmla="*/ 342 h 808"/>
                <a:gd name="T30" fmla="*/ 683 w 808"/>
                <a:gd name="T31" fmla="*/ 279 h 808"/>
                <a:gd name="T32" fmla="*/ 652 w 808"/>
                <a:gd name="T33" fmla="*/ 279 h 808"/>
                <a:gd name="T34" fmla="*/ 652 w 808"/>
                <a:gd name="T35" fmla="*/ 187 h 808"/>
                <a:gd name="T36" fmla="*/ 652 w 808"/>
                <a:gd name="T37" fmla="*/ 155 h 808"/>
                <a:gd name="T38" fmla="*/ 652 w 808"/>
                <a:gd name="T39" fmla="*/ 94 h 808"/>
                <a:gd name="T40" fmla="*/ 683 w 808"/>
                <a:gd name="T41" fmla="*/ 94 h 808"/>
                <a:gd name="T42" fmla="*/ 744 w 808"/>
                <a:gd name="T43" fmla="*/ 124 h 808"/>
                <a:gd name="T44" fmla="*/ 807 w 808"/>
                <a:gd name="T45" fmla="*/ 94 h 808"/>
                <a:gd name="T46" fmla="*/ 744 w 808"/>
                <a:gd name="T47" fmla="*/ 63 h 808"/>
                <a:gd name="T48" fmla="*/ 744 w 808"/>
                <a:gd name="T49" fmla="*/ 31 h 808"/>
                <a:gd name="T50" fmla="*/ 713 w 808"/>
                <a:gd name="T51" fmla="*/ 0 h 808"/>
                <a:gd name="T52" fmla="*/ 620 w 808"/>
                <a:gd name="T53" fmla="*/ 31 h 808"/>
                <a:gd name="T54" fmla="*/ 589 w 808"/>
                <a:gd name="T55" fmla="*/ 31 h 808"/>
                <a:gd name="T56" fmla="*/ 589 w 808"/>
                <a:gd name="T57" fmla="*/ 31 h 808"/>
                <a:gd name="T58" fmla="*/ 559 w 808"/>
                <a:gd name="T59" fmla="*/ 63 h 808"/>
                <a:gd name="T60" fmla="*/ 559 w 808"/>
                <a:gd name="T61" fmla="*/ 94 h 808"/>
                <a:gd name="T62" fmla="*/ 528 w 808"/>
                <a:gd name="T63" fmla="*/ 155 h 808"/>
                <a:gd name="T64" fmla="*/ 528 w 808"/>
                <a:gd name="T65" fmla="*/ 155 h 808"/>
                <a:gd name="T66" fmla="*/ 496 w 808"/>
                <a:gd name="T67" fmla="*/ 218 h 808"/>
                <a:gd name="T68" fmla="*/ 435 w 808"/>
                <a:gd name="T69" fmla="*/ 279 h 808"/>
                <a:gd name="T70" fmla="*/ 435 w 808"/>
                <a:gd name="T71" fmla="*/ 279 h 808"/>
                <a:gd name="T72" fmla="*/ 403 w 808"/>
                <a:gd name="T73" fmla="*/ 342 h 808"/>
                <a:gd name="T74" fmla="*/ 372 w 808"/>
                <a:gd name="T75" fmla="*/ 372 h 808"/>
                <a:gd name="T76" fmla="*/ 342 w 808"/>
                <a:gd name="T77" fmla="*/ 372 h 808"/>
                <a:gd name="T78" fmla="*/ 280 w 808"/>
                <a:gd name="T79" fmla="*/ 372 h 808"/>
                <a:gd name="T80" fmla="*/ 280 w 808"/>
                <a:gd name="T81" fmla="*/ 435 h 808"/>
                <a:gd name="T82" fmla="*/ 218 w 808"/>
                <a:gd name="T83" fmla="*/ 466 h 808"/>
                <a:gd name="T84" fmla="*/ 218 w 808"/>
                <a:gd name="T85" fmla="*/ 496 h 808"/>
                <a:gd name="T86" fmla="*/ 156 w 808"/>
                <a:gd name="T87" fmla="*/ 496 h 808"/>
                <a:gd name="T88" fmla="*/ 124 w 808"/>
                <a:gd name="T89" fmla="*/ 496 h 808"/>
                <a:gd name="T90" fmla="*/ 32 w 808"/>
                <a:gd name="T91" fmla="*/ 496 h 808"/>
                <a:gd name="T92" fmla="*/ 63 w 808"/>
                <a:gd name="T93" fmla="*/ 559 h 808"/>
                <a:gd name="T94" fmla="*/ 94 w 808"/>
                <a:gd name="T95" fmla="*/ 590 h 808"/>
                <a:gd name="T96" fmla="*/ 94 w 808"/>
                <a:gd name="T97" fmla="*/ 620 h 808"/>
                <a:gd name="T98" fmla="*/ 32 w 808"/>
                <a:gd name="T99" fmla="*/ 683 h 808"/>
                <a:gd name="T100" fmla="*/ 32 w 808"/>
                <a:gd name="T101" fmla="*/ 714 h 808"/>
                <a:gd name="T102" fmla="*/ 156 w 808"/>
                <a:gd name="T103" fmla="*/ 714 h 808"/>
                <a:gd name="T104" fmla="*/ 218 w 808"/>
                <a:gd name="T105" fmla="*/ 683 h 808"/>
                <a:gd name="T106" fmla="*/ 280 w 808"/>
                <a:gd name="T107" fmla="*/ 714 h 808"/>
                <a:gd name="T108" fmla="*/ 342 w 808"/>
                <a:gd name="T109" fmla="*/ 807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8" h="808">
                  <a:moveTo>
                    <a:pt x="372" y="775"/>
                  </a:moveTo>
                  <a:lnTo>
                    <a:pt x="372" y="775"/>
                  </a:lnTo>
                  <a:lnTo>
                    <a:pt x="372" y="775"/>
                  </a:lnTo>
                  <a:lnTo>
                    <a:pt x="372" y="775"/>
                  </a:lnTo>
                  <a:lnTo>
                    <a:pt x="372" y="775"/>
                  </a:lnTo>
                  <a:cubicBezTo>
                    <a:pt x="403" y="775"/>
                    <a:pt x="403" y="775"/>
                    <a:pt x="403" y="775"/>
                  </a:cubicBezTo>
                  <a:lnTo>
                    <a:pt x="435" y="775"/>
                  </a:lnTo>
                  <a:lnTo>
                    <a:pt x="435" y="775"/>
                  </a:lnTo>
                  <a:lnTo>
                    <a:pt x="435" y="775"/>
                  </a:lnTo>
                  <a:cubicBezTo>
                    <a:pt x="466" y="775"/>
                    <a:pt x="466" y="775"/>
                    <a:pt x="466" y="775"/>
                  </a:cubicBezTo>
                  <a:lnTo>
                    <a:pt x="466" y="775"/>
                  </a:lnTo>
                  <a:lnTo>
                    <a:pt x="466" y="744"/>
                  </a:lnTo>
                  <a:lnTo>
                    <a:pt x="466" y="744"/>
                  </a:lnTo>
                  <a:lnTo>
                    <a:pt x="466" y="744"/>
                  </a:lnTo>
                  <a:lnTo>
                    <a:pt x="466" y="744"/>
                  </a:lnTo>
                  <a:lnTo>
                    <a:pt x="466" y="744"/>
                  </a:lnTo>
                  <a:cubicBezTo>
                    <a:pt x="466" y="744"/>
                    <a:pt x="435" y="744"/>
                    <a:pt x="435" y="714"/>
                  </a:cubicBezTo>
                  <a:lnTo>
                    <a:pt x="435" y="683"/>
                  </a:lnTo>
                  <a:lnTo>
                    <a:pt x="435" y="683"/>
                  </a:lnTo>
                  <a:lnTo>
                    <a:pt x="435" y="683"/>
                  </a:lnTo>
                  <a:cubicBezTo>
                    <a:pt x="403" y="683"/>
                    <a:pt x="403" y="683"/>
                    <a:pt x="403" y="683"/>
                  </a:cubicBezTo>
                  <a:cubicBezTo>
                    <a:pt x="403" y="651"/>
                    <a:pt x="403" y="651"/>
                    <a:pt x="403" y="620"/>
                  </a:cubicBezTo>
                  <a:lnTo>
                    <a:pt x="403" y="590"/>
                  </a:lnTo>
                  <a:lnTo>
                    <a:pt x="403" y="590"/>
                  </a:lnTo>
                  <a:cubicBezTo>
                    <a:pt x="403" y="559"/>
                    <a:pt x="435" y="559"/>
                    <a:pt x="435" y="559"/>
                  </a:cubicBezTo>
                  <a:cubicBezTo>
                    <a:pt x="435" y="527"/>
                    <a:pt x="466" y="527"/>
                    <a:pt x="466" y="527"/>
                  </a:cubicBezTo>
                  <a:lnTo>
                    <a:pt x="466" y="527"/>
                  </a:lnTo>
                  <a:lnTo>
                    <a:pt x="466" y="527"/>
                  </a:lnTo>
                  <a:lnTo>
                    <a:pt x="466" y="527"/>
                  </a:lnTo>
                  <a:cubicBezTo>
                    <a:pt x="496" y="527"/>
                    <a:pt x="496" y="527"/>
                    <a:pt x="496" y="559"/>
                  </a:cubicBezTo>
                  <a:lnTo>
                    <a:pt x="496" y="559"/>
                  </a:lnTo>
                  <a:cubicBezTo>
                    <a:pt x="528" y="527"/>
                    <a:pt x="528" y="527"/>
                    <a:pt x="528" y="527"/>
                  </a:cubicBezTo>
                  <a:lnTo>
                    <a:pt x="528" y="527"/>
                  </a:lnTo>
                  <a:cubicBezTo>
                    <a:pt x="528" y="496"/>
                    <a:pt x="528" y="496"/>
                    <a:pt x="559" y="496"/>
                  </a:cubicBezTo>
                  <a:cubicBezTo>
                    <a:pt x="559" y="496"/>
                    <a:pt x="559" y="496"/>
                    <a:pt x="559" y="466"/>
                  </a:cubicBezTo>
                  <a:lnTo>
                    <a:pt x="589" y="466"/>
                  </a:lnTo>
                  <a:cubicBezTo>
                    <a:pt x="589" y="466"/>
                    <a:pt x="589" y="466"/>
                    <a:pt x="620" y="435"/>
                  </a:cubicBezTo>
                  <a:lnTo>
                    <a:pt x="620" y="435"/>
                  </a:lnTo>
                  <a:lnTo>
                    <a:pt x="620" y="435"/>
                  </a:lnTo>
                  <a:lnTo>
                    <a:pt x="620" y="435"/>
                  </a:lnTo>
                  <a:cubicBezTo>
                    <a:pt x="620" y="403"/>
                    <a:pt x="620" y="403"/>
                    <a:pt x="652" y="403"/>
                  </a:cubicBezTo>
                  <a:lnTo>
                    <a:pt x="652" y="403"/>
                  </a:lnTo>
                  <a:lnTo>
                    <a:pt x="652" y="403"/>
                  </a:lnTo>
                  <a:cubicBezTo>
                    <a:pt x="652" y="372"/>
                    <a:pt x="652" y="372"/>
                    <a:pt x="683" y="372"/>
                  </a:cubicBezTo>
                  <a:cubicBezTo>
                    <a:pt x="683" y="342"/>
                    <a:pt x="683" y="342"/>
                    <a:pt x="683" y="342"/>
                  </a:cubicBezTo>
                  <a:cubicBezTo>
                    <a:pt x="683" y="311"/>
                    <a:pt x="683" y="311"/>
                    <a:pt x="683" y="311"/>
                  </a:cubicBezTo>
                  <a:lnTo>
                    <a:pt x="683" y="279"/>
                  </a:lnTo>
                  <a:lnTo>
                    <a:pt x="683" y="279"/>
                  </a:lnTo>
                  <a:lnTo>
                    <a:pt x="683" y="279"/>
                  </a:lnTo>
                  <a:lnTo>
                    <a:pt x="683" y="279"/>
                  </a:lnTo>
                  <a:cubicBezTo>
                    <a:pt x="683" y="279"/>
                    <a:pt x="683" y="279"/>
                    <a:pt x="652" y="279"/>
                  </a:cubicBezTo>
                  <a:cubicBezTo>
                    <a:pt x="652" y="248"/>
                    <a:pt x="652" y="248"/>
                    <a:pt x="652" y="248"/>
                  </a:cubicBezTo>
                  <a:cubicBezTo>
                    <a:pt x="652" y="218"/>
                    <a:pt x="652" y="218"/>
                    <a:pt x="652" y="218"/>
                  </a:cubicBezTo>
                  <a:lnTo>
                    <a:pt x="652" y="187"/>
                  </a:lnTo>
                  <a:lnTo>
                    <a:pt x="652" y="187"/>
                  </a:lnTo>
                  <a:lnTo>
                    <a:pt x="652" y="187"/>
                  </a:lnTo>
                  <a:lnTo>
                    <a:pt x="652" y="155"/>
                  </a:lnTo>
                  <a:cubicBezTo>
                    <a:pt x="652" y="155"/>
                    <a:pt x="652" y="155"/>
                    <a:pt x="652" y="124"/>
                  </a:cubicBezTo>
                  <a:cubicBezTo>
                    <a:pt x="652" y="124"/>
                    <a:pt x="652" y="124"/>
                    <a:pt x="652" y="94"/>
                  </a:cubicBezTo>
                  <a:lnTo>
                    <a:pt x="652" y="94"/>
                  </a:lnTo>
                  <a:lnTo>
                    <a:pt x="683" y="94"/>
                  </a:lnTo>
                  <a:lnTo>
                    <a:pt x="683" y="94"/>
                  </a:lnTo>
                  <a:lnTo>
                    <a:pt x="683" y="94"/>
                  </a:lnTo>
                  <a:lnTo>
                    <a:pt x="683" y="94"/>
                  </a:lnTo>
                  <a:cubicBezTo>
                    <a:pt x="713" y="94"/>
                    <a:pt x="713" y="94"/>
                    <a:pt x="744" y="124"/>
                  </a:cubicBezTo>
                  <a:lnTo>
                    <a:pt x="744" y="124"/>
                  </a:lnTo>
                  <a:lnTo>
                    <a:pt x="744" y="124"/>
                  </a:lnTo>
                  <a:cubicBezTo>
                    <a:pt x="776" y="94"/>
                    <a:pt x="776" y="94"/>
                    <a:pt x="776" y="94"/>
                  </a:cubicBezTo>
                  <a:cubicBezTo>
                    <a:pt x="807" y="94"/>
                    <a:pt x="807" y="94"/>
                    <a:pt x="807" y="94"/>
                  </a:cubicBezTo>
                  <a:lnTo>
                    <a:pt x="776" y="94"/>
                  </a:lnTo>
                  <a:lnTo>
                    <a:pt x="776" y="63"/>
                  </a:lnTo>
                  <a:lnTo>
                    <a:pt x="744" y="63"/>
                  </a:lnTo>
                  <a:lnTo>
                    <a:pt x="744" y="31"/>
                  </a:lnTo>
                  <a:lnTo>
                    <a:pt x="744" y="31"/>
                  </a:lnTo>
                  <a:lnTo>
                    <a:pt x="744" y="31"/>
                  </a:lnTo>
                  <a:lnTo>
                    <a:pt x="713" y="0"/>
                  </a:lnTo>
                  <a:lnTo>
                    <a:pt x="713" y="0"/>
                  </a:lnTo>
                  <a:lnTo>
                    <a:pt x="713" y="0"/>
                  </a:lnTo>
                  <a:lnTo>
                    <a:pt x="683" y="0"/>
                  </a:lnTo>
                  <a:cubicBezTo>
                    <a:pt x="683" y="0"/>
                    <a:pt x="683" y="0"/>
                    <a:pt x="652" y="0"/>
                  </a:cubicBezTo>
                  <a:cubicBezTo>
                    <a:pt x="652" y="0"/>
                    <a:pt x="652" y="0"/>
                    <a:pt x="620" y="31"/>
                  </a:cubicBezTo>
                  <a:lnTo>
                    <a:pt x="620" y="31"/>
                  </a:lnTo>
                  <a:lnTo>
                    <a:pt x="620" y="31"/>
                  </a:lnTo>
                  <a:cubicBezTo>
                    <a:pt x="620" y="31"/>
                    <a:pt x="620" y="31"/>
                    <a:pt x="589" y="31"/>
                  </a:cubicBezTo>
                  <a:lnTo>
                    <a:pt x="589" y="31"/>
                  </a:lnTo>
                  <a:lnTo>
                    <a:pt x="589" y="31"/>
                  </a:lnTo>
                  <a:lnTo>
                    <a:pt x="589" y="31"/>
                  </a:lnTo>
                  <a:lnTo>
                    <a:pt x="559" y="31"/>
                  </a:lnTo>
                  <a:cubicBezTo>
                    <a:pt x="559" y="31"/>
                    <a:pt x="559" y="31"/>
                    <a:pt x="559" y="63"/>
                  </a:cubicBezTo>
                  <a:lnTo>
                    <a:pt x="559" y="63"/>
                  </a:lnTo>
                  <a:lnTo>
                    <a:pt x="559" y="63"/>
                  </a:lnTo>
                  <a:cubicBezTo>
                    <a:pt x="559" y="63"/>
                    <a:pt x="559" y="63"/>
                    <a:pt x="559" y="94"/>
                  </a:cubicBezTo>
                  <a:lnTo>
                    <a:pt x="559" y="94"/>
                  </a:lnTo>
                  <a:lnTo>
                    <a:pt x="559" y="94"/>
                  </a:lnTo>
                  <a:lnTo>
                    <a:pt x="559" y="94"/>
                  </a:lnTo>
                  <a:cubicBezTo>
                    <a:pt x="559" y="124"/>
                    <a:pt x="559" y="155"/>
                    <a:pt x="528" y="155"/>
                  </a:cubicBezTo>
                  <a:lnTo>
                    <a:pt x="528" y="155"/>
                  </a:lnTo>
                  <a:lnTo>
                    <a:pt x="528" y="155"/>
                  </a:lnTo>
                  <a:lnTo>
                    <a:pt x="528" y="155"/>
                  </a:lnTo>
                  <a:cubicBezTo>
                    <a:pt x="528" y="187"/>
                    <a:pt x="528" y="218"/>
                    <a:pt x="496" y="218"/>
                  </a:cubicBezTo>
                  <a:lnTo>
                    <a:pt x="496" y="218"/>
                  </a:lnTo>
                  <a:lnTo>
                    <a:pt x="496" y="218"/>
                  </a:lnTo>
                  <a:cubicBezTo>
                    <a:pt x="466" y="248"/>
                    <a:pt x="466" y="248"/>
                    <a:pt x="466" y="248"/>
                  </a:cubicBezTo>
                  <a:lnTo>
                    <a:pt x="466" y="248"/>
                  </a:lnTo>
                  <a:cubicBezTo>
                    <a:pt x="466" y="279"/>
                    <a:pt x="435" y="279"/>
                    <a:pt x="435" y="279"/>
                  </a:cubicBezTo>
                  <a:lnTo>
                    <a:pt x="435" y="279"/>
                  </a:lnTo>
                  <a:lnTo>
                    <a:pt x="435" y="279"/>
                  </a:lnTo>
                  <a:lnTo>
                    <a:pt x="435" y="279"/>
                  </a:lnTo>
                  <a:cubicBezTo>
                    <a:pt x="435" y="311"/>
                    <a:pt x="435" y="311"/>
                    <a:pt x="435" y="311"/>
                  </a:cubicBezTo>
                  <a:lnTo>
                    <a:pt x="435" y="342"/>
                  </a:lnTo>
                  <a:lnTo>
                    <a:pt x="403" y="342"/>
                  </a:lnTo>
                  <a:lnTo>
                    <a:pt x="403" y="342"/>
                  </a:lnTo>
                  <a:cubicBezTo>
                    <a:pt x="403" y="372"/>
                    <a:pt x="403" y="372"/>
                    <a:pt x="372" y="372"/>
                  </a:cubicBezTo>
                  <a:lnTo>
                    <a:pt x="372" y="372"/>
                  </a:lnTo>
                  <a:cubicBezTo>
                    <a:pt x="372" y="372"/>
                    <a:pt x="342" y="372"/>
                    <a:pt x="342" y="342"/>
                  </a:cubicBezTo>
                  <a:lnTo>
                    <a:pt x="342" y="342"/>
                  </a:lnTo>
                  <a:cubicBezTo>
                    <a:pt x="342" y="342"/>
                    <a:pt x="342" y="342"/>
                    <a:pt x="342" y="372"/>
                  </a:cubicBezTo>
                  <a:lnTo>
                    <a:pt x="342" y="372"/>
                  </a:lnTo>
                  <a:lnTo>
                    <a:pt x="311" y="403"/>
                  </a:lnTo>
                  <a:lnTo>
                    <a:pt x="280" y="372"/>
                  </a:lnTo>
                  <a:cubicBezTo>
                    <a:pt x="280" y="403"/>
                    <a:pt x="280" y="403"/>
                    <a:pt x="280" y="403"/>
                  </a:cubicBezTo>
                  <a:lnTo>
                    <a:pt x="280" y="403"/>
                  </a:lnTo>
                  <a:cubicBezTo>
                    <a:pt x="280" y="435"/>
                    <a:pt x="280" y="435"/>
                    <a:pt x="280" y="435"/>
                  </a:cubicBezTo>
                  <a:cubicBezTo>
                    <a:pt x="280" y="466"/>
                    <a:pt x="280" y="466"/>
                    <a:pt x="248" y="466"/>
                  </a:cubicBezTo>
                  <a:lnTo>
                    <a:pt x="248" y="466"/>
                  </a:lnTo>
                  <a:cubicBezTo>
                    <a:pt x="218" y="466"/>
                    <a:pt x="218" y="466"/>
                    <a:pt x="218" y="466"/>
                  </a:cubicBezTo>
                  <a:lnTo>
                    <a:pt x="218" y="466"/>
                  </a:lnTo>
                  <a:lnTo>
                    <a:pt x="218" y="496"/>
                  </a:lnTo>
                  <a:lnTo>
                    <a:pt x="218" y="496"/>
                  </a:lnTo>
                  <a:cubicBezTo>
                    <a:pt x="187" y="496"/>
                    <a:pt x="187" y="496"/>
                    <a:pt x="187" y="496"/>
                  </a:cubicBezTo>
                  <a:lnTo>
                    <a:pt x="156" y="496"/>
                  </a:lnTo>
                  <a:lnTo>
                    <a:pt x="156" y="496"/>
                  </a:lnTo>
                  <a:lnTo>
                    <a:pt x="124" y="496"/>
                  </a:lnTo>
                  <a:lnTo>
                    <a:pt x="124" y="496"/>
                  </a:lnTo>
                  <a:lnTo>
                    <a:pt x="124" y="496"/>
                  </a:lnTo>
                  <a:lnTo>
                    <a:pt x="94" y="496"/>
                  </a:lnTo>
                  <a:cubicBezTo>
                    <a:pt x="94" y="496"/>
                    <a:pt x="63" y="496"/>
                    <a:pt x="32" y="496"/>
                  </a:cubicBezTo>
                  <a:lnTo>
                    <a:pt x="32" y="496"/>
                  </a:lnTo>
                  <a:cubicBezTo>
                    <a:pt x="63" y="496"/>
                    <a:pt x="63" y="527"/>
                    <a:pt x="63" y="527"/>
                  </a:cubicBezTo>
                  <a:lnTo>
                    <a:pt x="63" y="527"/>
                  </a:lnTo>
                  <a:lnTo>
                    <a:pt x="63" y="559"/>
                  </a:lnTo>
                  <a:cubicBezTo>
                    <a:pt x="63" y="559"/>
                    <a:pt x="63" y="559"/>
                    <a:pt x="63" y="590"/>
                  </a:cubicBezTo>
                  <a:cubicBezTo>
                    <a:pt x="94" y="590"/>
                    <a:pt x="94" y="590"/>
                    <a:pt x="94" y="590"/>
                  </a:cubicBezTo>
                  <a:lnTo>
                    <a:pt x="94" y="590"/>
                  </a:lnTo>
                  <a:lnTo>
                    <a:pt x="94" y="590"/>
                  </a:lnTo>
                  <a:lnTo>
                    <a:pt x="94" y="590"/>
                  </a:lnTo>
                  <a:cubicBezTo>
                    <a:pt x="94" y="620"/>
                    <a:pt x="94" y="620"/>
                    <a:pt x="94" y="620"/>
                  </a:cubicBezTo>
                  <a:cubicBezTo>
                    <a:pt x="94" y="651"/>
                    <a:pt x="94" y="651"/>
                    <a:pt x="94" y="651"/>
                  </a:cubicBezTo>
                  <a:cubicBezTo>
                    <a:pt x="94" y="683"/>
                    <a:pt x="63" y="683"/>
                    <a:pt x="63" y="683"/>
                  </a:cubicBezTo>
                  <a:cubicBezTo>
                    <a:pt x="32" y="683"/>
                    <a:pt x="32" y="683"/>
                    <a:pt x="32" y="683"/>
                  </a:cubicBezTo>
                  <a:cubicBezTo>
                    <a:pt x="32" y="683"/>
                    <a:pt x="0" y="683"/>
                    <a:pt x="0" y="714"/>
                  </a:cubicBezTo>
                  <a:lnTo>
                    <a:pt x="0" y="714"/>
                  </a:lnTo>
                  <a:cubicBezTo>
                    <a:pt x="32" y="714"/>
                    <a:pt x="32" y="714"/>
                    <a:pt x="32" y="714"/>
                  </a:cubicBezTo>
                  <a:cubicBezTo>
                    <a:pt x="63" y="714"/>
                    <a:pt x="94" y="714"/>
                    <a:pt x="124" y="683"/>
                  </a:cubicBezTo>
                  <a:lnTo>
                    <a:pt x="124" y="683"/>
                  </a:lnTo>
                  <a:cubicBezTo>
                    <a:pt x="156" y="683"/>
                    <a:pt x="156" y="714"/>
                    <a:pt x="156" y="714"/>
                  </a:cubicBezTo>
                  <a:lnTo>
                    <a:pt x="156" y="714"/>
                  </a:lnTo>
                  <a:lnTo>
                    <a:pt x="187" y="714"/>
                  </a:lnTo>
                  <a:cubicBezTo>
                    <a:pt x="218" y="714"/>
                    <a:pt x="218" y="683"/>
                    <a:pt x="218" y="683"/>
                  </a:cubicBezTo>
                  <a:lnTo>
                    <a:pt x="248" y="683"/>
                  </a:lnTo>
                  <a:lnTo>
                    <a:pt x="280" y="714"/>
                  </a:lnTo>
                  <a:lnTo>
                    <a:pt x="280" y="714"/>
                  </a:lnTo>
                  <a:cubicBezTo>
                    <a:pt x="280" y="744"/>
                    <a:pt x="311" y="744"/>
                    <a:pt x="311" y="775"/>
                  </a:cubicBezTo>
                  <a:cubicBezTo>
                    <a:pt x="311" y="807"/>
                    <a:pt x="311" y="807"/>
                    <a:pt x="342" y="807"/>
                  </a:cubicBezTo>
                  <a:lnTo>
                    <a:pt x="342" y="807"/>
                  </a:lnTo>
                  <a:lnTo>
                    <a:pt x="342" y="807"/>
                  </a:lnTo>
                  <a:cubicBezTo>
                    <a:pt x="342" y="775"/>
                    <a:pt x="372" y="775"/>
                    <a:pt x="372" y="7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6" name="Freeform 138"/>
            <p:cNvSpPr>
              <a:spLocks noChangeArrowheads="1"/>
            </p:cNvSpPr>
            <p:nvPr/>
          </p:nvSpPr>
          <p:spPr bwMode="auto">
            <a:xfrm>
              <a:off x="5454650" y="2003425"/>
              <a:ext cx="123825" cy="144463"/>
            </a:xfrm>
            <a:custGeom>
              <a:avLst/>
              <a:gdLst>
                <a:gd name="T0" fmla="*/ 124 w 342"/>
                <a:gd name="T1" fmla="*/ 402 h 403"/>
                <a:gd name="T2" fmla="*/ 154 w 342"/>
                <a:gd name="T3" fmla="*/ 372 h 403"/>
                <a:gd name="T4" fmla="*/ 154 w 342"/>
                <a:gd name="T5" fmla="*/ 372 h 403"/>
                <a:gd name="T6" fmla="*/ 154 w 342"/>
                <a:gd name="T7" fmla="*/ 372 h 403"/>
                <a:gd name="T8" fmla="*/ 154 w 342"/>
                <a:gd name="T9" fmla="*/ 372 h 403"/>
                <a:gd name="T10" fmla="*/ 154 w 342"/>
                <a:gd name="T11" fmla="*/ 372 h 403"/>
                <a:gd name="T12" fmla="*/ 154 w 342"/>
                <a:gd name="T13" fmla="*/ 309 h 403"/>
                <a:gd name="T14" fmla="*/ 154 w 342"/>
                <a:gd name="T15" fmla="*/ 309 h 403"/>
                <a:gd name="T16" fmla="*/ 185 w 342"/>
                <a:gd name="T17" fmla="*/ 248 h 403"/>
                <a:gd name="T18" fmla="*/ 185 w 342"/>
                <a:gd name="T19" fmla="*/ 216 h 403"/>
                <a:gd name="T20" fmla="*/ 185 w 342"/>
                <a:gd name="T21" fmla="*/ 216 h 403"/>
                <a:gd name="T22" fmla="*/ 248 w 342"/>
                <a:gd name="T23" fmla="*/ 216 h 403"/>
                <a:gd name="T24" fmla="*/ 248 w 342"/>
                <a:gd name="T25" fmla="*/ 155 h 403"/>
                <a:gd name="T26" fmla="*/ 248 w 342"/>
                <a:gd name="T27" fmla="*/ 155 h 403"/>
                <a:gd name="T28" fmla="*/ 248 w 342"/>
                <a:gd name="T29" fmla="*/ 124 h 403"/>
                <a:gd name="T30" fmla="*/ 248 w 342"/>
                <a:gd name="T31" fmla="*/ 124 h 403"/>
                <a:gd name="T32" fmla="*/ 248 w 342"/>
                <a:gd name="T33" fmla="*/ 92 h 403"/>
                <a:gd name="T34" fmla="*/ 278 w 342"/>
                <a:gd name="T35" fmla="*/ 92 h 403"/>
                <a:gd name="T36" fmla="*/ 309 w 342"/>
                <a:gd name="T37" fmla="*/ 61 h 403"/>
                <a:gd name="T38" fmla="*/ 341 w 342"/>
                <a:gd name="T39" fmla="*/ 31 h 403"/>
                <a:gd name="T40" fmla="*/ 341 w 342"/>
                <a:gd name="T41" fmla="*/ 31 h 403"/>
                <a:gd name="T42" fmla="*/ 309 w 342"/>
                <a:gd name="T43" fmla="*/ 0 h 403"/>
                <a:gd name="T44" fmla="*/ 309 w 342"/>
                <a:gd name="T45" fmla="*/ 0 h 403"/>
                <a:gd name="T46" fmla="*/ 248 w 342"/>
                <a:gd name="T47" fmla="*/ 31 h 403"/>
                <a:gd name="T48" fmla="*/ 185 w 342"/>
                <a:gd name="T49" fmla="*/ 92 h 403"/>
                <a:gd name="T50" fmla="*/ 154 w 342"/>
                <a:gd name="T51" fmla="*/ 92 h 403"/>
                <a:gd name="T52" fmla="*/ 154 w 342"/>
                <a:gd name="T53" fmla="*/ 92 h 403"/>
                <a:gd name="T54" fmla="*/ 154 w 342"/>
                <a:gd name="T55" fmla="*/ 92 h 403"/>
                <a:gd name="T56" fmla="*/ 124 w 342"/>
                <a:gd name="T57" fmla="*/ 92 h 403"/>
                <a:gd name="T58" fmla="*/ 124 w 342"/>
                <a:gd name="T59" fmla="*/ 92 h 403"/>
                <a:gd name="T60" fmla="*/ 61 w 342"/>
                <a:gd name="T61" fmla="*/ 124 h 403"/>
                <a:gd name="T62" fmla="*/ 30 w 342"/>
                <a:gd name="T63" fmla="*/ 92 h 403"/>
                <a:gd name="T64" fmla="*/ 30 w 342"/>
                <a:gd name="T65" fmla="*/ 92 h 403"/>
                <a:gd name="T66" fmla="*/ 0 w 342"/>
                <a:gd name="T67" fmla="*/ 92 h 403"/>
                <a:gd name="T68" fmla="*/ 30 w 342"/>
                <a:gd name="T69" fmla="*/ 124 h 403"/>
                <a:gd name="T70" fmla="*/ 30 w 342"/>
                <a:gd name="T71" fmla="*/ 155 h 403"/>
                <a:gd name="T72" fmla="*/ 30 w 342"/>
                <a:gd name="T73" fmla="*/ 155 h 403"/>
                <a:gd name="T74" fmla="*/ 30 w 342"/>
                <a:gd name="T75" fmla="*/ 155 h 403"/>
                <a:gd name="T76" fmla="*/ 93 w 342"/>
                <a:gd name="T77" fmla="*/ 155 h 403"/>
                <a:gd name="T78" fmla="*/ 93 w 342"/>
                <a:gd name="T79" fmla="*/ 155 h 403"/>
                <a:gd name="T80" fmla="*/ 124 w 342"/>
                <a:gd name="T81" fmla="*/ 155 h 403"/>
                <a:gd name="T82" fmla="*/ 154 w 342"/>
                <a:gd name="T83" fmla="*/ 185 h 403"/>
                <a:gd name="T84" fmla="*/ 124 w 342"/>
                <a:gd name="T85" fmla="*/ 278 h 403"/>
                <a:gd name="T86" fmla="*/ 93 w 342"/>
                <a:gd name="T87" fmla="*/ 278 h 403"/>
                <a:gd name="T88" fmla="*/ 93 w 342"/>
                <a:gd name="T89" fmla="*/ 278 h 403"/>
                <a:gd name="T90" fmla="*/ 93 w 342"/>
                <a:gd name="T91" fmla="*/ 340 h 403"/>
                <a:gd name="T92" fmla="*/ 124 w 342"/>
                <a:gd name="T93" fmla="*/ 340 h 403"/>
                <a:gd name="T94" fmla="*/ 124 w 342"/>
                <a:gd name="T95" fmla="*/ 3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2" h="403">
                  <a:moveTo>
                    <a:pt x="124" y="402"/>
                  </a:moveTo>
                  <a:lnTo>
                    <a:pt x="124" y="402"/>
                  </a:lnTo>
                  <a:lnTo>
                    <a:pt x="124" y="372"/>
                  </a:lnTo>
                  <a:lnTo>
                    <a:pt x="154" y="372"/>
                  </a:lnTo>
                  <a:lnTo>
                    <a:pt x="154" y="372"/>
                  </a:lnTo>
                  <a:lnTo>
                    <a:pt x="154" y="372"/>
                  </a:lnTo>
                  <a:lnTo>
                    <a:pt x="154" y="372"/>
                  </a:lnTo>
                  <a:lnTo>
                    <a:pt x="154" y="372"/>
                  </a:lnTo>
                  <a:lnTo>
                    <a:pt x="154" y="372"/>
                  </a:lnTo>
                  <a:lnTo>
                    <a:pt x="154" y="372"/>
                  </a:lnTo>
                  <a:lnTo>
                    <a:pt x="154" y="372"/>
                  </a:lnTo>
                  <a:lnTo>
                    <a:pt x="154" y="372"/>
                  </a:lnTo>
                  <a:lnTo>
                    <a:pt x="154" y="340"/>
                  </a:lnTo>
                  <a:lnTo>
                    <a:pt x="154" y="309"/>
                  </a:lnTo>
                  <a:lnTo>
                    <a:pt x="154" y="309"/>
                  </a:lnTo>
                  <a:lnTo>
                    <a:pt x="154" y="309"/>
                  </a:lnTo>
                  <a:cubicBezTo>
                    <a:pt x="154" y="278"/>
                    <a:pt x="154" y="278"/>
                    <a:pt x="154" y="278"/>
                  </a:cubicBezTo>
                  <a:cubicBezTo>
                    <a:pt x="154" y="278"/>
                    <a:pt x="154" y="248"/>
                    <a:pt x="185" y="248"/>
                  </a:cubicBezTo>
                  <a:lnTo>
                    <a:pt x="185" y="248"/>
                  </a:lnTo>
                  <a:lnTo>
                    <a:pt x="185" y="216"/>
                  </a:lnTo>
                  <a:lnTo>
                    <a:pt x="185" y="216"/>
                  </a:lnTo>
                  <a:lnTo>
                    <a:pt x="185" y="216"/>
                  </a:lnTo>
                  <a:cubicBezTo>
                    <a:pt x="217" y="216"/>
                    <a:pt x="217" y="248"/>
                    <a:pt x="217" y="248"/>
                  </a:cubicBezTo>
                  <a:cubicBezTo>
                    <a:pt x="248" y="216"/>
                    <a:pt x="248" y="216"/>
                    <a:pt x="248" y="216"/>
                  </a:cubicBezTo>
                  <a:cubicBezTo>
                    <a:pt x="248" y="185"/>
                    <a:pt x="248" y="185"/>
                    <a:pt x="248" y="185"/>
                  </a:cubicBezTo>
                  <a:lnTo>
                    <a:pt x="248" y="155"/>
                  </a:lnTo>
                  <a:lnTo>
                    <a:pt x="248" y="155"/>
                  </a:lnTo>
                  <a:lnTo>
                    <a:pt x="248" y="155"/>
                  </a:lnTo>
                  <a:lnTo>
                    <a:pt x="248" y="155"/>
                  </a:lnTo>
                  <a:lnTo>
                    <a:pt x="248" y="124"/>
                  </a:lnTo>
                  <a:cubicBezTo>
                    <a:pt x="278" y="124"/>
                    <a:pt x="278" y="124"/>
                    <a:pt x="278" y="124"/>
                  </a:cubicBezTo>
                  <a:cubicBezTo>
                    <a:pt x="278" y="124"/>
                    <a:pt x="278" y="124"/>
                    <a:pt x="248" y="124"/>
                  </a:cubicBezTo>
                  <a:lnTo>
                    <a:pt x="248" y="124"/>
                  </a:lnTo>
                  <a:cubicBezTo>
                    <a:pt x="248" y="124"/>
                    <a:pt x="248" y="124"/>
                    <a:pt x="248" y="92"/>
                  </a:cubicBezTo>
                  <a:lnTo>
                    <a:pt x="278" y="92"/>
                  </a:lnTo>
                  <a:lnTo>
                    <a:pt x="278" y="92"/>
                  </a:lnTo>
                  <a:cubicBezTo>
                    <a:pt x="278" y="61"/>
                    <a:pt x="278" y="61"/>
                    <a:pt x="309" y="61"/>
                  </a:cubicBezTo>
                  <a:lnTo>
                    <a:pt x="309" y="61"/>
                  </a:lnTo>
                  <a:lnTo>
                    <a:pt x="309" y="61"/>
                  </a:lnTo>
                  <a:cubicBezTo>
                    <a:pt x="309" y="61"/>
                    <a:pt x="309" y="31"/>
                    <a:pt x="341" y="31"/>
                  </a:cubicBezTo>
                  <a:lnTo>
                    <a:pt x="341" y="31"/>
                  </a:lnTo>
                  <a:lnTo>
                    <a:pt x="341" y="31"/>
                  </a:lnTo>
                  <a:cubicBezTo>
                    <a:pt x="341" y="31"/>
                    <a:pt x="341" y="0"/>
                    <a:pt x="309" y="0"/>
                  </a:cubicBezTo>
                  <a:lnTo>
                    <a:pt x="309" y="0"/>
                  </a:lnTo>
                  <a:lnTo>
                    <a:pt x="309" y="0"/>
                  </a:lnTo>
                  <a:lnTo>
                    <a:pt x="309" y="0"/>
                  </a:lnTo>
                  <a:cubicBezTo>
                    <a:pt x="309" y="0"/>
                    <a:pt x="309" y="0"/>
                    <a:pt x="309" y="31"/>
                  </a:cubicBezTo>
                  <a:cubicBezTo>
                    <a:pt x="278" y="31"/>
                    <a:pt x="278" y="31"/>
                    <a:pt x="248" y="31"/>
                  </a:cubicBezTo>
                  <a:cubicBezTo>
                    <a:pt x="248" y="61"/>
                    <a:pt x="248" y="61"/>
                    <a:pt x="248" y="61"/>
                  </a:cubicBezTo>
                  <a:cubicBezTo>
                    <a:pt x="217" y="61"/>
                    <a:pt x="185" y="92"/>
                    <a:pt x="185" y="92"/>
                  </a:cubicBezTo>
                  <a:lnTo>
                    <a:pt x="185" y="92"/>
                  </a:lnTo>
                  <a:lnTo>
                    <a:pt x="154" y="92"/>
                  </a:lnTo>
                  <a:lnTo>
                    <a:pt x="154" y="92"/>
                  </a:lnTo>
                  <a:lnTo>
                    <a:pt x="154" y="92"/>
                  </a:lnTo>
                  <a:lnTo>
                    <a:pt x="154" y="92"/>
                  </a:lnTo>
                  <a:lnTo>
                    <a:pt x="154" y="92"/>
                  </a:lnTo>
                  <a:lnTo>
                    <a:pt x="154" y="92"/>
                  </a:lnTo>
                  <a:lnTo>
                    <a:pt x="124" y="92"/>
                  </a:lnTo>
                  <a:lnTo>
                    <a:pt x="124" y="92"/>
                  </a:lnTo>
                  <a:lnTo>
                    <a:pt x="124" y="92"/>
                  </a:lnTo>
                  <a:cubicBezTo>
                    <a:pt x="124" y="92"/>
                    <a:pt x="93" y="92"/>
                    <a:pt x="93" y="124"/>
                  </a:cubicBezTo>
                  <a:cubicBezTo>
                    <a:pt x="61" y="124"/>
                    <a:pt x="61" y="124"/>
                    <a:pt x="61" y="124"/>
                  </a:cubicBezTo>
                  <a:lnTo>
                    <a:pt x="61" y="124"/>
                  </a:lnTo>
                  <a:lnTo>
                    <a:pt x="30" y="92"/>
                  </a:lnTo>
                  <a:lnTo>
                    <a:pt x="30" y="92"/>
                  </a:lnTo>
                  <a:lnTo>
                    <a:pt x="30" y="92"/>
                  </a:lnTo>
                  <a:lnTo>
                    <a:pt x="0" y="92"/>
                  </a:lnTo>
                  <a:lnTo>
                    <a:pt x="0" y="92"/>
                  </a:lnTo>
                  <a:cubicBezTo>
                    <a:pt x="0" y="124"/>
                    <a:pt x="30" y="124"/>
                    <a:pt x="30" y="124"/>
                  </a:cubicBezTo>
                  <a:lnTo>
                    <a:pt x="30" y="124"/>
                  </a:lnTo>
                  <a:lnTo>
                    <a:pt x="30" y="124"/>
                  </a:lnTo>
                  <a:lnTo>
                    <a:pt x="30" y="155"/>
                  </a:lnTo>
                  <a:lnTo>
                    <a:pt x="30" y="155"/>
                  </a:lnTo>
                  <a:lnTo>
                    <a:pt x="30" y="155"/>
                  </a:lnTo>
                  <a:lnTo>
                    <a:pt x="30" y="155"/>
                  </a:lnTo>
                  <a:lnTo>
                    <a:pt x="30" y="155"/>
                  </a:lnTo>
                  <a:cubicBezTo>
                    <a:pt x="61" y="155"/>
                    <a:pt x="61" y="155"/>
                    <a:pt x="93" y="155"/>
                  </a:cubicBezTo>
                  <a:lnTo>
                    <a:pt x="93" y="155"/>
                  </a:lnTo>
                  <a:lnTo>
                    <a:pt x="93" y="155"/>
                  </a:lnTo>
                  <a:lnTo>
                    <a:pt x="93" y="155"/>
                  </a:lnTo>
                  <a:lnTo>
                    <a:pt x="93" y="155"/>
                  </a:lnTo>
                  <a:cubicBezTo>
                    <a:pt x="124" y="155"/>
                    <a:pt x="124" y="155"/>
                    <a:pt x="124" y="155"/>
                  </a:cubicBezTo>
                  <a:cubicBezTo>
                    <a:pt x="154" y="155"/>
                    <a:pt x="154" y="155"/>
                    <a:pt x="154" y="185"/>
                  </a:cubicBezTo>
                  <a:lnTo>
                    <a:pt x="154" y="185"/>
                  </a:lnTo>
                  <a:cubicBezTo>
                    <a:pt x="154" y="216"/>
                    <a:pt x="154" y="216"/>
                    <a:pt x="154" y="216"/>
                  </a:cubicBezTo>
                  <a:cubicBezTo>
                    <a:pt x="154" y="248"/>
                    <a:pt x="124" y="278"/>
                    <a:pt x="124" y="278"/>
                  </a:cubicBezTo>
                  <a:cubicBezTo>
                    <a:pt x="93" y="278"/>
                    <a:pt x="93" y="278"/>
                    <a:pt x="93" y="278"/>
                  </a:cubicBezTo>
                  <a:lnTo>
                    <a:pt x="93" y="278"/>
                  </a:lnTo>
                  <a:lnTo>
                    <a:pt x="93" y="278"/>
                  </a:lnTo>
                  <a:lnTo>
                    <a:pt x="93" y="278"/>
                  </a:lnTo>
                  <a:cubicBezTo>
                    <a:pt x="93" y="309"/>
                    <a:pt x="93" y="309"/>
                    <a:pt x="93" y="309"/>
                  </a:cubicBezTo>
                  <a:cubicBezTo>
                    <a:pt x="93" y="309"/>
                    <a:pt x="93" y="309"/>
                    <a:pt x="93" y="340"/>
                  </a:cubicBezTo>
                  <a:lnTo>
                    <a:pt x="93" y="340"/>
                  </a:lnTo>
                  <a:cubicBezTo>
                    <a:pt x="124" y="340"/>
                    <a:pt x="124" y="340"/>
                    <a:pt x="124" y="340"/>
                  </a:cubicBezTo>
                  <a:lnTo>
                    <a:pt x="124" y="340"/>
                  </a:lnTo>
                  <a:cubicBezTo>
                    <a:pt x="124" y="372"/>
                    <a:pt x="124" y="372"/>
                    <a:pt x="124" y="372"/>
                  </a:cubicBezTo>
                  <a:cubicBezTo>
                    <a:pt x="124" y="372"/>
                    <a:pt x="124" y="372"/>
                    <a:pt x="124" y="40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7" name="Freeform 139"/>
            <p:cNvSpPr>
              <a:spLocks noChangeArrowheads="1"/>
            </p:cNvSpPr>
            <p:nvPr/>
          </p:nvSpPr>
          <p:spPr bwMode="auto">
            <a:xfrm>
              <a:off x="4214813" y="865188"/>
              <a:ext cx="3192462" cy="803275"/>
            </a:xfrm>
            <a:custGeom>
              <a:avLst/>
              <a:gdLst>
                <a:gd name="T0" fmla="*/ 7717 w 8866"/>
                <a:gd name="T1" fmla="*/ 527 h 2232"/>
                <a:gd name="T2" fmla="*/ 7345 w 8866"/>
                <a:gd name="T3" fmla="*/ 527 h 2232"/>
                <a:gd name="T4" fmla="*/ 6788 w 8866"/>
                <a:gd name="T5" fmla="*/ 403 h 2232"/>
                <a:gd name="T6" fmla="*/ 6354 w 8866"/>
                <a:gd name="T7" fmla="*/ 310 h 2232"/>
                <a:gd name="T8" fmla="*/ 5920 w 8866"/>
                <a:gd name="T9" fmla="*/ 403 h 2232"/>
                <a:gd name="T10" fmla="*/ 5486 w 8866"/>
                <a:gd name="T11" fmla="*/ 372 h 2232"/>
                <a:gd name="T12" fmla="*/ 5083 w 8866"/>
                <a:gd name="T13" fmla="*/ 310 h 2232"/>
                <a:gd name="T14" fmla="*/ 4526 w 8866"/>
                <a:gd name="T15" fmla="*/ 279 h 2232"/>
                <a:gd name="T16" fmla="*/ 4618 w 8866"/>
                <a:gd name="T17" fmla="*/ 62 h 2232"/>
                <a:gd name="T18" fmla="*/ 4154 w 8866"/>
                <a:gd name="T19" fmla="*/ 0 h 2232"/>
                <a:gd name="T20" fmla="*/ 3565 w 8866"/>
                <a:gd name="T21" fmla="*/ 124 h 2232"/>
                <a:gd name="T22" fmla="*/ 3099 w 8866"/>
                <a:gd name="T23" fmla="*/ 248 h 2232"/>
                <a:gd name="T24" fmla="*/ 3006 w 8866"/>
                <a:gd name="T25" fmla="*/ 403 h 2232"/>
                <a:gd name="T26" fmla="*/ 2603 w 8866"/>
                <a:gd name="T27" fmla="*/ 496 h 2232"/>
                <a:gd name="T28" fmla="*/ 2325 w 8866"/>
                <a:gd name="T29" fmla="*/ 713 h 2232"/>
                <a:gd name="T30" fmla="*/ 2449 w 8866"/>
                <a:gd name="T31" fmla="*/ 310 h 2232"/>
                <a:gd name="T32" fmla="*/ 2293 w 8866"/>
                <a:gd name="T33" fmla="*/ 496 h 2232"/>
                <a:gd name="T34" fmla="*/ 1766 w 8866"/>
                <a:gd name="T35" fmla="*/ 589 h 2232"/>
                <a:gd name="T36" fmla="*/ 1302 w 8866"/>
                <a:gd name="T37" fmla="*/ 589 h 2232"/>
                <a:gd name="T38" fmla="*/ 992 w 8866"/>
                <a:gd name="T39" fmla="*/ 589 h 2232"/>
                <a:gd name="T40" fmla="*/ 681 w 8866"/>
                <a:gd name="T41" fmla="*/ 837 h 2232"/>
                <a:gd name="T42" fmla="*/ 372 w 8866"/>
                <a:gd name="T43" fmla="*/ 744 h 2232"/>
                <a:gd name="T44" fmla="*/ 651 w 8866"/>
                <a:gd name="T45" fmla="*/ 620 h 2232"/>
                <a:gd name="T46" fmla="*/ 124 w 8866"/>
                <a:gd name="T47" fmla="*/ 527 h 2232"/>
                <a:gd name="T48" fmla="*/ 186 w 8866"/>
                <a:gd name="T49" fmla="*/ 868 h 2232"/>
                <a:gd name="T50" fmla="*/ 0 w 8866"/>
                <a:gd name="T51" fmla="*/ 1209 h 2232"/>
                <a:gd name="T52" fmla="*/ 186 w 8866"/>
                <a:gd name="T53" fmla="*/ 1364 h 2232"/>
                <a:gd name="T54" fmla="*/ 310 w 8866"/>
                <a:gd name="T55" fmla="*/ 1581 h 2232"/>
                <a:gd name="T56" fmla="*/ 527 w 8866"/>
                <a:gd name="T57" fmla="*/ 1705 h 2232"/>
                <a:gd name="T58" fmla="*/ 651 w 8866"/>
                <a:gd name="T59" fmla="*/ 1922 h 2232"/>
                <a:gd name="T60" fmla="*/ 774 w 8866"/>
                <a:gd name="T61" fmla="*/ 2170 h 2232"/>
                <a:gd name="T62" fmla="*/ 1022 w 8866"/>
                <a:gd name="T63" fmla="*/ 2231 h 2232"/>
                <a:gd name="T64" fmla="*/ 1146 w 8866"/>
                <a:gd name="T65" fmla="*/ 1984 h 2232"/>
                <a:gd name="T66" fmla="*/ 1054 w 8866"/>
                <a:gd name="T67" fmla="*/ 1766 h 2232"/>
                <a:gd name="T68" fmla="*/ 1270 w 8866"/>
                <a:gd name="T69" fmla="*/ 1612 h 2232"/>
                <a:gd name="T70" fmla="*/ 1550 w 8866"/>
                <a:gd name="T71" fmla="*/ 1674 h 2232"/>
                <a:gd name="T72" fmla="*/ 1766 w 8866"/>
                <a:gd name="T73" fmla="*/ 1642 h 2232"/>
                <a:gd name="T74" fmla="*/ 2014 w 8866"/>
                <a:gd name="T75" fmla="*/ 1457 h 2232"/>
                <a:gd name="T76" fmla="*/ 2293 w 8866"/>
                <a:gd name="T77" fmla="*/ 1364 h 2232"/>
                <a:gd name="T78" fmla="*/ 2510 w 8866"/>
                <a:gd name="T79" fmla="*/ 1457 h 2232"/>
                <a:gd name="T80" fmla="*/ 2727 w 8866"/>
                <a:gd name="T81" fmla="*/ 1488 h 2232"/>
                <a:gd name="T82" fmla="*/ 3006 w 8866"/>
                <a:gd name="T83" fmla="*/ 1674 h 2232"/>
                <a:gd name="T84" fmla="*/ 3286 w 8866"/>
                <a:gd name="T85" fmla="*/ 1736 h 2232"/>
                <a:gd name="T86" fmla="*/ 3565 w 8866"/>
                <a:gd name="T87" fmla="*/ 1674 h 2232"/>
                <a:gd name="T88" fmla="*/ 3843 w 8866"/>
                <a:gd name="T89" fmla="*/ 1736 h 2232"/>
                <a:gd name="T90" fmla="*/ 4154 w 8866"/>
                <a:gd name="T91" fmla="*/ 1674 h 2232"/>
                <a:gd name="T92" fmla="*/ 4587 w 8866"/>
                <a:gd name="T93" fmla="*/ 1766 h 2232"/>
                <a:gd name="T94" fmla="*/ 4959 w 8866"/>
                <a:gd name="T95" fmla="*/ 1766 h 2232"/>
                <a:gd name="T96" fmla="*/ 5114 w 8866"/>
                <a:gd name="T97" fmla="*/ 1518 h 2232"/>
                <a:gd name="T98" fmla="*/ 5548 w 8866"/>
                <a:gd name="T99" fmla="*/ 1766 h 2232"/>
                <a:gd name="T100" fmla="*/ 5889 w 8866"/>
                <a:gd name="T101" fmla="*/ 1829 h 2232"/>
                <a:gd name="T102" fmla="*/ 5858 w 8866"/>
                <a:gd name="T103" fmla="*/ 2077 h 2232"/>
                <a:gd name="T104" fmla="*/ 5858 w 8866"/>
                <a:gd name="T105" fmla="*/ 2201 h 2232"/>
                <a:gd name="T106" fmla="*/ 6230 w 8866"/>
                <a:gd name="T107" fmla="*/ 1550 h 2232"/>
                <a:gd name="T108" fmla="*/ 6106 w 8866"/>
                <a:gd name="T109" fmla="*/ 1302 h 2232"/>
                <a:gd name="T110" fmla="*/ 6726 w 8866"/>
                <a:gd name="T111" fmla="*/ 1116 h 2232"/>
                <a:gd name="T112" fmla="*/ 7253 w 8866"/>
                <a:gd name="T113" fmla="*/ 961 h 2232"/>
                <a:gd name="T114" fmla="*/ 7532 w 8866"/>
                <a:gd name="T115" fmla="*/ 898 h 2232"/>
                <a:gd name="T116" fmla="*/ 7098 w 8866"/>
                <a:gd name="T117" fmla="*/ 1333 h 2232"/>
                <a:gd name="T118" fmla="*/ 7284 w 8866"/>
                <a:gd name="T119" fmla="*/ 1518 h 2232"/>
                <a:gd name="T120" fmla="*/ 7625 w 8866"/>
                <a:gd name="T121" fmla="*/ 1054 h 2232"/>
                <a:gd name="T122" fmla="*/ 8121 w 8866"/>
                <a:gd name="T123" fmla="*/ 961 h 2232"/>
                <a:gd name="T124" fmla="*/ 8245 w 8866"/>
                <a:gd name="T125" fmla="*/ 744 h 2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66" h="2232">
                  <a:moveTo>
                    <a:pt x="8772" y="682"/>
                  </a:moveTo>
                  <a:lnTo>
                    <a:pt x="8772" y="682"/>
                  </a:lnTo>
                  <a:cubicBezTo>
                    <a:pt x="8709" y="682"/>
                    <a:pt x="8648" y="651"/>
                    <a:pt x="8617" y="620"/>
                  </a:cubicBezTo>
                  <a:cubicBezTo>
                    <a:pt x="8617" y="620"/>
                    <a:pt x="8555" y="558"/>
                    <a:pt x="8369" y="558"/>
                  </a:cubicBezTo>
                  <a:lnTo>
                    <a:pt x="8369" y="558"/>
                  </a:lnTo>
                  <a:cubicBezTo>
                    <a:pt x="8337" y="558"/>
                    <a:pt x="8307" y="527"/>
                    <a:pt x="8276" y="527"/>
                  </a:cubicBezTo>
                  <a:lnTo>
                    <a:pt x="8245" y="527"/>
                  </a:lnTo>
                  <a:lnTo>
                    <a:pt x="8245" y="527"/>
                  </a:lnTo>
                  <a:cubicBezTo>
                    <a:pt x="8213" y="527"/>
                    <a:pt x="8213" y="496"/>
                    <a:pt x="8183" y="496"/>
                  </a:cubicBezTo>
                  <a:cubicBezTo>
                    <a:pt x="8183" y="496"/>
                    <a:pt x="8121" y="496"/>
                    <a:pt x="8028" y="496"/>
                  </a:cubicBezTo>
                  <a:cubicBezTo>
                    <a:pt x="7997" y="496"/>
                    <a:pt x="7935" y="496"/>
                    <a:pt x="7935" y="496"/>
                  </a:cubicBezTo>
                  <a:cubicBezTo>
                    <a:pt x="7935" y="496"/>
                    <a:pt x="7935" y="496"/>
                    <a:pt x="7904" y="496"/>
                  </a:cubicBezTo>
                  <a:lnTo>
                    <a:pt x="7904" y="496"/>
                  </a:lnTo>
                  <a:cubicBezTo>
                    <a:pt x="7935" y="527"/>
                    <a:pt x="7935" y="527"/>
                    <a:pt x="7935" y="558"/>
                  </a:cubicBezTo>
                  <a:lnTo>
                    <a:pt x="7904" y="589"/>
                  </a:lnTo>
                  <a:cubicBezTo>
                    <a:pt x="7873" y="589"/>
                    <a:pt x="7873" y="589"/>
                    <a:pt x="7841" y="558"/>
                  </a:cubicBezTo>
                  <a:lnTo>
                    <a:pt x="7841" y="558"/>
                  </a:lnTo>
                  <a:cubicBezTo>
                    <a:pt x="7811" y="558"/>
                    <a:pt x="7749" y="527"/>
                    <a:pt x="7749" y="527"/>
                  </a:cubicBezTo>
                  <a:lnTo>
                    <a:pt x="7749" y="527"/>
                  </a:lnTo>
                  <a:cubicBezTo>
                    <a:pt x="7717" y="527"/>
                    <a:pt x="7717" y="527"/>
                    <a:pt x="7717" y="527"/>
                  </a:cubicBezTo>
                  <a:lnTo>
                    <a:pt x="7717" y="527"/>
                  </a:lnTo>
                  <a:cubicBezTo>
                    <a:pt x="7687" y="527"/>
                    <a:pt x="7687" y="527"/>
                    <a:pt x="7687" y="527"/>
                  </a:cubicBezTo>
                  <a:cubicBezTo>
                    <a:pt x="7656" y="527"/>
                    <a:pt x="7656" y="527"/>
                    <a:pt x="7656" y="527"/>
                  </a:cubicBezTo>
                  <a:lnTo>
                    <a:pt x="7625" y="527"/>
                  </a:lnTo>
                  <a:lnTo>
                    <a:pt x="7593" y="527"/>
                  </a:lnTo>
                  <a:lnTo>
                    <a:pt x="7593" y="527"/>
                  </a:lnTo>
                  <a:lnTo>
                    <a:pt x="7593" y="527"/>
                  </a:lnTo>
                  <a:cubicBezTo>
                    <a:pt x="7593" y="527"/>
                    <a:pt x="7593" y="527"/>
                    <a:pt x="7563" y="527"/>
                  </a:cubicBezTo>
                  <a:cubicBezTo>
                    <a:pt x="7563" y="527"/>
                    <a:pt x="7563" y="527"/>
                    <a:pt x="7532" y="527"/>
                  </a:cubicBezTo>
                  <a:lnTo>
                    <a:pt x="7532" y="527"/>
                  </a:lnTo>
                  <a:cubicBezTo>
                    <a:pt x="7532" y="527"/>
                    <a:pt x="7532" y="527"/>
                    <a:pt x="7501" y="527"/>
                  </a:cubicBezTo>
                  <a:cubicBezTo>
                    <a:pt x="7501" y="527"/>
                    <a:pt x="7501" y="527"/>
                    <a:pt x="7469" y="527"/>
                  </a:cubicBezTo>
                  <a:lnTo>
                    <a:pt x="7439" y="527"/>
                  </a:lnTo>
                  <a:lnTo>
                    <a:pt x="7439" y="527"/>
                  </a:lnTo>
                  <a:lnTo>
                    <a:pt x="7439" y="527"/>
                  </a:lnTo>
                  <a:lnTo>
                    <a:pt x="7408" y="527"/>
                  </a:lnTo>
                  <a:lnTo>
                    <a:pt x="7408" y="558"/>
                  </a:lnTo>
                  <a:cubicBezTo>
                    <a:pt x="7408" y="558"/>
                    <a:pt x="7408" y="558"/>
                    <a:pt x="7408" y="589"/>
                  </a:cubicBezTo>
                  <a:lnTo>
                    <a:pt x="7377" y="589"/>
                  </a:lnTo>
                  <a:lnTo>
                    <a:pt x="7377" y="589"/>
                  </a:lnTo>
                  <a:lnTo>
                    <a:pt x="7377" y="589"/>
                  </a:lnTo>
                  <a:cubicBezTo>
                    <a:pt x="7345" y="558"/>
                    <a:pt x="7345" y="558"/>
                    <a:pt x="7345" y="527"/>
                  </a:cubicBezTo>
                  <a:lnTo>
                    <a:pt x="7345" y="527"/>
                  </a:lnTo>
                  <a:lnTo>
                    <a:pt x="7345" y="527"/>
                  </a:lnTo>
                  <a:lnTo>
                    <a:pt x="7345" y="527"/>
                  </a:lnTo>
                  <a:cubicBezTo>
                    <a:pt x="7315" y="527"/>
                    <a:pt x="7315" y="527"/>
                    <a:pt x="7315" y="496"/>
                  </a:cubicBezTo>
                  <a:cubicBezTo>
                    <a:pt x="7284" y="496"/>
                    <a:pt x="7284" y="496"/>
                    <a:pt x="7284" y="496"/>
                  </a:cubicBezTo>
                  <a:cubicBezTo>
                    <a:pt x="7284" y="465"/>
                    <a:pt x="7284" y="465"/>
                    <a:pt x="7284" y="465"/>
                  </a:cubicBezTo>
                  <a:cubicBezTo>
                    <a:pt x="7284" y="465"/>
                    <a:pt x="7284" y="434"/>
                    <a:pt x="7253" y="434"/>
                  </a:cubicBezTo>
                  <a:cubicBezTo>
                    <a:pt x="7222" y="434"/>
                    <a:pt x="7222" y="434"/>
                    <a:pt x="7191" y="434"/>
                  </a:cubicBezTo>
                  <a:lnTo>
                    <a:pt x="7191" y="434"/>
                  </a:lnTo>
                  <a:cubicBezTo>
                    <a:pt x="7191" y="434"/>
                    <a:pt x="7191" y="434"/>
                    <a:pt x="7160" y="434"/>
                  </a:cubicBezTo>
                  <a:cubicBezTo>
                    <a:pt x="7129" y="434"/>
                    <a:pt x="7098" y="434"/>
                    <a:pt x="7067" y="434"/>
                  </a:cubicBezTo>
                  <a:cubicBezTo>
                    <a:pt x="7036" y="434"/>
                    <a:pt x="7036" y="434"/>
                    <a:pt x="7005" y="434"/>
                  </a:cubicBezTo>
                  <a:lnTo>
                    <a:pt x="6974" y="434"/>
                  </a:lnTo>
                  <a:lnTo>
                    <a:pt x="6974" y="434"/>
                  </a:lnTo>
                  <a:cubicBezTo>
                    <a:pt x="6943" y="434"/>
                    <a:pt x="6912" y="434"/>
                    <a:pt x="6912" y="434"/>
                  </a:cubicBezTo>
                  <a:cubicBezTo>
                    <a:pt x="6881" y="434"/>
                    <a:pt x="6881" y="434"/>
                    <a:pt x="6881" y="434"/>
                  </a:cubicBezTo>
                  <a:cubicBezTo>
                    <a:pt x="6881" y="434"/>
                    <a:pt x="6881" y="434"/>
                    <a:pt x="6850" y="434"/>
                  </a:cubicBezTo>
                  <a:lnTo>
                    <a:pt x="6850" y="434"/>
                  </a:lnTo>
                  <a:cubicBezTo>
                    <a:pt x="6850" y="434"/>
                    <a:pt x="6850" y="403"/>
                    <a:pt x="6819" y="403"/>
                  </a:cubicBezTo>
                  <a:lnTo>
                    <a:pt x="6819" y="403"/>
                  </a:lnTo>
                  <a:lnTo>
                    <a:pt x="6788" y="403"/>
                  </a:lnTo>
                  <a:lnTo>
                    <a:pt x="6788" y="403"/>
                  </a:lnTo>
                  <a:cubicBezTo>
                    <a:pt x="6757" y="403"/>
                    <a:pt x="6757" y="403"/>
                    <a:pt x="6757" y="403"/>
                  </a:cubicBezTo>
                  <a:lnTo>
                    <a:pt x="6757" y="403"/>
                  </a:lnTo>
                  <a:lnTo>
                    <a:pt x="6757" y="403"/>
                  </a:lnTo>
                  <a:lnTo>
                    <a:pt x="6726" y="403"/>
                  </a:lnTo>
                  <a:lnTo>
                    <a:pt x="6726" y="372"/>
                  </a:lnTo>
                  <a:lnTo>
                    <a:pt x="6726" y="341"/>
                  </a:lnTo>
                  <a:cubicBezTo>
                    <a:pt x="6695" y="341"/>
                    <a:pt x="6695" y="341"/>
                    <a:pt x="6695" y="341"/>
                  </a:cubicBezTo>
                  <a:cubicBezTo>
                    <a:pt x="6695" y="341"/>
                    <a:pt x="6695" y="341"/>
                    <a:pt x="6664" y="341"/>
                  </a:cubicBezTo>
                  <a:cubicBezTo>
                    <a:pt x="6633" y="341"/>
                    <a:pt x="6633" y="341"/>
                    <a:pt x="6633" y="341"/>
                  </a:cubicBezTo>
                  <a:lnTo>
                    <a:pt x="6602" y="341"/>
                  </a:lnTo>
                  <a:cubicBezTo>
                    <a:pt x="6602" y="372"/>
                    <a:pt x="6571" y="372"/>
                    <a:pt x="6540" y="403"/>
                  </a:cubicBezTo>
                  <a:lnTo>
                    <a:pt x="6540" y="403"/>
                  </a:lnTo>
                  <a:cubicBezTo>
                    <a:pt x="6509" y="403"/>
                    <a:pt x="6478" y="372"/>
                    <a:pt x="6478" y="372"/>
                  </a:cubicBezTo>
                  <a:cubicBezTo>
                    <a:pt x="6385" y="372"/>
                    <a:pt x="6385" y="372"/>
                    <a:pt x="6385" y="372"/>
                  </a:cubicBezTo>
                  <a:cubicBezTo>
                    <a:pt x="6478" y="341"/>
                    <a:pt x="6478" y="341"/>
                    <a:pt x="6478" y="341"/>
                  </a:cubicBezTo>
                  <a:lnTo>
                    <a:pt x="6478" y="341"/>
                  </a:lnTo>
                  <a:lnTo>
                    <a:pt x="6478" y="341"/>
                  </a:lnTo>
                  <a:cubicBezTo>
                    <a:pt x="6478" y="310"/>
                    <a:pt x="6447" y="310"/>
                    <a:pt x="6447" y="310"/>
                  </a:cubicBezTo>
                  <a:cubicBezTo>
                    <a:pt x="6416" y="310"/>
                    <a:pt x="6385" y="310"/>
                    <a:pt x="6385" y="310"/>
                  </a:cubicBezTo>
                  <a:lnTo>
                    <a:pt x="6354" y="310"/>
                  </a:lnTo>
                  <a:lnTo>
                    <a:pt x="6354" y="310"/>
                  </a:lnTo>
                  <a:cubicBezTo>
                    <a:pt x="6323" y="310"/>
                    <a:pt x="6261" y="310"/>
                    <a:pt x="6261" y="310"/>
                  </a:cubicBezTo>
                  <a:lnTo>
                    <a:pt x="6261" y="310"/>
                  </a:lnTo>
                  <a:lnTo>
                    <a:pt x="6261" y="310"/>
                  </a:lnTo>
                  <a:lnTo>
                    <a:pt x="6261" y="310"/>
                  </a:lnTo>
                  <a:cubicBezTo>
                    <a:pt x="6261" y="310"/>
                    <a:pt x="6261" y="310"/>
                    <a:pt x="6230" y="341"/>
                  </a:cubicBezTo>
                  <a:lnTo>
                    <a:pt x="6230" y="341"/>
                  </a:lnTo>
                  <a:lnTo>
                    <a:pt x="6230" y="341"/>
                  </a:lnTo>
                  <a:cubicBezTo>
                    <a:pt x="6230" y="372"/>
                    <a:pt x="6230" y="372"/>
                    <a:pt x="6230" y="372"/>
                  </a:cubicBezTo>
                  <a:cubicBezTo>
                    <a:pt x="6230" y="403"/>
                    <a:pt x="6199" y="403"/>
                    <a:pt x="6199" y="403"/>
                  </a:cubicBezTo>
                  <a:lnTo>
                    <a:pt x="6168" y="403"/>
                  </a:lnTo>
                  <a:lnTo>
                    <a:pt x="6137" y="403"/>
                  </a:lnTo>
                  <a:lnTo>
                    <a:pt x="6106" y="403"/>
                  </a:lnTo>
                  <a:lnTo>
                    <a:pt x="6106" y="403"/>
                  </a:lnTo>
                  <a:cubicBezTo>
                    <a:pt x="6106" y="434"/>
                    <a:pt x="6106" y="434"/>
                    <a:pt x="6075" y="434"/>
                  </a:cubicBezTo>
                  <a:cubicBezTo>
                    <a:pt x="6075" y="434"/>
                    <a:pt x="6075" y="403"/>
                    <a:pt x="6044" y="403"/>
                  </a:cubicBezTo>
                  <a:lnTo>
                    <a:pt x="6044" y="403"/>
                  </a:lnTo>
                  <a:cubicBezTo>
                    <a:pt x="6044" y="403"/>
                    <a:pt x="6013" y="403"/>
                    <a:pt x="5982" y="372"/>
                  </a:cubicBezTo>
                  <a:lnTo>
                    <a:pt x="5982" y="372"/>
                  </a:lnTo>
                  <a:lnTo>
                    <a:pt x="5951" y="403"/>
                  </a:lnTo>
                  <a:cubicBezTo>
                    <a:pt x="5951" y="403"/>
                    <a:pt x="5951" y="403"/>
                    <a:pt x="5920" y="403"/>
                  </a:cubicBezTo>
                  <a:lnTo>
                    <a:pt x="5920" y="403"/>
                  </a:lnTo>
                  <a:cubicBezTo>
                    <a:pt x="5889" y="403"/>
                    <a:pt x="5889" y="403"/>
                    <a:pt x="5889" y="403"/>
                  </a:cubicBezTo>
                  <a:cubicBezTo>
                    <a:pt x="5858" y="403"/>
                    <a:pt x="5858" y="403"/>
                    <a:pt x="5858" y="403"/>
                  </a:cubicBezTo>
                  <a:lnTo>
                    <a:pt x="5827" y="372"/>
                  </a:lnTo>
                  <a:lnTo>
                    <a:pt x="5827" y="372"/>
                  </a:lnTo>
                  <a:lnTo>
                    <a:pt x="5827" y="372"/>
                  </a:lnTo>
                  <a:lnTo>
                    <a:pt x="5827" y="372"/>
                  </a:lnTo>
                  <a:lnTo>
                    <a:pt x="5734" y="434"/>
                  </a:lnTo>
                  <a:lnTo>
                    <a:pt x="5703" y="465"/>
                  </a:lnTo>
                  <a:cubicBezTo>
                    <a:pt x="5703" y="465"/>
                    <a:pt x="5672" y="434"/>
                    <a:pt x="5642" y="434"/>
                  </a:cubicBezTo>
                  <a:cubicBezTo>
                    <a:pt x="5642" y="403"/>
                    <a:pt x="5610" y="403"/>
                    <a:pt x="5610" y="372"/>
                  </a:cubicBezTo>
                  <a:lnTo>
                    <a:pt x="5610" y="372"/>
                  </a:lnTo>
                  <a:lnTo>
                    <a:pt x="5610" y="372"/>
                  </a:lnTo>
                  <a:lnTo>
                    <a:pt x="5610" y="372"/>
                  </a:lnTo>
                  <a:lnTo>
                    <a:pt x="5579" y="372"/>
                  </a:lnTo>
                  <a:lnTo>
                    <a:pt x="5579" y="372"/>
                  </a:lnTo>
                  <a:cubicBezTo>
                    <a:pt x="5579" y="372"/>
                    <a:pt x="5579" y="372"/>
                    <a:pt x="5548" y="372"/>
                  </a:cubicBezTo>
                  <a:cubicBezTo>
                    <a:pt x="5548" y="372"/>
                    <a:pt x="5548" y="372"/>
                    <a:pt x="5517" y="341"/>
                  </a:cubicBezTo>
                  <a:cubicBezTo>
                    <a:pt x="5517" y="372"/>
                    <a:pt x="5517" y="372"/>
                    <a:pt x="5517" y="372"/>
                  </a:cubicBezTo>
                  <a:cubicBezTo>
                    <a:pt x="5517" y="403"/>
                    <a:pt x="5517" y="403"/>
                    <a:pt x="5486" y="403"/>
                  </a:cubicBezTo>
                  <a:cubicBezTo>
                    <a:pt x="5486" y="403"/>
                    <a:pt x="5486" y="403"/>
                    <a:pt x="5486" y="372"/>
                  </a:cubicBezTo>
                  <a:cubicBezTo>
                    <a:pt x="5455" y="372"/>
                    <a:pt x="5455" y="372"/>
                    <a:pt x="5455" y="372"/>
                  </a:cubicBezTo>
                  <a:cubicBezTo>
                    <a:pt x="5424" y="372"/>
                    <a:pt x="5424" y="341"/>
                    <a:pt x="5424" y="310"/>
                  </a:cubicBezTo>
                  <a:lnTo>
                    <a:pt x="5424" y="279"/>
                  </a:lnTo>
                  <a:lnTo>
                    <a:pt x="5424" y="279"/>
                  </a:lnTo>
                  <a:cubicBezTo>
                    <a:pt x="5424" y="248"/>
                    <a:pt x="5394" y="248"/>
                    <a:pt x="5394" y="248"/>
                  </a:cubicBezTo>
                  <a:cubicBezTo>
                    <a:pt x="5362" y="248"/>
                    <a:pt x="5362" y="248"/>
                    <a:pt x="5362" y="248"/>
                  </a:cubicBezTo>
                  <a:lnTo>
                    <a:pt x="5362" y="248"/>
                  </a:lnTo>
                  <a:lnTo>
                    <a:pt x="5362" y="248"/>
                  </a:lnTo>
                  <a:lnTo>
                    <a:pt x="5362" y="248"/>
                  </a:lnTo>
                  <a:lnTo>
                    <a:pt x="5362" y="248"/>
                  </a:lnTo>
                  <a:cubicBezTo>
                    <a:pt x="5331" y="248"/>
                    <a:pt x="5331" y="279"/>
                    <a:pt x="5331" y="279"/>
                  </a:cubicBezTo>
                  <a:lnTo>
                    <a:pt x="5300" y="310"/>
                  </a:lnTo>
                  <a:lnTo>
                    <a:pt x="5270" y="310"/>
                  </a:lnTo>
                  <a:lnTo>
                    <a:pt x="5270" y="310"/>
                  </a:lnTo>
                  <a:cubicBezTo>
                    <a:pt x="5238" y="310"/>
                    <a:pt x="5238" y="310"/>
                    <a:pt x="5207" y="310"/>
                  </a:cubicBezTo>
                  <a:lnTo>
                    <a:pt x="5207" y="310"/>
                  </a:lnTo>
                  <a:lnTo>
                    <a:pt x="5207" y="310"/>
                  </a:lnTo>
                  <a:cubicBezTo>
                    <a:pt x="5176" y="310"/>
                    <a:pt x="5176" y="310"/>
                    <a:pt x="5176" y="310"/>
                  </a:cubicBezTo>
                  <a:lnTo>
                    <a:pt x="5146" y="310"/>
                  </a:lnTo>
                  <a:cubicBezTo>
                    <a:pt x="5114" y="310"/>
                    <a:pt x="5114" y="310"/>
                    <a:pt x="5083" y="310"/>
                  </a:cubicBezTo>
                  <a:lnTo>
                    <a:pt x="5083" y="310"/>
                  </a:lnTo>
                  <a:cubicBezTo>
                    <a:pt x="5052" y="310"/>
                    <a:pt x="5022" y="279"/>
                    <a:pt x="5022" y="279"/>
                  </a:cubicBezTo>
                  <a:lnTo>
                    <a:pt x="5022" y="279"/>
                  </a:lnTo>
                  <a:cubicBezTo>
                    <a:pt x="4990" y="279"/>
                    <a:pt x="4990" y="279"/>
                    <a:pt x="4990" y="279"/>
                  </a:cubicBezTo>
                  <a:cubicBezTo>
                    <a:pt x="4959" y="279"/>
                    <a:pt x="4959" y="279"/>
                    <a:pt x="4928" y="279"/>
                  </a:cubicBezTo>
                  <a:cubicBezTo>
                    <a:pt x="4928" y="279"/>
                    <a:pt x="4866" y="279"/>
                    <a:pt x="4835" y="279"/>
                  </a:cubicBezTo>
                  <a:cubicBezTo>
                    <a:pt x="4804" y="279"/>
                    <a:pt x="4774" y="279"/>
                    <a:pt x="4774" y="279"/>
                  </a:cubicBezTo>
                  <a:lnTo>
                    <a:pt x="4774" y="279"/>
                  </a:lnTo>
                  <a:cubicBezTo>
                    <a:pt x="4774" y="279"/>
                    <a:pt x="4774" y="279"/>
                    <a:pt x="4774" y="310"/>
                  </a:cubicBezTo>
                  <a:lnTo>
                    <a:pt x="4742" y="310"/>
                  </a:lnTo>
                  <a:cubicBezTo>
                    <a:pt x="4742" y="310"/>
                    <a:pt x="4711" y="310"/>
                    <a:pt x="4711" y="279"/>
                  </a:cubicBezTo>
                  <a:lnTo>
                    <a:pt x="4711" y="279"/>
                  </a:lnTo>
                  <a:lnTo>
                    <a:pt x="4711" y="248"/>
                  </a:lnTo>
                  <a:lnTo>
                    <a:pt x="4711" y="248"/>
                  </a:lnTo>
                  <a:lnTo>
                    <a:pt x="4711" y="248"/>
                  </a:lnTo>
                  <a:lnTo>
                    <a:pt x="4711" y="248"/>
                  </a:lnTo>
                  <a:lnTo>
                    <a:pt x="4680" y="248"/>
                  </a:lnTo>
                  <a:lnTo>
                    <a:pt x="4650" y="248"/>
                  </a:lnTo>
                  <a:cubicBezTo>
                    <a:pt x="4618" y="248"/>
                    <a:pt x="4618" y="248"/>
                    <a:pt x="4618" y="248"/>
                  </a:cubicBezTo>
                  <a:lnTo>
                    <a:pt x="4618" y="248"/>
                  </a:lnTo>
                  <a:cubicBezTo>
                    <a:pt x="4587" y="248"/>
                    <a:pt x="4587" y="248"/>
                    <a:pt x="4556" y="279"/>
                  </a:cubicBezTo>
                  <a:lnTo>
                    <a:pt x="4526" y="279"/>
                  </a:lnTo>
                  <a:cubicBezTo>
                    <a:pt x="4526" y="279"/>
                    <a:pt x="4494" y="279"/>
                    <a:pt x="4463" y="279"/>
                  </a:cubicBezTo>
                  <a:cubicBezTo>
                    <a:pt x="4432" y="279"/>
                    <a:pt x="4432" y="279"/>
                    <a:pt x="4402" y="279"/>
                  </a:cubicBezTo>
                  <a:lnTo>
                    <a:pt x="4402" y="279"/>
                  </a:lnTo>
                  <a:cubicBezTo>
                    <a:pt x="4370" y="279"/>
                    <a:pt x="4370" y="279"/>
                    <a:pt x="4339" y="279"/>
                  </a:cubicBezTo>
                  <a:cubicBezTo>
                    <a:pt x="4339" y="248"/>
                    <a:pt x="4339" y="248"/>
                    <a:pt x="4370" y="248"/>
                  </a:cubicBezTo>
                  <a:lnTo>
                    <a:pt x="4370" y="248"/>
                  </a:lnTo>
                  <a:cubicBezTo>
                    <a:pt x="4370" y="217"/>
                    <a:pt x="4370" y="217"/>
                    <a:pt x="4402" y="217"/>
                  </a:cubicBezTo>
                  <a:lnTo>
                    <a:pt x="4432" y="217"/>
                  </a:lnTo>
                  <a:cubicBezTo>
                    <a:pt x="4463" y="217"/>
                    <a:pt x="4463" y="186"/>
                    <a:pt x="4494" y="186"/>
                  </a:cubicBezTo>
                  <a:lnTo>
                    <a:pt x="4494" y="186"/>
                  </a:lnTo>
                  <a:lnTo>
                    <a:pt x="4526" y="186"/>
                  </a:lnTo>
                  <a:lnTo>
                    <a:pt x="4526" y="186"/>
                  </a:lnTo>
                  <a:cubicBezTo>
                    <a:pt x="4556" y="186"/>
                    <a:pt x="4556" y="155"/>
                    <a:pt x="4556" y="155"/>
                  </a:cubicBezTo>
                  <a:lnTo>
                    <a:pt x="4587" y="155"/>
                  </a:lnTo>
                  <a:lnTo>
                    <a:pt x="4618" y="155"/>
                  </a:lnTo>
                  <a:lnTo>
                    <a:pt x="4618" y="155"/>
                  </a:lnTo>
                  <a:lnTo>
                    <a:pt x="4618" y="155"/>
                  </a:lnTo>
                  <a:cubicBezTo>
                    <a:pt x="4650" y="155"/>
                    <a:pt x="4680" y="124"/>
                    <a:pt x="4711" y="124"/>
                  </a:cubicBezTo>
                  <a:cubicBezTo>
                    <a:pt x="4711" y="93"/>
                    <a:pt x="4680" y="93"/>
                    <a:pt x="4680" y="93"/>
                  </a:cubicBezTo>
                  <a:cubicBezTo>
                    <a:pt x="4680" y="93"/>
                    <a:pt x="4618" y="93"/>
                    <a:pt x="4618" y="62"/>
                  </a:cubicBezTo>
                  <a:lnTo>
                    <a:pt x="4618" y="62"/>
                  </a:lnTo>
                  <a:lnTo>
                    <a:pt x="4587" y="62"/>
                  </a:lnTo>
                  <a:lnTo>
                    <a:pt x="4587" y="62"/>
                  </a:lnTo>
                  <a:lnTo>
                    <a:pt x="4556" y="62"/>
                  </a:lnTo>
                  <a:cubicBezTo>
                    <a:pt x="4526" y="62"/>
                    <a:pt x="4526" y="62"/>
                    <a:pt x="4526" y="62"/>
                  </a:cubicBezTo>
                  <a:cubicBezTo>
                    <a:pt x="4494" y="62"/>
                    <a:pt x="4463" y="62"/>
                    <a:pt x="4463" y="62"/>
                  </a:cubicBezTo>
                  <a:lnTo>
                    <a:pt x="4463" y="62"/>
                  </a:lnTo>
                  <a:lnTo>
                    <a:pt x="4463" y="62"/>
                  </a:lnTo>
                  <a:cubicBezTo>
                    <a:pt x="4432" y="62"/>
                    <a:pt x="4432" y="93"/>
                    <a:pt x="4402" y="93"/>
                  </a:cubicBezTo>
                  <a:lnTo>
                    <a:pt x="4402" y="93"/>
                  </a:lnTo>
                  <a:cubicBezTo>
                    <a:pt x="4370" y="93"/>
                    <a:pt x="4370" y="62"/>
                    <a:pt x="4370" y="62"/>
                  </a:cubicBezTo>
                  <a:lnTo>
                    <a:pt x="4370" y="62"/>
                  </a:lnTo>
                  <a:cubicBezTo>
                    <a:pt x="4339" y="62"/>
                    <a:pt x="4339" y="62"/>
                    <a:pt x="4339" y="62"/>
                  </a:cubicBezTo>
                  <a:cubicBezTo>
                    <a:pt x="4308" y="62"/>
                    <a:pt x="4308" y="62"/>
                    <a:pt x="4308" y="62"/>
                  </a:cubicBezTo>
                  <a:lnTo>
                    <a:pt x="4278" y="62"/>
                  </a:lnTo>
                  <a:lnTo>
                    <a:pt x="4278" y="62"/>
                  </a:lnTo>
                  <a:lnTo>
                    <a:pt x="4278" y="62"/>
                  </a:lnTo>
                  <a:cubicBezTo>
                    <a:pt x="4246" y="62"/>
                    <a:pt x="4246" y="31"/>
                    <a:pt x="4246" y="31"/>
                  </a:cubicBezTo>
                  <a:lnTo>
                    <a:pt x="4246" y="0"/>
                  </a:lnTo>
                  <a:lnTo>
                    <a:pt x="4246" y="0"/>
                  </a:lnTo>
                  <a:lnTo>
                    <a:pt x="4246" y="0"/>
                  </a:lnTo>
                  <a:cubicBezTo>
                    <a:pt x="4215" y="0"/>
                    <a:pt x="4184" y="0"/>
                    <a:pt x="4154" y="0"/>
                  </a:cubicBezTo>
                  <a:cubicBezTo>
                    <a:pt x="4122" y="31"/>
                    <a:pt x="4122" y="31"/>
                    <a:pt x="4122" y="31"/>
                  </a:cubicBezTo>
                  <a:cubicBezTo>
                    <a:pt x="4091" y="31"/>
                    <a:pt x="4091" y="31"/>
                    <a:pt x="4091" y="31"/>
                  </a:cubicBezTo>
                  <a:cubicBezTo>
                    <a:pt x="4091" y="62"/>
                    <a:pt x="4060" y="93"/>
                    <a:pt x="4030" y="93"/>
                  </a:cubicBezTo>
                  <a:lnTo>
                    <a:pt x="3998" y="93"/>
                  </a:lnTo>
                  <a:cubicBezTo>
                    <a:pt x="4030" y="93"/>
                    <a:pt x="4030" y="93"/>
                    <a:pt x="4030" y="93"/>
                  </a:cubicBezTo>
                  <a:cubicBezTo>
                    <a:pt x="4030" y="124"/>
                    <a:pt x="4030" y="124"/>
                    <a:pt x="4030" y="155"/>
                  </a:cubicBezTo>
                  <a:cubicBezTo>
                    <a:pt x="4030" y="155"/>
                    <a:pt x="4030" y="155"/>
                    <a:pt x="3998" y="155"/>
                  </a:cubicBezTo>
                  <a:lnTo>
                    <a:pt x="3967" y="155"/>
                  </a:lnTo>
                  <a:cubicBezTo>
                    <a:pt x="3937" y="155"/>
                    <a:pt x="3905" y="124"/>
                    <a:pt x="3937" y="93"/>
                  </a:cubicBezTo>
                  <a:cubicBezTo>
                    <a:pt x="3905" y="93"/>
                    <a:pt x="3905" y="93"/>
                    <a:pt x="3905" y="93"/>
                  </a:cubicBezTo>
                  <a:lnTo>
                    <a:pt x="3874" y="124"/>
                  </a:lnTo>
                  <a:cubicBezTo>
                    <a:pt x="3843" y="124"/>
                    <a:pt x="3843" y="124"/>
                    <a:pt x="3813" y="124"/>
                  </a:cubicBezTo>
                  <a:lnTo>
                    <a:pt x="3782" y="124"/>
                  </a:lnTo>
                  <a:cubicBezTo>
                    <a:pt x="3782" y="124"/>
                    <a:pt x="3782" y="124"/>
                    <a:pt x="3719" y="124"/>
                  </a:cubicBezTo>
                  <a:cubicBezTo>
                    <a:pt x="3719" y="124"/>
                    <a:pt x="3719" y="93"/>
                    <a:pt x="3689" y="93"/>
                  </a:cubicBezTo>
                  <a:lnTo>
                    <a:pt x="3658" y="93"/>
                  </a:lnTo>
                  <a:lnTo>
                    <a:pt x="3658" y="93"/>
                  </a:lnTo>
                  <a:cubicBezTo>
                    <a:pt x="3626" y="124"/>
                    <a:pt x="3626" y="124"/>
                    <a:pt x="3626" y="124"/>
                  </a:cubicBezTo>
                  <a:lnTo>
                    <a:pt x="3595" y="124"/>
                  </a:lnTo>
                  <a:lnTo>
                    <a:pt x="3595" y="124"/>
                  </a:lnTo>
                  <a:cubicBezTo>
                    <a:pt x="3565" y="124"/>
                    <a:pt x="3565" y="124"/>
                    <a:pt x="3565" y="124"/>
                  </a:cubicBezTo>
                  <a:lnTo>
                    <a:pt x="3565" y="124"/>
                  </a:lnTo>
                  <a:cubicBezTo>
                    <a:pt x="3534" y="124"/>
                    <a:pt x="3502" y="124"/>
                    <a:pt x="3471" y="124"/>
                  </a:cubicBezTo>
                  <a:cubicBezTo>
                    <a:pt x="3441" y="155"/>
                    <a:pt x="3410" y="155"/>
                    <a:pt x="3410" y="155"/>
                  </a:cubicBezTo>
                  <a:cubicBezTo>
                    <a:pt x="3378" y="155"/>
                    <a:pt x="3378" y="155"/>
                    <a:pt x="3378" y="155"/>
                  </a:cubicBezTo>
                  <a:lnTo>
                    <a:pt x="3378" y="155"/>
                  </a:lnTo>
                  <a:cubicBezTo>
                    <a:pt x="3347" y="155"/>
                    <a:pt x="3347" y="155"/>
                    <a:pt x="3347" y="155"/>
                  </a:cubicBezTo>
                  <a:lnTo>
                    <a:pt x="3347" y="155"/>
                  </a:lnTo>
                  <a:cubicBezTo>
                    <a:pt x="3317" y="186"/>
                    <a:pt x="3317" y="186"/>
                    <a:pt x="3317" y="186"/>
                  </a:cubicBezTo>
                  <a:lnTo>
                    <a:pt x="3286" y="186"/>
                  </a:lnTo>
                  <a:cubicBezTo>
                    <a:pt x="3286" y="217"/>
                    <a:pt x="3286" y="217"/>
                    <a:pt x="3286" y="217"/>
                  </a:cubicBezTo>
                  <a:cubicBezTo>
                    <a:pt x="3317" y="248"/>
                    <a:pt x="3286" y="248"/>
                    <a:pt x="3286" y="248"/>
                  </a:cubicBezTo>
                  <a:lnTo>
                    <a:pt x="3286" y="248"/>
                  </a:lnTo>
                  <a:cubicBezTo>
                    <a:pt x="3286" y="279"/>
                    <a:pt x="3286" y="310"/>
                    <a:pt x="3254" y="310"/>
                  </a:cubicBezTo>
                  <a:lnTo>
                    <a:pt x="3254" y="310"/>
                  </a:lnTo>
                  <a:cubicBezTo>
                    <a:pt x="3254" y="310"/>
                    <a:pt x="3223" y="310"/>
                    <a:pt x="3223" y="279"/>
                  </a:cubicBezTo>
                  <a:cubicBezTo>
                    <a:pt x="3193" y="279"/>
                    <a:pt x="3193" y="279"/>
                    <a:pt x="3193" y="279"/>
                  </a:cubicBezTo>
                  <a:cubicBezTo>
                    <a:pt x="3193" y="248"/>
                    <a:pt x="3193" y="248"/>
                    <a:pt x="3193" y="248"/>
                  </a:cubicBezTo>
                  <a:lnTo>
                    <a:pt x="3193" y="248"/>
                  </a:lnTo>
                  <a:cubicBezTo>
                    <a:pt x="3162" y="248"/>
                    <a:pt x="3162" y="279"/>
                    <a:pt x="3130" y="279"/>
                  </a:cubicBezTo>
                  <a:cubicBezTo>
                    <a:pt x="3130" y="279"/>
                    <a:pt x="3130" y="279"/>
                    <a:pt x="3099" y="279"/>
                  </a:cubicBezTo>
                  <a:lnTo>
                    <a:pt x="3099" y="248"/>
                  </a:lnTo>
                  <a:cubicBezTo>
                    <a:pt x="3069" y="248"/>
                    <a:pt x="2975" y="248"/>
                    <a:pt x="2975" y="248"/>
                  </a:cubicBezTo>
                  <a:cubicBezTo>
                    <a:pt x="2945" y="248"/>
                    <a:pt x="2945" y="248"/>
                    <a:pt x="2945" y="248"/>
                  </a:cubicBezTo>
                  <a:lnTo>
                    <a:pt x="2945" y="248"/>
                  </a:lnTo>
                  <a:lnTo>
                    <a:pt x="2945" y="279"/>
                  </a:lnTo>
                  <a:lnTo>
                    <a:pt x="2945" y="279"/>
                  </a:lnTo>
                  <a:cubicBezTo>
                    <a:pt x="2945" y="279"/>
                    <a:pt x="2945" y="279"/>
                    <a:pt x="2975" y="279"/>
                  </a:cubicBezTo>
                  <a:lnTo>
                    <a:pt x="2975" y="279"/>
                  </a:lnTo>
                  <a:lnTo>
                    <a:pt x="3006" y="279"/>
                  </a:lnTo>
                  <a:cubicBezTo>
                    <a:pt x="3006" y="279"/>
                    <a:pt x="3006" y="310"/>
                    <a:pt x="3038" y="310"/>
                  </a:cubicBezTo>
                  <a:lnTo>
                    <a:pt x="3038" y="310"/>
                  </a:lnTo>
                  <a:cubicBezTo>
                    <a:pt x="3038" y="310"/>
                    <a:pt x="3038" y="310"/>
                    <a:pt x="3069" y="310"/>
                  </a:cubicBezTo>
                  <a:cubicBezTo>
                    <a:pt x="3099" y="341"/>
                    <a:pt x="3099" y="341"/>
                    <a:pt x="3099" y="341"/>
                  </a:cubicBezTo>
                  <a:cubicBezTo>
                    <a:pt x="3130" y="372"/>
                    <a:pt x="3130" y="372"/>
                    <a:pt x="3130" y="372"/>
                  </a:cubicBezTo>
                  <a:cubicBezTo>
                    <a:pt x="3099" y="372"/>
                    <a:pt x="3099" y="372"/>
                    <a:pt x="3099" y="372"/>
                  </a:cubicBezTo>
                  <a:cubicBezTo>
                    <a:pt x="3099" y="403"/>
                    <a:pt x="3099" y="403"/>
                    <a:pt x="3099" y="403"/>
                  </a:cubicBezTo>
                  <a:cubicBezTo>
                    <a:pt x="3099" y="434"/>
                    <a:pt x="3099" y="434"/>
                    <a:pt x="3099" y="434"/>
                  </a:cubicBezTo>
                  <a:cubicBezTo>
                    <a:pt x="3099" y="465"/>
                    <a:pt x="3099" y="465"/>
                    <a:pt x="3069" y="465"/>
                  </a:cubicBezTo>
                  <a:cubicBezTo>
                    <a:pt x="3069" y="496"/>
                    <a:pt x="3069" y="496"/>
                    <a:pt x="3069" y="496"/>
                  </a:cubicBezTo>
                  <a:cubicBezTo>
                    <a:pt x="3038" y="496"/>
                    <a:pt x="3006" y="465"/>
                    <a:pt x="3006" y="434"/>
                  </a:cubicBezTo>
                  <a:cubicBezTo>
                    <a:pt x="2975" y="434"/>
                    <a:pt x="3006" y="403"/>
                    <a:pt x="3006" y="403"/>
                  </a:cubicBezTo>
                  <a:lnTo>
                    <a:pt x="3006" y="403"/>
                  </a:lnTo>
                  <a:cubicBezTo>
                    <a:pt x="2975" y="403"/>
                    <a:pt x="2945" y="372"/>
                    <a:pt x="2945" y="372"/>
                  </a:cubicBezTo>
                  <a:cubicBezTo>
                    <a:pt x="2914" y="341"/>
                    <a:pt x="2882" y="341"/>
                    <a:pt x="2851" y="341"/>
                  </a:cubicBezTo>
                  <a:cubicBezTo>
                    <a:pt x="2851" y="341"/>
                    <a:pt x="2851" y="341"/>
                    <a:pt x="2821" y="341"/>
                  </a:cubicBezTo>
                  <a:lnTo>
                    <a:pt x="2821" y="341"/>
                  </a:lnTo>
                  <a:lnTo>
                    <a:pt x="2821" y="341"/>
                  </a:lnTo>
                  <a:cubicBezTo>
                    <a:pt x="2821" y="372"/>
                    <a:pt x="2790" y="372"/>
                    <a:pt x="2790" y="372"/>
                  </a:cubicBezTo>
                  <a:lnTo>
                    <a:pt x="2790" y="372"/>
                  </a:lnTo>
                  <a:cubicBezTo>
                    <a:pt x="2821" y="372"/>
                    <a:pt x="2821" y="403"/>
                    <a:pt x="2821" y="403"/>
                  </a:cubicBezTo>
                  <a:cubicBezTo>
                    <a:pt x="2821" y="434"/>
                    <a:pt x="2790" y="434"/>
                    <a:pt x="2790" y="434"/>
                  </a:cubicBezTo>
                  <a:cubicBezTo>
                    <a:pt x="2790" y="434"/>
                    <a:pt x="2790" y="434"/>
                    <a:pt x="2758" y="434"/>
                  </a:cubicBezTo>
                  <a:lnTo>
                    <a:pt x="2758" y="434"/>
                  </a:lnTo>
                  <a:cubicBezTo>
                    <a:pt x="2758" y="403"/>
                    <a:pt x="2697" y="403"/>
                    <a:pt x="2666" y="403"/>
                  </a:cubicBezTo>
                  <a:lnTo>
                    <a:pt x="2666" y="403"/>
                  </a:lnTo>
                  <a:cubicBezTo>
                    <a:pt x="2634" y="403"/>
                    <a:pt x="2634" y="372"/>
                    <a:pt x="2634" y="372"/>
                  </a:cubicBezTo>
                  <a:cubicBezTo>
                    <a:pt x="2634" y="372"/>
                    <a:pt x="2634" y="372"/>
                    <a:pt x="2634" y="341"/>
                  </a:cubicBezTo>
                  <a:cubicBezTo>
                    <a:pt x="2603" y="372"/>
                    <a:pt x="2603" y="372"/>
                    <a:pt x="2603" y="372"/>
                  </a:cubicBezTo>
                  <a:cubicBezTo>
                    <a:pt x="2603" y="372"/>
                    <a:pt x="2573" y="372"/>
                    <a:pt x="2542" y="372"/>
                  </a:cubicBezTo>
                  <a:cubicBezTo>
                    <a:pt x="2542" y="403"/>
                    <a:pt x="2573" y="403"/>
                    <a:pt x="2573" y="403"/>
                  </a:cubicBezTo>
                  <a:cubicBezTo>
                    <a:pt x="2603" y="434"/>
                    <a:pt x="2603" y="465"/>
                    <a:pt x="2573" y="496"/>
                  </a:cubicBezTo>
                  <a:lnTo>
                    <a:pt x="2573" y="496"/>
                  </a:lnTo>
                  <a:lnTo>
                    <a:pt x="2603" y="496"/>
                  </a:lnTo>
                  <a:lnTo>
                    <a:pt x="2634" y="496"/>
                  </a:lnTo>
                  <a:lnTo>
                    <a:pt x="2634" y="496"/>
                  </a:lnTo>
                  <a:cubicBezTo>
                    <a:pt x="2666" y="496"/>
                    <a:pt x="2666" y="527"/>
                    <a:pt x="2666" y="527"/>
                  </a:cubicBezTo>
                  <a:cubicBezTo>
                    <a:pt x="2666" y="558"/>
                    <a:pt x="2634" y="558"/>
                    <a:pt x="2634" y="558"/>
                  </a:cubicBezTo>
                  <a:lnTo>
                    <a:pt x="2603" y="558"/>
                  </a:lnTo>
                  <a:cubicBezTo>
                    <a:pt x="2603" y="589"/>
                    <a:pt x="2603" y="589"/>
                    <a:pt x="2603" y="589"/>
                  </a:cubicBezTo>
                  <a:lnTo>
                    <a:pt x="2603" y="620"/>
                  </a:lnTo>
                  <a:cubicBezTo>
                    <a:pt x="2603" y="651"/>
                    <a:pt x="2603" y="651"/>
                    <a:pt x="2573" y="682"/>
                  </a:cubicBezTo>
                  <a:lnTo>
                    <a:pt x="2573" y="682"/>
                  </a:lnTo>
                  <a:cubicBezTo>
                    <a:pt x="2573" y="682"/>
                    <a:pt x="2542" y="682"/>
                    <a:pt x="2510" y="682"/>
                  </a:cubicBezTo>
                  <a:cubicBezTo>
                    <a:pt x="2510" y="682"/>
                    <a:pt x="2510" y="682"/>
                    <a:pt x="2510" y="713"/>
                  </a:cubicBezTo>
                  <a:lnTo>
                    <a:pt x="2479" y="713"/>
                  </a:lnTo>
                  <a:lnTo>
                    <a:pt x="2479" y="744"/>
                  </a:lnTo>
                  <a:cubicBezTo>
                    <a:pt x="2449" y="744"/>
                    <a:pt x="2449" y="744"/>
                    <a:pt x="2449" y="744"/>
                  </a:cubicBezTo>
                  <a:lnTo>
                    <a:pt x="2418" y="744"/>
                  </a:lnTo>
                  <a:lnTo>
                    <a:pt x="2418" y="713"/>
                  </a:lnTo>
                  <a:cubicBezTo>
                    <a:pt x="2418" y="713"/>
                    <a:pt x="2418" y="713"/>
                    <a:pt x="2386" y="713"/>
                  </a:cubicBezTo>
                  <a:lnTo>
                    <a:pt x="2386" y="713"/>
                  </a:lnTo>
                  <a:lnTo>
                    <a:pt x="2356" y="744"/>
                  </a:lnTo>
                  <a:lnTo>
                    <a:pt x="2356" y="744"/>
                  </a:lnTo>
                  <a:cubicBezTo>
                    <a:pt x="2325" y="744"/>
                    <a:pt x="2325" y="713"/>
                    <a:pt x="2325" y="713"/>
                  </a:cubicBezTo>
                  <a:cubicBezTo>
                    <a:pt x="2293" y="713"/>
                    <a:pt x="2293" y="713"/>
                    <a:pt x="2293" y="682"/>
                  </a:cubicBezTo>
                  <a:cubicBezTo>
                    <a:pt x="2262" y="682"/>
                    <a:pt x="2293" y="651"/>
                    <a:pt x="2293" y="651"/>
                  </a:cubicBezTo>
                  <a:cubicBezTo>
                    <a:pt x="2293" y="651"/>
                    <a:pt x="2293" y="651"/>
                    <a:pt x="2325" y="651"/>
                  </a:cubicBezTo>
                  <a:cubicBezTo>
                    <a:pt x="2325" y="651"/>
                    <a:pt x="2325" y="651"/>
                    <a:pt x="2356" y="651"/>
                  </a:cubicBezTo>
                  <a:lnTo>
                    <a:pt x="2386" y="651"/>
                  </a:lnTo>
                  <a:lnTo>
                    <a:pt x="2386" y="651"/>
                  </a:lnTo>
                  <a:lnTo>
                    <a:pt x="2386" y="651"/>
                  </a:lnTo>
                  <a:cubicBezTo>
                    <a:pt x="2418" y="651"/>
                    <a:pt x="2418" y="620"/>
                    <a:pt x="2418" y="620"/>
                  </a:cubicBezTo>
                  <a:lnTo>
                    <a:pt x="2449" y="620"/>
                  </a:lnTo>
                  <a:lnTo>
                    <a:pt x="2479" y="589"/>
                  </a:lnTo>
                  <a:lnTo>
                    <a:pt x="2479" y="589"/>
                  </a:lnTo>
                  <a:lnTo>
                    <a:pt x="2479" y="558"/>
                  </a:lnTo>
                  <a:cubicBezTo>
                    <a:pt x="2449" y="527"/>
                    <a:pt x="2449" y="527"/>
                    <a:pt x="2449" y="496"/>
                  </a:cubicBezTo>
                  <a:cubicBezTo>
                    <a:pt x="2449" y="496"/>
                    <a:pt x="2449" y="465"/>
                    <a:pt x="2449" y="434"/>
                  </a:cubicBezTo>
                  <a:lnTo>
                    <a:pt x="2449" y="434"/>
                  </a:lnTo>
                  <a:cubicBezTo>
                    <a:pt x="2449" y="434"/>
                    <a:pt x="2449" y="434"/>
                    <a:pt x="2418" y="403"/>
                  </a:cubicBezTo>
                  <a:cubicBezTo>
                    <a:pt x="2418" y="403"/>
                    <a:pt x="2418" y="403"/>
                    <a:pt x="2418" y="372"/>
                  </a:cubicBezTo>
                  <a:lnTo>
                    <a:pt x="2418" y="372"/>
                  </a:lnTo>
                  <a:lnTo>
                    <a:pt x="2418" y="341"/>
                  </a:lnTo>
                  <a:cubicBezTo>
                    <a:pt x="2449" y="341"/>
                    <a:pt x="2449" y="341"/>
                    <a:pt x="2449" y="341"/>
                  </a:cubicBezTo>
                  <a:cubicBezTo>
                    <a:pt x="2449" y="310"/>
                    <a:pt x="2449" y="310"/>
                    <a:pt x="2449" y="310"/>
                  </a:cubicBezTo>
                  <a:cubicBezTo>
                    <a:pt x="2449" y="310"/>
                    <a:pt x="2449" y="310"/>
                    <a:pt x="2479" y="310"/>
                  </a:cubicBezTo>
                  <a:cubicBezTo>
                    <a:pt x="2449" y="310"/>
                    <a:pt x="2386" y="310"/>
                    <a:pt x="2356" y="310"/>
                  </a:cubicBezTo>
                  <a:lnTo>
                    <a:pt x="2356" y="310"/>
                  </a:lnTo>
                  <a:cubicBezTo>
                    <a:pt x="2325" y="310"/>
                    <a:pt x="2325" y="310"/>
                    <a:pt x="2325" y="310"/>
                  </a:cubicBezTo>
                  <a:lnTo>
                    <a:pt x="2325" y="310"/>
                  </a:lnTo>
                  <a:lnTo>
                    <a:pt x="2293" y="310"/>
                  </a:lnTo>
                  <a:lnTo>
                    <a:pt x="2293" y="310"/>
                  </a:lnTo>
                  <a:cubicBezTo>
                    <a:pt x="2293" y="310"/>
                    <a:pt x="2262" y="341"/>
                    <a:pt x="2262" y="372"/>
                  </a:cubicBezTo>
                  <a:lnTo>
                    <a:pt x="2262" y="372"/>
                  </a:lnTo>
                  <a:cubicBezTo>
                    <a:pt x="2262" y="403"/>
                    <a:pt x="2232" y="403"/>
                    <a:pt x="2201" y="403"/>
                  </a:cubicBezTo>
                  <a:cubicBezTo>
                    <a:pt x="2170" y="403"/>
                    <a:pt x="2170" y="403"/>
                    <a:pt x="2170" y="403"/>
                  </a:cubicBezTo>
                  <a:lnTo>
                    <a:pt x="2170" y="403"/>
                  </a:lnTo>
                  <a:cubicBezTo>
                    <a:pt x="2170" y="434"/>
                    <a:pt x="2170" y="434"/>
                    <a:pt x="2170" y="465"/>
                  </a:cubicBezTo>
                  <a:lnTo>
                    <a:pt x="2170" y="465"/>
                  </a:lnTo>
                  <a:lnTo>
                    <a:pt x="2201" y="465"/>
                  </a:lnTo>
                  <a:lnTo>
                    <a:pt x="2201" y="465"/>
                  </a:lnTo>
                  <a:cubicBezTo>
                    <a:pt x="2232" y="465"/>
                    <a:pt x="2262" y="496"/>
                    <a:pt x="2262" y="496"/>
                  </a:cubicBezTo>
                  <a:lnTo>
                    <a:pt x="2262" y="496"/>
                  </a:lnTo>
                  <a:lnTo>
                    <a:pt x="2262" y="496"/>
                  </a:lnTo>
                  <a:lnTo>
                    <a:pt x="2262" y="496"/>
                  </a:lnTo>
                  <a:cubicBezTo>
                    <a:pt x="2293" y="496"/>
                    <a:pt x="2293" y="496"/>
                    <a:pt x="2293" y="496"/>
                  </a:cubicBezTo>
                  <a:cubicBezTo>
                    <a:pt x="2325" y="496"/>
                    <a:pt x="2325" y="527"/>
                    <a:pt x="2325" y="527"/>
                  </a:cubicBezTo>
                  <a:cubicBezTo>
                    <a:pt x="2325" y="558"/>
                    <a:pt x="2325" y="558"/>
                    <a:pt x="2293" y="558"/>
                  </a:cubicBezTo>
                  <a:lnTo>
                    <a:pt x="2293" y="589"/>
                  </a:lnTo>
                  <a:cubicBezTo>
                    <a:pt x="2293" y="589"/>
                    <a:pt x="2262" y="620"/>
                    <a:pt x="2232" y="620"/>
                  </a:cubicBezTo>
                  <a:lnTo>
                    <a:pt x="2232" y="620"/>
                  </a:lnTo>
                  <a:cubicBezTo>
                    <a:pt x="2232" y="620"/>
                    <a:pt x="2201" y="589"/>
                    <a:pt x="2170" y="589"/>
                  </a:cubicBezTo>
                  <a:cubicBezTo>
                    <a:pt x="2170" y="589"/>
                    <a:pt x="2170" y="589"/>
                    <a:pt x="2170" y="558"/>
                  </a:cubicBezTo>
                  <a:cubicBezTo>
                    <a:pt x="2138" y="558"/>
                    <a:pt x="2138" y="558"/>
                    <a:pt x="2138" y="558"/>
                  </a:cubicBezTo>
                  <a:lnTo>
                    <a:pt x="2108" y="558"/>
                  </a:lnTo>
                  <a:cubicBezTo>
                    <a:pt x="2077" y="558"/>
                    <a:pt x="2046" y="527"/>
                    <a:pt x="2014" y="527"/>
                  </a:cubicBezTo>
                  <a:lnTo>
                    <a:pt x="2014" y="527"/>
                  </a:lnTo>
                  <a:cubicBezTo>
                    <a:pt x="1984" y="496"/>
                    <a:pt x="1984" y="496"/>
                    <a:pt x="1953" y="496"/>
                  </a:cubicBezTo>
                  <a:cubicBezTo>
                    <a:pt x="1953" y="496"/>
                    <a:pt x="1890" y="496"/>
                    <a:pt x="1860" y="496"/>
                  </a:cubicBezTo>
                  <a:lnTo>
                    <a:pt x="1860" y="496"/>
                  </a:lnTo>
                  <a:cubicBezTo>
                    <a:pt x="1829" y="496"/>
                    <a:pt x="1829" y="496"/>
                    <a:pt x="1829" y="496"/>
                  </a:cubicBezTo>
                  <a:lnTo>
                    <a:pt x="1829" y="496"/>
                  </a:lnTo>
                  <a:lnTo>
                    <a:pt x="1860" y="527"/>
                  </a:lnTo>
                  <a:cubicBezTo>
                    <a:pt x="1860" y="558"/>
                    <a:pt x="1860" y="558"/>
                    <a:pt x="1829" y="589"/>
                  </a:cubicBezTo>
                  <a:lnTo>
                    <a:pt x="1798" y="589"/>
                  </a:lnTo>
                  <a:lnTo>
                    <a:pt x="1798" y="589"/>
                  </a:lnTo>
                  <a:cubicBezTo>
                    <a:pt x="1798" y="589"/>
                    <a:pt x="1798" y="589"/>
                    <a:pt x="1766" y="589"/>
                  </a:cubicBezTo>
                  <a:lnTo>
                    <a:pt x="1766" y="589"/>
                  </a:lnTo>
                  <a:cubicBezTo>
                    <a:pt x="1736" y="589"/>
                    <a:pt x="1736" y="589"/>
                    <a:pt x="1736" y="558"/>
                  </a:cubicBezTo>
                  <a:lnTo>
                    <a:pt x="1705" y="558"/>
                  </a:lnTo>
                  <a:cubicBezTo>
                    <a:pt x="1705" y="558"/>
                    <a:pt x="1705" y="558"/>
                    <a:pt x="1674" y="589"/>
                  </a:cubicBezTo>
                  <a:lnTo>
                    <a:pt x="1674" y="589"/>
                  </a:lnTo>
                  <a:cubicBezTo>
                    <a:pt x="1674" y="589"/>
                    <a:pt x="1674" y="589"/>
                    <a:pt x="1642" y="589"/>
                  </a:cubicBezTo>
                  <a:cubicBezTo>
                    <a:pt x="1642" y="589"/>
                    <a:pt x="1642" y="589"/>
                    <a:pt x="1612" y="589"/>
                  </a:cubicBezTo>
                  <a:cubicBezTo>
                    <a:pt x="1612" y="589"/>
                    <a:pt x="1581" y="589"/>
                    <a:pt x="1550" y="589"/>
                  </a:cubicBezTo>
                  <a:lnTo>
                    <a:pt x="1550" y="589"/>
                  </a:lnTo>
                  <a:lnTo>
                    <a:pt x="1550" y="589"/>
                  </a:lnTo>
                  <a:cubicBezTo>
                    <a:pt x="1518" y="620"/>
                    <a:pt x="1488" y="620"/>
                    <a:pt x="1488" y="620"/>
                  </a:cubicBezTo>
                  <a:cubicBezTo>
                    <a:pt x="1488" y="620"/>
                    <a:pt x="1488" y="620"/>
                    <a:pt x="1457" y="620"/>
                  </a:cubicBezTo>
                  <a:lnTo>
                    <a:pt x="1457" y="620"/>
                  </a:lnTo>
                  <a:lnTo>
                    <a:pt x="1457" y="620"/>
                  </a:lnTo>
                  <a:lnTo>
                    <a:pt x="1426" y="620"/>
                  </a:lnTo>
                  <a:cubicBezTo>
                    <a:pt x="1426" y="620"/>
                    <a:pt x="1426" y="589"/>
                    <a:pt x="1394" y="589"/>
                  </a:cubicBezTo>
                  <a:lnTo>
                    <a:pt x="1394" y="589"/>
                  </a:lnTo>
                  <a:lnTo>
                    <a:pt x="1394" y="589"/>
                  </a:lnTo>
                  <a:lnTo>
                    <a:pt x="1364" y="589"/>
                  </a:lnTo>
                  <a:cubicBezTo>
                    <a:pt x="1333" y="589"/>
                    <a:pt x="1333" y="589"/>
                    <a:pt x="1333" y="589"/>
                  </a:cubicBezTo>
                  <a:cubicBezTo>
                    <a:pt x="1333" y="589"/>
                    <a:pt x="1333" y="589"/>
                    <a:pt x="1302" y="589"/>
                  </a:cubicBezTo>
                  <a:lnTo>
                    <a:pt x="1302" y="589"/>
                  </a:lnTo>
                  <a:cubicBezTo>
                    <a:pt x="1270" y="589"/>
                    <a:pt x="1240" y="620"/>
                    <a:pt x="1240" y="620"/>
                  </a:cubicBezTo>
                  <a:cubicBezTo>
                    <a:pt x="1209" y="620"/>
                    <a:pt x="1209" y="620"/>
                    <a:pt x="1178" y="620"/>
                  </a:cubicBezTo>
                  <a:lnTo>
                    <a:pt x="1178" y="620"/>
                  </a:lnTo>
                  <a:lnTo>
                    <a:pt x="1178" y="620"/>
                  </a:lnTo>
                  <a:cubicBezTo>
                    <a:pt x="1178" y="651"/>
                    <a:pt x="1146" y="651"/>
                    <a:pt x="1146" y="651"/>
                  </a:cubicBezTo>
                  <a:cubicBezTo>
                    <a:pt x="1116" y="682"/>
                    <a:pt x="1116" y="682"/>
                    <a:pt x="1085" y="682"/>
                  </a:cubicBezTo>
                  <a:lnTo>
                    <a:pt x="1085" y="682"/>
                  </a:lnTo>
                  <a:lnTo>
                    <a:pt x="1085" y="682"/>
                  </a:lnTo>
                  <a:cubicBezTo>
                    <a:pt x="1054" y="682"/>
                    <a:pt x="1054" y="682"/>
                    <a:pt x="1054" y="682"/>
                  </a:cubicBezTo>
                  <a:cubicBezTo>
                    <a:pt x="1022" y="682"/>
                    <a:pt x="1022" y="682"/>
                    <a:pt x="1022" y="682"/>
                  </a:cubicBezTo>
                  <a:lnTo>
                    <a:pt x="1022" y="682"/>
                  </a:lnTo>
                  <a:cubicBezTo>
                    <a:pt x="992" y="682"/>
                    <a:pt x="992" y="682"/>
                    <a:pt x="992" y="682"/>
                  </a:cubicBezTo>
                  <a:cubicBezTo>
                    <a:pt x="992" y="682"/>
                    <a:pt x="992" y="682"/>
                    <a:pt x="961" y="682"/>
                  </a:cubicBezTo>
                  <a:cubicBezTo>
                    <a:pt x="961" y="682"/>
                    <a:pt x="930" y="651"/>
                    <a:pt x="930" y="620"/>
                  </a:cubicBezTo>
                  <a:cubicBezTo>
                    <a:pt x="961" y="589"/>
                    <a:pt x="961" y="589"/>
                    <a:pt x="992" y="589"/>
                  </a:cubicBezTo>
                  <a:lnTo>
                    <a:pt x="992" y="589"/>
                  </a:lnTo>
                  <a:lnTo>
                    <a:pt x="992" y="589"/>
                  </a:lnTo>
                  <a:lnTo>
                    <a:pt x="992" y="589"/>
                  </a:lnTo>
                  <a:lnTo>
                    <a:pt x="992" y="589"/>
                  </a:lnTo>
                  <a:lnTo>
                    <a:pt x="992" y="589"/>
                  </a:lnTo>
                  <a:lnTo>
                    <a:pt x="992" y="589"/>
                  </a:lnTo>
                  <a:cubicBezTo>
                    <a:pt x="961" y="589"/>
                    <a:pt x="961" y="589"/>
                    <a:pt x="930" y="589"/>
                  </a:cubicBezTo>
                  <a:lnTo>
                    <a:pt x="930" y="589"/>
                  </a:lnTo>
                  <a:cubicBezTo>
                    <a:pt x="930" y="620"/>
                    <a:pt x="930" y="620"/>
                    <a:pt x="930" y="620"/>
                  </a:cubicBezTo>
                  <a:cubicBezTo>
                    <a:pt x="930" y="620"/>
                    <a:pt x="930" y="620"/>
                    <a:pt x="930" y="651"/>
                  </a:cubicBezTo>
                  <a:cubicBezTo>
                    <a:pt x="930" y="651"/>
                    <a:pt x="930" y="651"/>
                    <a:pt x="930" y="682"/>
                  </a:cubicBezTo>
                  <a:cubicBezTo>
                    <a:pt x="930" y="682"/>
                    <a:pt x="930" y="682"/>
                    <a:pt x="930" y="713"/>
                  </a:cubicBezTo>
                  <a:lnTo>
                    <a:pt x="930" y="744"/>
                  </a:lnTo>
                  <a:cubicBezTo>
                    <a:pt x="930" y="775"/>
                    <a:pt x="930" y="775"/>
                    <a:pt x="898" y="775"/>
                  </a:cubicBezTo>
                  <a:lnTo>
                    <a:pt x="868" y="744"/>
                  </a:lnTo>
                  <a:lnTo>
                    <a:pt x="868" y="744"/>
                  </a:lnTo>
                  <a:cubicBezTo>
                    <a:pt x="868" y="713"/>
                    <a:pt x="868" y="713"/>
                    <a:pt x="868" y="713"/>
                  </a:cubicBezTo>
                  <a:cubicBezTo>
                    <a:pt x="837" y="713"/>
                    <a:pt x="837" y="713"/>
                    <a:pt x="806" y="713"/>
                  </a:cubicBezTo>
                  <a:lnTo>
                    <a:pt x="806" y="713"/>
                  </a:lnTo>
                  <a:cubicBezTo>
                    <a:pt x="806" y="744"/>
                    <a:pt x="774" y="744"/>
                    <a:pt x="774" y="744"/>
                  </a:cubicBezTo>
                  <a:cubicBezTo>
                    <a:pt x="744" y="744"/>
                    <a:pt x="744" y="744"/>
                    <a:pt x="744" y="744"/>
                  </a:cubicBezTo>
                  <a:lnTo>
                    <a:pt x="713" y="775"/>
                  </a:lnTo>
                  <a:lnTo>
                    <a:pt x="713" y="775"/>
                  </a:lnTo>
                  <a:lnTo>
                    <a:pt x="713" y="775"/>
                  </a:lnTo>
                  <a:cubicBezTo>
                    <a:pt x="713" y="806"/>
                    <a:pt x="713" y="806"/>
                    <a:pt x="713" y="837"/>
                  </a:cubicBezTo>
                  <a:cubicBezTo>
                    <a:pt x="713" y="837"/>
                    <a:pt x="713" y="837"/>
                    <a:pt x="681" y="837"/>
                  </a:cubicBezTo>
                  <a:lnTo>
                    <a:pt x="681" y="837"/>
                  </a:lnTo>
                  <a:lnTo>
                    <a:pt x="681" y="837"/>
                  </a:lnTo>
                  <a:lnTo>
                    <a:pt x="681" y="837"/>
                  </a:lnTo>
                  <a:cubicBezTo>
                    <a:pt x="651" y="837"/>
                    <a:pt x="651" y="837"/>
                    <a:pt x="620" y="837"/>
                  </a:cubicBezTo>
                  <a:lnTo>
                    <a:pt x="620" y="837"/>
                  </a:lnTo>
                  <a:lnTo>
                    <a:pt x="589" y="837"/>
                  </a:lnTo>
                  <a:lnTo>
                    <a:pt x="589" y="837"/>
                  </a:lnTo>
                  <a:cubicBezTo>
                    <a:pt x="589" y="868"/>
                    <a:pt x="589" y="868"/>
                    <a:pt x="558" y="868"/>
                  </a:cubicBezTo>
                  <a:cubicBezTo>
                    <a:pt x="558" y="898"/>
                    <a:pt x="558" y="898"/>
                    <a:pt x="527" y="898"/>
                  </a:cubicBezTo>
                  <a:lnTo>
                    <a:pt x="527" y="898"/>
                  </a:lnTo>
                  <a:cubicBezTo>
                    <a:pt x="496" y="898"/>
                    <a:pt x="496" y="898"/>
                    <a:pt x="496" y="898"/>
                  </a:cubicBezTo>
                  <a:lnTo>
                    <a:pt x="496" y="898"/>
                  </a:lnTo>
                  <a:cubicBezTo>
                    <a:pt x="465" y="898"/>
                    <a:pt x="465" y="898"/>
                    <a:pt x="465" y="868"/>
                  </a:cubicBezTo>
                  <a:lnTo>
                    <a:pt x="434" y="868"/>
                  </a:lnTo>
                  <a:lnTo>
                    <a:pt x="434" y="868"/>
                  </a:lnTo>
                  <a:cubicBezTo>
                    <a:pt x="434" y="868"/>
                    <a:pt x="403" y="868"/>
                    <a:pt x="403" y="837"/>
                  </a:cubicBezTo>
                  <a:cubicBezTo>
                    <a:pt x="372" y="837"/>
                    <a:pt x="372" y="837"/>
                    <a:pt x="372" y="806"/>
                  </a:cubicBezTo>
                  <a:lnTo>
                    <a:pt x="372" y="775"/>
                  </a:lnTo>
                  <a:lnTo>
                    <a:pt x="372" y="775"/>
                  </a:lnTo>
                  <a:lnTo>
                    <a:pt x="372" y="775"/>
                  </a:lnTo>
                  <a:cubicBezTo>
                    <a:pt x="372" y="744"/>
                    <a:pt x="372" y="744"/>
                    <a:pt x="372" y="744"/>
                  </a:cubicBezTo>
                  <a:lnTo>
                    <a:pt x="372" y="744"/>
                  </a:lnTo>
                  <a:cubicBezTo>
                    <a:pt x="341" y="744"/>
                    <a:pt x="341" y="744"/>
                    <a:pt x="310" y="744"/>
                  </a:cubicBezTo>
                  <a:cubicBezTo>
                    <a:pt x="310" y="713"/>
                    <a:pt x="310" y="713"/>
                    <a:pt x="310" y="713"/>
                  </a:cubicBezTo>
                  <a:cubicBezTo>
                    <a:pt x="310" y="713"/>
                    <a:pt x="310" y="713"/>
                    <a:pt x="279" y="713"/>
                  </a:cubicBezTo>
                  <a:cubicBezTo>
                    <a:pt x="248" y="713"/>
                    <a:pt x="248" y="682"/>
                    <a:pt x="217" y="682"/>
                  </a:cubicBezTo>
                  <a:lnTo>
                    <a:pt x="217" y="651"/>
                  </a:lnTo>
                  <a:cubicBezTo>
                    <a:pt x="217" y="651"/>
                    <a:pt x="217" y="620"/>
                    <a:pt x="248" y="620"/>
                  </a:cubicBezTo>
                  <a:cubicBezTo>
                    <a:pt x="248" y="620"/>
                    <a:pt x="310" y="651"/>
                    <a:pt x="341" y="651"/>
                  </a:cubicBezTo>
                  <a:cubicBezTo>
                    <a:pt x="341" y="682"/>
                    <a:pt x="372" y="682"/>
                    <a:pt x="403" y="682"/>
                  </a:cubicBezTo>
                  <a:lnTo>
                    <a:pt x="403" y="682"/>
                  </a:lnTo>
                  <a:cubicBezTo>
                    <a:pt x="434" y="682"/>
                    <a:pt x="434" y="682"/>
                    <a:pt x="434" y="682"/>
                  </a:cubicBezTo>
                  <a:lnTo>
                    <a:pt x="434" y="682"/>
                  </a:lnTo>
                  <a:cubicBezTo>
                    <a:pt x="465" y="682"/>
                    <a:pt x="527" y="682"/>
                    <a:pt x="558" y="682"/>
                  </a:cubicBezTo>
                  <a:lnTo>
                    <a:pt x="558" y="682"/>
                  </a:lnTo>
                  <a:lnTo>
                    <a:pt x="589" y="682"/>
                  </a:lnTo>
                  <a:cubicBezTo>
                    <a:pt x="620" y="682"/>
                    <a:pt x="620" y="682"/>
                    <a:pt x="651" y="682"/>
                  </a:cubicBezTo>
                  <a:cubicBezTo>
                    <a:pt x="681" y="682"/>
                    <a:pt x="713" y="651"/>
                    <a:pt x="713" y="651"/>
                  </a:cubicBezTo>
                  <a:cubicBezTo>
                    <a:pt x="713" y="651"/>
                    <a:pt x="713" y="651"/>
                    <a:pt x="744" y="651"/>
                  </a:cubicBezTo>
                  <a:lnTo>
                    <a:pt x="744" y="651"/>
                  </a:lnTo>
                  <a:cubicBezTo>
                    <a:pt x="713" y="651"/>
                    <a:pt x="681" y="620"/>
                    <a:pt x="681" y="620"/>
                  </a:cubicBezTo>
                  <a:cubicBezTo>
                    <a:pt x="651" y="620"/>
                    <a:pt x="651" y="620"/>
                    <a:pt x="651" y="620"/>
                  </a:cubicBezTo>
                  <a:cubicBezTo>
                    <a:pt x="651" y="620"/>
                    <a:pt x="620" y="620"/>
                    <a:pt x="589" y="620"/>
                  </a:cubicBezTo>
                  <a:cubicBezTo>
                    <a:pt x="558" y="620"/>
                    <a:pt x="527" y="589"/>
                    <a:pt x="496" y="558"/>
                  </a:cubicBezTo>
                  <a:lnTo>
                    <a:pt x="465" y="558"/>
                  </a:lnTo>
                  <a:cubicBezTo>
                    <a:pt x="465" y="558"/>
                    <a:pt x="465" y="558"/>
                    <a:pt x="434" y="558"/>
                  </a:cubicBezTo>
                  <a:cubicBezTo>
                    <a:pt x="434" y="558"/>
                    <a:pt x="434" y="558"/>
                    <a:pt x="403" y="527"/>
                  </a:cubicBezTo>
                  <a:lnTo>
                    <a:pt x="403" y="527"/>
                  </a:lnTo>
                  <a:lnTo>
                    <a:pt x="372" y="527"/>
                  </a:lnTo>
                  <a:lnTo>
                    <a:pt x="372" y="527"/>
                  </a:lnTo>
                  <a:lnTo>
                    <a:pt x="372" y="527"/>
                  </a:lnTo>
                  <a:lnTo>
                    <a:pt x="341" y="527"/>
                  </a:lnTo>
                  <a:lnTo>
                    <a:pt x="341" y="527"/>
                  </a:lnTo>
                  <a:cubicBezTo>
                    <a:pt x="310" y="527"/>
                    <a:pt x="310" y="527"/>
                    <a:pt x="310" y="527"/>
                  </a:cubicBezTo>
                  <a:cubicBezTo>
                    <a:pt x="310" y="527"/>
                    <a:pt x="279" y="527"/>
                    <a:pt x="248" y="527"/>
                  </a:cubicBezTo>
                  <a:cubicBezTo>
                    <a:pt x="186" y="527"/>
                    <a:pt x="186" y="527"/>
                    <a:pt x="186" y="527"/>
                  </a:cubicBezTo>
                  <a:lnTo>
                    <a:pt x="186" y="527"/>
                  </a:lnTo>
                  <a:lnTo>
                    <a:pt x="186" y="527"/>
                  </a:lnTo>
                  <a:lnTo>
                    <a:pt x="186" y="527"/>
                  </a:lnTo>
                  <a:cubicBezTo>
                    <a:pt x="155" y="527"/>
                    <a:pt x="155" y="527"/>
                    <a:pt x="155" y="527"/>
                  </a:cubicBezTo>
                  <a:lnTo>
                    <a:pt x="124" y="527"/>
                  </a:lnTo>
                  <a:lnTo>
                    <a:pt x="124" y="527"/>
                  </a:lnTo>
                  <a:lnTo>
                    <a:pt x="124" y="527"/>
                  </a:lnTo>
                  <a:lnTo>
                    <a:pt x="124" y="527"/>
                  </a:lnTo>
                  <a:lnTo>
                    <a:pt x="124" y="558"/>
                  </a:lnTo>
                  <a:cubicBezTo>
                    <a:pt x="124" y="589"/>
                    <a:pt x="124" y="589"/>
                    <a:pt x="124" y="589"/>
                  </a:cubicBezTo>
                  <a:cubicBezTo>
                    <a:pt x="124" y="589"/>
                    <a:pt x="155" y="589"/>
                    <a:pt x="155" y="620"/>
                  </a:cubicBezTo>
                  <a:lnTo>
                    <a:pt x="155" y="620"/>
                  </a:lnTo>
                  <a:lnTo>
                    <a:pt x="155" y="620"/>
                  </a:lnTo>
                  <a:cubicBezTo>
                    <a:pt x="155" y="620"/>
                    <a:pt x="155" y="651"/>
                    <a:pt x="124" y="651"/>
                  </a:cubicBezTo>
                  <a:cubicBezTo>
                    <a:pt x="124" y="651"/>
                    <a:pt x="124" y="651"/>
                    <a:pt x="124" y="682"/>
                  </a:cubicBezTo>
                  <a:lnTo>
                    <a:pt x="124" y="682"/>
                  </a:lnTo>
                  <a:lnTo>
                    <a:pt x="124" y="682"/>
                  </a:lnTo>
                  <a:cubicBezTo>
                    <a:pt x="155" y="682"/>
                    <a:pt x="155" y="682"/>
                    <a:pt x="155" y="682"/>
                  </a:cubicBezTo>
                  <a:cubicBezTo>
                    <a:pt x="155" y="713"/>
                    <a:pt x="155" y="713"/>
                    <a:pt x="155" y="744"/>
                  </a:cubicBezTo>
                  <a:lnTo>
                    <a:pt x="155" y="744"/>
                  </a:lnTo>
                  <a:lnTo>
                    <a:pt x="155" y="775"/>
                  </a:lnTo>
                  <a:cubicBezTo>
                    <a:pt x="155" y="775"/>
                    <a:pt x="155" y="775"/>
                    <a:pt x="124" y="775"/>
                  </a:cubicBezTo>
                  <a:cubicBezTo>
                    <a:pt x="155" y="775"/>
                    <a:pt x="155" y="806"/>
                    <a:pt x="155" y="806"/>
                  </a:cubicBezTo>
                  <a:lnTo>
                    <a:pt x="186" y="837"/>
                  </a:lnTo>
                  <a:cubicBezTo>
                    <a:pt x="186" y="837"/>
                    <a:pt x="186" y="837"/>
                    <a:pt x="186" y="868"/>
                  </a:cubicBezTo>
                  <a:lnTo>
                    <a:pt x="186" y="868"/>
                  </a:lnTo>
                  <a:lnTo>
                    <a:pt x="186" y="868"/>
                  </a:lnTo>
                  <a:lnTo>
                    <a:pt x="186" y="868"/>
                  </a:lnTo>
                  <a:lnTo>
                    <a:pt x="186" y="868"/>
                  </a:lnTo>
                  <a:lnTo>
                    <a:pt x="186" y="868"/>
                  </a:lnTo>
                  <a:lnTo>
                    <a:pt x="217" y="868"/>
                  </a:lnTo>
                  <a:cubicBezTo>
                    <a:pt x="217" y="898"/>
                    <a:pt x="217" y="898"/>
                    <a:pt x="217" y="930"/>
                  </a:cubicBezTo>
                  <a:lnTo>
                    <a:pt x="217" y="930"/>
                  </a:lnTo>
                  <a:lnTo>
                    <a:pt x="217" y="930"/>
                  </a:lnTo>
                  <a:lnTo>
                    <a:pt x="217" y="930"/>
                  </a:lnTo>
                  <a:cubicBezTo>
                    <a:pt x="217" y="961"/>
                    <a:pt x="217" y="992"/>
                    <a:pt x="186" y="992"/>
                  </a:cubicBezTo>
                  <a:lnTo>
                    <a:pt x="186" y="992"/>
                  </a:lnTo>
                  <a:cubicBezTo>
                    <a:pt x="186" y="992"/>
                    <a:pt x="155" y="992"/>
                    <a:pt x="155" y="1022"/>
                  </a:cubicBezTo>
                  <a:lnTo>
                    <a:pt x="155" y="1022"/>
                  </a:lnTo>
                  <a:cubicBezTo>
                    <a:pt x="124" y="1022"/>
                    <a:pt x="124" y="1054"/>
                    <a:pt x="93" y="1054"/>
                  </a:cubicBezTo>
                  <a:cubicBezTo>
                    <a:pt x="93" y="1054"/>
                    <a:pt x="62" y="1054"/>
                    <a:pt x="62" y="1085"/>
                  </a:cubicBezTo>
                  <a:lnTo>
                    <a:pt x="62" y="1085"/>
                  </a:lnTo>
                  <a:lnTo>
                    <a:pt x="62" y="1085"/>
                  </a:lnTo>
                  <a:lnTo>
                    <a:pt x="62" y="1116"/>
                  </a:lnTo>
                  <a:lnTo>
                    <a:pt x="62" y="1116"/>
                  </a:lnTo>
                  <a:lnTo>
                    <a:pt x="62" y="1146"/>
                  </a:lnTo>
                  <a:lnTo>
                    <a:pt x="62" y="1146"/>
                  </a:lnTo>
                  <a:lnTo>
                    <a:pt x="31" y="1178"/>
                  </a:lnTo>
                  <a:lnTo>
                    <a:pt x="0" y="1209"/>
                  </a:lnTo>
                  <a:lnTo>
                    <a:pt x="0" y="1209"/>
                  </a:lnTo>
                  <a:cubicBezTo>
                    <a:pt x="0" y="1209"/>
                    <a:pt x="0" y="1209"/>
                    <a:pt x="0" y="1240"/>
                  </a:cubicBezTo>
                  <a:cubicBezTo>
                    <a:pt x="93" y="1209"/>
                    <a:pt x="93" y="1209"/>
                    <a:pt x="93" y="1209"/>
                  </a:cubicBezTo>
                  <a:cubicBezTo>
                    <a:pt x="31" y="1270"/>
                    <a:pt x="31" y="1270"/>
                    <a:pt x="31" y="1270"/>
                  </a:cubicBezTo>
                  <a:lnTo>
                    <a:pt x="31" y="1270"/>
                  </a:lnTo>
                  <a:lnTo>
                    <a:pt x="31" y="1270"/>
                  </a:lnTo>
                  <a:lnTo>
                    <a:pt x="31" y="1270"/>
                  </a:lnTo>
                  <a:cubicBezTo>
                    <a:pt x="31" y="1302"/>
                    <a:pt x="31" y="1302"/>
                    <a:pt x="31" y="1302"/>
                  </a:cubicBezTo>
                  <a:lnTo>
                    <a:pt x="31" y="1302"/>
                  </a:lnTo>
                  <a:lnTo>
                    <a:pt x="31" y="1302"/>
                  </a:lnTo>
                  <a:cubicBezTo>
                    <a:pt x="31" y="1333"/>
                    <a:pt x="31" y="1333"/>
                    <a:pt x="31" y="1333"/>
                  </a:cubicBezTo>
                  <a:lnTo>
                    <a:pt x="62" y="1333"/>
                  </a:lnTo>
                  <a:lnTo>
                    <a:pt x="62" y="1333"/>
                  </a:lnTo>
                  <a:lnTo>
                    <a:pt x="62" y="1333"/>
                  </a:lnTo>
                  <a:cubicBezTo>
                    <a:pt x="62" y="1333"/>
                    <a:pt x="93" y="1333"/>
                    <a:pt x="93" y="1364"/>
                  </a:cubicBezTo>
                  <a:lnTo>
                    <a:pt x="93" y="1364"/>
                  </a:lnTo>
                  <a:lnTo>
                    <a:pt x="124" y="1364"/>
                  </a:lnTo>
                  <a:lnTo>
                    <a:pt x="124" y="1364"/>
                  </a:lnTo>
                  <a:lnTo>
                    <a:pt x="124" y="1364"/>
                  </a:lnTo>
                  <a:cubicBezTo>
                    <a:pt x="124" y="1364"/>
                    <a:pt x="124" y="1364"/>
                    <a:pt x="155" y="1364"/>
                  </a:cubicBezTo>
                  <a:cubicBezTo>
                    <a:pt x="155" y="1364"/>
                    <a:pt x="155" y="1364"/>
                    <a:pt x="186" y="1364"/>
                  </a:cubicBezTo>
                  <a:cubicBezTo>
                    <a:pt x="186" y="1364"/>
                    <a:pt x="217" y="1394"/>
                    <a:pt x="217" y="1425"/>
                  </a:cubicBezTo>
                  <a:lnTo>
                    <a:pt x="217" y="1425"/>
                  </a:lnTo>
                  <a:lnTo>
                    <a:pt x="186" y="1425"/>
                  </a:lnTo>
                  <a:lnTo>
                    <a:pt x="217" y="1457"/>
                  </a:lnTo>
                  <a:lnTo>
                    <a:pt x="217" y="1457"/>
                  </a:lnTo>
                  <a:lnTo>
                    <a:pt x="217" y="1457"/>
                  </a:lnTo>
                  <a:lnTo>
                    <a:pt x="217" y="1457"/>
                  </a:lnTo>
                  <a:cubicBezTo>
                    <a:pt x="248" y="1457"/>
                    <a:pt x="248" y="1457"/>
                    <a:pt x="248" y="1488"/>
                  </a:cubicBezTo>
                  <a:lnTo>
                    <a:pt x="248" y="1488"/>
                  </a:lnTo>
                  <a:lnTo>
                    <a:pt x="248" y="1488"/>
                  </a:lnTo>
                  <a:lnTo>
                    <a:pt x="248" y="1488"/>
                  </a:lnTo>
                  <a:cubicBezTo>
                    <a:pt x="279" y="1488"/>
                    <a:pt x="279" y="1488"/>
                    <a:pt x="310" y="1518"/>
                  </a:cubicBezTo>
                  <a:lnTo>
                    <a:pt x="310" y="1518"/>
                  </a:lnTo>
                  <a:lnTo>
                    <a:pt x="310" y="1518"/>
                  </a:lnTo>
                  <a:lnTo>
                    <a:pt x="310" y="1518"/>
                  </a:lnTo>
                  <a:cubicBezTo>
                    <a:pt x="310" y="1550"/>
                    <a:pt x="279" y="1550"/>
                    <a:pt x="279" y="1581"/>
                  </a:cubicBezTo>
                  <a:lnTo>
                    <a:pt x="279" y="1581"/>
                  </a:lnTo>
                  <a:lnTo>
                    <a:pt x="279" y="1581"/>
                  </a:lnTo>
                  <a:cubicBezTo>
                    <a:pt x="279" y="1581"/>
                    <a:pt x="279" y="1581"/>
                    <a:pt x="310" y="1581"/>
                  </a:cubicBezTo>
                  <a:lnTo>
                    <a:pt x="310" y="1581"/>
                  </a:lnTo>
                  <a:lnTo>
                    <a:pt x="310" y="1581"/>
                  </a:lnTo>
                  <a:lnTo>
                    <a:pt x="310" y="1581"/>
                  </a:lnTo>
                  <a:cubicBezTo>
                    <a:pt x="341" y="1581"/>
                    <a:pt x="372" y="1581"/>
                    <a:pt x="372" y="1581"/>
                  </a:cubicBezTo>
                  <a:lnTo>
                    <a:pt x="372" y="1581"/>
                  </a:lnTo>
                  <a:cubicBezTo>
                    <a:pt x="372" y="1612"/>
                    <a:pt x="403" y="1612"/>
                    <a:pt x="403" y="1642"/>
                  </a:cubicBezTo>
                  <a:lnTo>
                    <a:pt x="403" y="1642"/>
                  </a:lnTo>
                  <a:lnTo>
                    <a:pt x="403" y="1642"/>
                  </a:lnTo>
                  <a:lnTo>
                    <a:pt x="403" y="1642"/>
                  </a:lnTo>
                  <a:cubicBezTo>
                    <a:pt x="403" y="1642"/>
                    <a:pt x="403" y="1642"/>
                    <a:pt x="434" y="1642"/>
                  </a:cubicBezTo>
                  <a:lnTo>
                    <a:pt x="434" y="1642"/>
                  </a:lnTo>
                  <a:lnTo>
                    <a:pt x="434" y="1674"/>
                  </a:lnTo>
                  <a:lnTo>
                    <a:pt x="434" y="1674"/>
                  </a:lnTo>
                  <a:cubicBezTo>
                    <a:pt x="434" y="1674"/>
                    <a:pt x="434" y="1674"/>
                    <a:pt x="434" y="1705"/>
                  </a:cubicBezTo>
                  <a:lnTo>
                    <a:pt x="434" y="1705"/>
                  </a:lnTo>
                  <a:lnTo>
                    <a:pt x="434" y="1705"/>
                  </a:lnTo>
                  <a:cubicBezTo>
                    <a:pt x="465" y="1705"/>
                    <a:pt x="465" y="1705"/>
                    <a:pt x="465" y="1705"/>
                  </a:cubicBezTo>
                  <a:lnTo>
                    <a:pt x="465" y="1705"/>
                  </a:lnTo>
                  <a:lnTo>
                    <a:pt x="496" y="1705"/>
                  </a:lnTo>
                  <a:lnTo>
                    <a:pt x="496" y="1705"/>
                  </a:lnTo>
                  <a:lnTo>
                    <a:pt x="496" y="1705"/>
                  </a:lnTo>
                  <a:lnTo>
                    <a:pt x="527" y="1705"/>
                  </a:lnTo>
                  <a:lnTo>
                    <a:pt x="527" y="1705"/>
                  </a:lnTo>
                  <a:lnTo>
                    <a:pt x="527" y="1705"/>
                  </a:lnTo>
                  <a:lnTo>
                    <a:pt x="527" y="1705"/>
                  </a:lnTo>
                  <a:cubicBezTo>
                    <a:pt x="558" y="1705"/>
                    <a:pt x="558" y="1705"/>
                    <a:pt x="558" y="1705"/>
                  </a:cubicBezTo>
                  <a:cubicBezTo>
                    <a:pt x="558" y="1705"/>
                    <a:pt x="558" y="1705"/>
                    <a:pt x="589" y="1705"/>
                  </a:cubicBezTo>
                  <a:lnTo>
                    <a:pt x="589" y="1705"/>
                  </a:lnTo>
                  <a:lnTo>
                    <a:pt x="589" y="1705"/>
                  </a:lnTo>
                  <a:cubicBezTo>
                    <a:pt x="620" y="1736"/>
                    <a:pt x="620" y="1736"/>
                    <a:pt x="651" y="1736"/>
                  </a:cubicBezTo>
                  <a:cubicBezTo>
                    <a:pt x="651" y="1736"/>
                    <a:pt x="651" y="1736"/>
                    <a:pt x="681" y="1736"/>
                  </a:cubicBezTo>
                  <a:lnTo>
                    <a:pt x="681" y="1736"/>
                  </a:lnTo>
                  <a:lnTo>
                    <a:pt x="681" y="1736"/>
                  </a:lnTo>
                  <a:cubicBezTo>
                    <a:pt x="713" y="1736"/>
                    <a:pt x="713" y="1766"/>
                    <a:pt x="713" y="1766"/>
                  </a:cubicBezTo>
                  <a:lnTo>
                    <a:pt x="713" y="1766"/>
                  </a:lnTo>
                  <a:lnTo>
                    <a:pt x="713" y="1798"/>
                  </a:lnTo>
                  <a:lnTo>
                    <a:pt x="713" y="1798"/>
                  </a:lnTo>
                  <a:cubicBezTo>
                    <a:pt x="713" y="1798"/>
                    <a:pt x="713" y="1798"/>
                    <a:pt x="713" y="1829"/>
                  </a:cubicBezTo>
                  <a:lnTo>
                    <a:pt x="713" y="1829"/>
                  </a:lnTo>
                  <a:cubicBezTo>
                    <a:pt x="713" y="1829"/>
                    <a:pt x="713" y="1829"/>
                    <a:pt x="681" y="1829"/>
                  </a:cubicBezTo>
                  <a:cubicBezTo>
                    <a:pt x="713" y="1860"/>
                    <a:pt x="713" y="1860"/>
                    <a:pt x="713" y="1860"/>
                  </a:cubicBezTo>
                  <a:lnTo>
                    <a:pt x="713" y="1890"/>
                  </a:lnTo>
                  <a:lnTo>
                    <a:pt x="713" y="1890"/>
                  </a:lnTo>
                  <a:cubicBezTo>
                    <a:pt x="681" y="1890"/>
                    <a:pt x="681" y="1922"/>
                    <a:pt x="651" y="1922"/>
                  </a:cubicBezTo>
                  <a:cubicBezTo>
                    <a:pt x="651" y="1922"/>
                    <a:pt x="651" y="1922"/>
                    <a:pt x="651" y="1953"/>
                  </a:cubicBezTo>
                  <a:cubicBezTo>
                    <a:pt x="651" y="1953"/>
                    <a:pt x="651" y="1984"/>
                    <a:pt x="620" y="1984"/>
                  </a:cubicBezTo>
                  <a:lnTo>
                    <a:pt x="620" y="1984"/>
                  </a:lnTo>
                  <a:lnTo>
                    <a:pt x="620" y="1984"/>
                  </a:lnTo>
                  <a:lnTo>
                    <a:pt x="620" y="1984"/>
                  </a:lnTo>
                  <a:cubicBezTo>
                    <a:pt x="620" y="2014"/>
                    <a:pt x="620" y="2014"/>
                    <a:pt x="589" y="2014"/>
                  </a:cubicBezTo>
                  <a:cubicBezTo>
                    <a:pt x="589" y="2014"/>
                    <a:pt x="589" y="2014"/>
                    <a:pt x="589" y="2046"/>
                  </a:cubicBezTo>
                  <a:lnTo>
                    <a:pt x="589" y="2046"/>
                  </a:lnTo>
                  <a:lnTo>
                    <a:pt x="558" y="2077"/>
                  </a:lnTo>
                  <a:lnTo>
                    <a:pt x="558" y="2077"/>
                  </a:lnTo>
                  <a:lnTo>
                    <a:pt x="558" y="2077"/>
                  </a:lnTo>
                  <a:lnTo>
                    <a:pt x="589" y="2077"/>
                  </a:lnTo>
                  <a:lnTo>
                    <a:pt x="589" y="2077"/>
                  </a:lnTo>
                  <a:lnTo>
                    <a:pt x="589" y="2077"/>
                  </a:lnTo>
                  <a:cubicBezTo>
                    <a:pt x="589" y="2077"/>
                    <a:pt x="589" y="2077"/>
                    <a:pt x="620" y="2077"/>
                  </a:cubicBezTo>
                  <a:cubicBezTo>
                    <a:pt x="620" y="2077"/>
                    <a:pt x="620" y="2077"/>
                    <a:pt x="681" y="2138"/>
                  </a:cubicBezTo>
                  <a:cubicBezTo>
                    <a:pt x="681" y="2138"/>
                    <a:pt x="681" y="2138"/>
                    <a:pt x="713" y="2138"/>
                  </a:cubicBezTo>
                  <a:lnTo>
                    <a:pt x="713" y="2138"/>
                  </a:lnTo>
                  <a:cubicBezTo>
                    <a:pt x="744" y="2138"/>
                    <a:pt x="744" y="2138"/>
                    <a:pt x="744" y="2138"/>
                  </a:cubicBezTo>
                  <a:cubicBezTo>
                    <a:pt x="744" y="2170"/>
                    <a:pt x="774" y="2170"/>
                    <a:pt x="774" y="2170"/>
                  </a:cubicBezTo>
                  <a:lnTo>
                    <a:pt x="774" y="2170"/>
                  </a:lnTo>
                  <a:lnTo>
                    <a:pt x="774" y="2170"/>
                  </a:lnTo>
                  <a:cubicBezTo>
                    <a:pt x="806" y="2170"/>
                    <a:pt x="806" y="2170"/>
                    <a:pt x="806" y="2170"/>
                  </a:cubicBezTo>
                  <a:cubicBezTo>
                    <a:pt x="837" y="2170"/>
                    <a:pt x="837" y="2170"/>
                    <a:pt x="837" y="2170"/>
                  </a:cubicBezTo>
                  <a:cubicBezTo>
                    <a:pt x="868" y="2170"/>
                    <a:pt x="868" y="2170"/>
                    <a:pt x="868" y="2170"/>
                  </a:cubicBezTo>
                  <a:cubicBezTo>
                    <a:pt x="868" y="2201"/>
                    <a:pt x="898" y="2201"/>
                    <a:pt x="898" y="2201"/>
                  </a:cubicBezTo>
                  <a:lnTo>
                    <a:pt x="898" y="2201"/>
                  </a:lnTo>
                  <a:lnTo>
                    <a:pt x="930" y="2201"/>
                  </a:lnTo>
                  <a:lnTo>
                    <a:pt x="930" y="2201"/>
                  </a:lnTo>
                  <a:lnTo>
                    <a:pt x="961" y="2201"/>
                  </a:lnTo>
                  <a:lnTo>
                    <a:pt x="961" y="2201"/>
                  </a:lnTo>
                  <a:lnTo>
                    <a:pt x="961" y="2201"/>
                  </a:lnTo>
                  <a:cubicBezTo>
                    <a:pt x="961" y="2170"/>
                    <a:pt x="961" y="2170"/>
                    <a:pt x="961" y="2170"/>
                  </a:cubicBezTo>
                  <a:lnTo>
                    <a:pt x="961" y="2170"/>
                  </a:lnTo>
                  <a:cubicBezTo>
                    <a:pt x="992" y="2170"/>
                    <a:pt x="992" y="2170"/>
                    <a:pt x="992" y="2201"/>
                  </a:cubicBezTo>
                  <a:lnTo>
                    <a:pt x="992" y="2201"/>
                  </a:lnTo>
                  <a:lnTo>
                    <a:pt x="992" y="2201"/>
                  </a:lnTo>
                  <a:cubicBezTo>
                    <a:pt x="1022" y="2201"/>
                    <a:pt x="1022" y="2201"/>
                    <a:pt x="1022" y="2231"/>
                  </a:cubicBezTo>
                  <a:lnTo>
                    <a:pt x="1022" y="2231"/>
                  </a:lnTo>
                  <a:lnTo>
                    <a:pt x="1022" y="2231"/>
                  </a:lnTo>
                  <a:lnTo>
                    <a:pt x="1022" y="2231"/>
                  </a:lnTo>
                  <a:lnTo>
                    <a:pt x="1022" y="2231"/>
                  </a:lnTo>
                  <a:lnTo>
                    <a:pt x="1022" y="2231"/>
                  </a:lnTo>
                  <a:lnTo>
                    <a:pt x="1022" y="2231"/>
                  </a:lnTo>
                  <a:lnTo>
                    <a:pt x="1022" y="2231"/>
                  </a:lnTo>
                  <a:cubicBezTo>
                    <a:pt x="1022" y="2231"/>
                    <a:pt x="1022" y="2231"/>
                    <a:pt x="1054" y="2231"/>
                  </a:cubicBezTo>
                  <a:lnTo>
                    <a:pt x="1054" y="2231"/>
                  </a:lnTo>
                  <a:lnTo>
                    <a:pt x="1054" y="2231"/>
                  </a:lnTo>
                  <a:lnTo>
                    <a:pt x="1054" y="2231"/>
                  </a:lnTo>
                  <a:lnTo>
                    <a:pt x="1054" y="2231"/>
                  </a:lnTo>
                  <a:cubicBezTo>
                    <a:pt x="1085" y="2231"/>
                    <a:pt x="1085" y="2231"/>
                    <a:pt x="1085" y="2231"/>
                  </a:cubicBezTo>
                  <a:lnTo>
                    <a:pt x="1085" y="2201"/>
                  </a:lnTo>
                  <a:cubicBezTo>
                    <a:pt x="1085" y="2201"/>
                    <a:pt x="1085" y="2201"/>
                    <a:pt x="1085" y="2170"/>
                  </a:cubicBezTo>
                  <a:lnTo>
                    <a:pt x="1085" y="2170"/>
                  </a:lnTo>
                  <a:cubicBezTo>
                    <a:pt x="1054" y="2138"/>
                    <a:pt x="1022" y="2138"/>
                    <a:pt x="1022" y="2108"/>
                  </a:cubicBezTo>
                  <a:lnTo>
                    <a:pt x="1022" y="2077"/>
                  </a:lnTo>
                  <a:cubicBezTo>
                    <a:pt x="1054" y="2077"/>
                    <a:pt x="1054" y="2077"/>
                    <a:pt x="1054" y="2077"/>
                  </a:cubicBezTo>
                  <a:lnTo>
                    <a:pt x="1054" y="2046"/>
                  </a:lnTo>
                  <a:cubicBezTo>
                    <a:pt x="1054" y="2046"/>
                    <a:pt x="1054" y="2046"/>
                    <a:pt x="1054" y="2014"/>
                  </a:cubicBezTo>
                  <a:cubicBezTo>
                    <a:pt x="1085" y="2014"/>
                    <a:pt x="1085" y="2014"/>
                    <a:pt x="1085" y="2014"/>
                  </a:cubicBezTo>
                  <a:cubicBezTo>
                    <a:pt x="1116" y="2014"/>
                    <a:pt x="1116" y="2014"/>
                    <a:pt x="1146" y="1984"/>
                  </a:cubicBezTo>
                  <a:lnTo>
                    <a:pt x="1146" y="1984"/>
                  </a:lnTo>
                  <a:lnTo>
                    <a:pt x="1146" y="1984"/>
                  </a:lnTo>
                  <a:lnTo>
                    <a:pt x="1146" y="1984"/>
                  </a:lnTo>
                  <a:cubicBezTo>
                    <a:pt x="1146" y="1984"/>
                    <a:pt x="1146" y="1984"/>
                    <a:pt x="1146" y="1953"/>
                  </a:cubicBezTo>
                  <a:lnTo>
                    <a:pt x="1146" y="1953"/>
                  </a:lnTo>
                  <a:cubicBezTo>
                    <a:pt x="1116" y="1953"/>
                    <a:pt x="1116" y="1953"/>
                    <a:pt x="1116" y="1922"/>
                  </a:cubicBezTo>
                  <a:lnTo>
                    <a:pt x="1116" y="1922"/>
                  </a:lnTo>
                  <a:cubicBezTo>
                    <a:pt x="1116" y="1922"/>
                    <a:pt x="1085" y="1922"/>
                    <a:pt x="1054" y="1922"/>
                  </a:cubicBezTo>
                  <a:lnTo>
                    <a:pt x="1054" y="1922"/>
                  </a:lnTo>
                  <a:lnTo>
                    <a:pt x="1054" y="1922"/>
                  </a:lnTo>
                  <a:lnTo>
                    <a:pt x="1054" y="1922"/>
                  </a:lnTo>
                  <a:lnTo>
                    <a:pt x="1054" y="1890"/>
                  </a:lnTo>
                  <a:lnTo>
                    <a:pt x="1054" y="1890"/>
                  </a:lnTo>
                  <a:cubicBezTo>
                    <a:pt x="1022" y="1890"/>
                    <a:pt x="1022" y="1860"/>
                    <a:pt x="1022" y="1860"/>
                  </a:cubicBezTo>
                  <a:lnTo>
                    <a:pt x="1022" y="1860"/>
                  </a:lnTo>
                  <a:lnTo>
                    <a:pt x="1022" y="1860"/>
                  </a:lnTo>
                  <a:cubicBezTo>
                    <a:pt x="1022" y="1829"/>
                    <a:pt x="1022" y="1829"/>
                    <a:pt x="1022" y="1829"/>
                  </a:cubicBezTo>
                  <a:lnTo>
                    <a:pt x="1022" y="1829"/>
                  </a:lnTo>
                  <a:lnTo>
                    <a:pt x="1022" y="1798"/>
                  </a:lnTo>
                  <a:lnTo>
                    <a:pt x="1022" y="1798"/>
                  </a:lnTo>
                  <a:lnTo>
                    <a:pt x="1022" y="1766"/>
                  </a:lnTo>
                  <a:cubicBezTo>
                    <a:pt x="1022" y="1766"/>
                    <a:pt x="1022" y="1766"/>
                    <a:pt x="1054" y="1766"/>
                  </a:cubicBezTo>
                  <a:lnTo>
                    <a:pt x="1054" y="1766"/>
                  </a:lnTo>
                  <a:cubicBezTo>
                    <a:pt x="1054" y="1736"/>
                    <a:pt x="1054" y="1736"/>
                    <a:pt x="1054" y="1736"/>
                  </a:cubicBezTo>
                  <a:lnTo>
                    <a:pt x="1054" y="1736"/>
                  </a:lnTo>
                  <a:lnTo>
                    <a:pt x="1054" y="1736"/>
                  </a:lnTo>
                  <a:lnTo>
                    <a:pt x="1054" y="1705"/>
                  </a:lnTo>
                  <a:lnTo>
                    <a:pt x="1085" y="1674"/>
                  </a:lnTo>
                  <a:lnTo>
                    <a:pt x="1085" y="1674"/>
                  </a:lnTo>
                  <a:cubicBezTo>
                    <a:pt x="1116" y="1674"/>
                    <a:pt x="1116" y="1674"/>
                    <a:pt x="1116" y="1674"/>
                  </a:cubicBezTo>
                  <a:lnTo>
                    <a:pt x="1116" y="1674"/>
                  </a:lnTo>
                  <a:cubicBezTo>
                    <a:pt x="1116" y="1705"/>
                    <a:pt x="1116" y="1705"/>
                    <a:pt x="1116" y="1705"/>
                  </a:cubicBezTo>
                  <a:lnTo>
                    <a:pt x="1146" y="1674"/>
                  </a:lnTo>
                  <a:cubicBezTo>
                    <a:pt x="1146" y="1674"/>
                    <a:pt x="1146" y="1674"/>
                    <a:pt x="1178" y="1674"/>
                  </a:cubicBezTo>
                  <a:lnTo>
                    <a:pt x="1178" y="1674"/>
                  </a:lnTo>
                  <a:cubicBezTo>
                    <a:pt x="1209" y="1642"/>
                    <a:pt x="1209" y="1642"/>
                    <a:pt x="1209" y="1642"/>
                  </a:cubicBezTo>
                  <a:lnTo>
                    <a:pt x="1209" y="1642"/>
                  </a:lnTo>
                  <a:lnTo>
                    <a:pt x="1209" y="1642"/>
                  </a:lnTo>
                  <a:lnTo>
                    <a:pt x="1209" y="1642"/>
                  </a:lnTo>
                  <a:lnTo>
                    <a:pt x="1209" y="1642"/>
                  </a:lnTo>
                  <a:cubicBezTo>
                    <a:pt x="1240" y="1642"/>
                    <a:pt x="1240" y="1642"/>
                    <a:pt x="1240" y="1612"/>
                  </a:cubicBezTo>
                  <a:cubicBezTo>
                    <a:pt x="1240" y="1612"/>
                    <a:pt x="1240" y="1612"/>
                    <a:pt x="1270" y="1612"/>
                  </a:cubicBezTo>
                  <a:lnTo>
                    <a:pt x="1270" y="1612"/>
                  </a:lnTo>
                  <a:lnTo>
                    <a:pt x="1270" y="1612"/>
                  </a:lnTo>
                  <a:lnTo>
                    <a:pt x="1270" y="1612"/>
                  </a:lnTo>
                  <a:lnTo>
                    <a:pt x="1270" y="1612"/>
                  </a:lnTo>
                  <a:cubicBezTo>
                    <a:pt x="1270" y="1612"/>
                    <a:pt x="1270" y="1612"/>
                    <a:pt x="1302" y="1612"/>
                  </a:cubicBezTo>
                  <a:lnTo>
                    <a:pt x="1302" y="1612"/>
                  </a:lnTo>
                  <a:cubicBezTo>
                    <a:pt x="1302" y="1612"/>
                    <a:pt x="1302" y="1612"/>
                    <a:pt x="1333" y="1612"/>
                  </a:cubicBezTo>
                  <a:lnTo>
                    <a:pt x="1333" y="1612"/>
                  </a:lnTo>
                  <a:lnTo>
                    <a:pt x="1333" y="1612"/>
                  </a:lnTo>
                  <a:lnTo>
                    <a:pt x="1333" y="1612"/>
                  </a:lnTo>
                  <a:cubicBezTo>
                    <a:pt x="1364" y="1612"/>
                    <a:pt x="1364" y="1612"/>
                    <a:pt x="1364" y="1612"/>
                  </a:cubicBezTo>
                  <a:lnTo>
                    <a:pt x="1364" y="1612"/>
                  </a:lnTo>
                  <a:lnTo>
                    <a:pt x="1364" y="1612"/>
                  </a:lnTo>
                  <a:cubicBezTo>
                    <a:pt x="1364" y="1612"/>
                    <a:pt x="1394" y="1612"/>
                    <a:pt x="1394" y="1642"/>
                  </a:cubicBezTo>
                  <a:cubicBezTo>
                    <a:pt x="1394" y="1612"/>
                    <a:pt x="1394" y="1612"/>
                    <a:pt x="1426" y="1612"/>
                  </a:cubicBezTo>
                  <a:lnTo>
                    <a:pt x="1426" y="1612"/>
                  </a:lnTo>
                  <a:cubicBezTo>
                    <a:pt x="1426" y="1642"/>
                    <a:pt x="1457" y="1642"/>
                    <a:pt x="1457" y="1642"/>
                  </a:cubicBezTo>
                  <a:lnTo>
                    <a:pt x="1457" y="1642"/>
                  </a:lnTo>
                  <a:cubicBezTo>
                    <a:pt x="1457" y="1642"/>
                    <a:pt x="1457" y="1674"/>
                    <a:pt x="1488" y="1674"/>
                  </a:cubicBezTo>
                  <a:cubicBezTo>
                    <a:pt x="1488" y="1642"/>
                    <a:pt x="1488" y="1642"/>
                    <a:pt x="1488" y="1642"/>
                  </a:cubicBezTo>
                  <a:lnTo>
                    <a:pt x="1488" y="1642"/>
                  </a:lnTo>
                  <a:lnTo>
                    <a:pt x="1488" y="1642"/>
                  </a:lnTo>
                  <a:cubicBezTo>
                    <a:pt x="1518" y="1642"/>
                    <a:pt x="1518" y="1674"/>
                    <a:pt x="1550" y="1674"/>
                  </a:cubicBezTo>
                  <a:lnTo>
                    <a:pt x="1550" y="1674"/>
                  </a:lnTo>
                  <a:lnTo>
                    <a:pt x="1550" y="1674"/>
                  </a:lnTo>
                  <a:lnTo>
                    <a:pt x="1550" y="1674"/>
                  </a:lnTo>
                  <a:cubicBezTo>
                    <a:pt x="1581" y="1674"/>
                    <a:pt x="1581" y="1674"/>
                    <a:pt x="1581" y="1642"/>
                  </a:cubicBezTo>
                  <a:cubicBezTo>
                    <a:pt x="1612" y="1642"/>
                    <a:pt x="1612" y="1642"/>
                    <a:pt x="1612" y="1642"/>
                  </a:cubicBezTo>
                  <a:cubicBezTo>
                    <a:pt x="1612" y="1642"/>
                    <a:pt x="1642" y="1642"/>
                    <a:pt x="1642" y="1674"/>
                  </a:cubicBezTo>
                  <a:cubicBezTo>
                    <a:pt x="1642" y="1642"/>
                    <a:pt x="1642" y="1642"/>
                    <a:pt x="1674" y="1642"/>
                  </a:cubicBezTo>
                  <a:lnTo>
                    <a:pt x="1674" y="1642"/>
                  </a:lnTo>
                  <a:lnTo>
                    <a:pt x="1674" y="1642"/>
                  </a:lnTo>
                  <a:cubicBezTo>
                    <a:pt x="1674" y="1642"/>
                    <a:pt x="1705" y="1642"/>
                    <a:pt x="1705" y="1674"/>
                  </a:cubicBezTo>
                  <a:lnTo>
                    <a:pt x="1705" y="1674"/>
                  </a:lnTo>
                  <a:lnTo>
                    <a:pt x="1736" y="1674"/>
                  </a:lnTo>
                  <a:lnTo>
                    <a:pt x="1736" y="1674"/>
                  </a:lnTo>
                  <a:lnTo>
                    <a:pt x="1736" y="1674"/>
                  </a:lnTo>
                  <a:lnTo>
                    <a:pt x="1766" y="1674"/>
                  </a:lnTo>
                  <a:lnTo>
                    <a:pt x="1766" y="1674"/>
                  </a:lnTo>
                  <a:lnTo>
                    <a:pt x="1766" y="1674"/>
                  </a:lnTo>
                  <a:lnTo>
                    <a:pt x="1766" y="1674"/>
                  </a:lnTo>
                  <a:cubicBezTo>
                    <a:pt x="1766" y="1642"/>
                    <a:pt x="1766" y="1642"/>
                    <a:pt x="1766" y="1642"/>
                  </a:cubicBezTo>
                  <a:lnTo>
                    <a:pt x="1766" y="1642"/>
                  </a:lnTo>
                  <a:lnTo>
                    <a:pt x="1766" y="1642"/>
                  </a:lnTo>
                  <a:cubicBezTo>
                    <a:pt x="1766" y="1612"/>
                    <a:pt x="1766" y="1612"/>
                    <a:pt x="1798" y="1612"/>
                  </a:cubicBezTo>
                  <a:cubicBezTo>
                    <a:pt x="1798" y="1581"/>
                    <a:pt x="1798" y="1581"/>
                    <a:pt x="1798" y="1581"/>
                  </a:cubicBezTo>
                  <a:cubicBezTo>
                    <a:pt x="1798" y="1581"/>
                    <a:pt x="1798" y="1581"/>
                    <a:pt x="1798" y="1612"/>
                  </a:cubicBezTo>
                  <a:cubicBezTo>
                    <a:pt x="1798" y="1581"/>
                    <a:pt x="1798" y="1581"/>
                    <a:pt x="1798" y="1581"/>
                  </a:cubicBezTo>
                  <a:lnTo>
                    <a:pt x="1798" y="1581"/>
                  </a:lnTo>
                  <a:cubicBezTo>
                    <a:pt x="1798" y="1581"/>
                    <a:pt x="1798" y="1581"/>
                    <a:pt x="1829" y="1581"/>
                  </a:cubicBezTo>
                  <a:lnTo>
                    <a:pt x="1829" y="1550"/>
                  </a:lnTo>
                  <a:lnTo>
                    <a:pt x="1829" y="1518"/>
                  </a:lnTo>
                  <a:lnTo>
                    <a:pt x="1829" y="1518"/>
                  </a:lnTo>
                  <a:cubicBezTo>
                    <a:pt x="1829" y="1488"/>
                    <a:pt x="1829" y="1488"/>
                    <a:pt x="1829" y="1488"/>
                  </a:cubicBezTo>
                  <a:lnTo>
                    <a:pt x="1829" y="1488"/>
                  </a:lnTo>
                  <a:cubicBezTo>
                    <a:pt x="1829" y="1457"/>
                    <a:pt x="1829" y="1457"/>
                    <a:pt x="1860" y="1457"/>
                  </a:cubicBezTo>
                  <a:lnTo>
                    <a:pt x="1860" y="1457"/>
                  </a:lnTo>
                  <a:lnTo>
                    <a:pt x="1860" y="1457"/>
                  </a:lnTo>
                  <a:lnTo>
                    <a:pt x="1860" y="1457"/>
                  </a:lnTo>
                  <a:lnTo>
                    <a:pt x="1890" y="1457"/>
                  </a:lnTo>
                  <a:cubicBezTo>
                    <a:pt x="1890" y="1457"/>
                    <a:pt x="1890" y="1457"/>
                    <a:pt x="1922" y="1457"/>
                  </a:cubicBezTo>
                  <a:lnTo>
                    <a:pt x="1922" y="1457"/>
                  </a:lnTo>
                  <a:cubicBezTo>
                    <a:pt x="1922" y="1457"/>
                    <a:pt x="1922" y="1457"/>
                    <a:pt x="1953" y="1457"/>
                  </a:cubicBezTo>
                  <a:cubicBezTo>
                    <a:pt x="1953" y="1457"/>
                    <a:pt x="1953" y="1457"/>
                    <a:pt x="1984" y="1457"/>
                  </a:cubicBezTo>
                  <a:cubicBezTo>
                    <a:pt x="2014" y="1457"/>
                    <a:pt x="2014" y="1457"/>
                    <a:pt x="2014" y="1457"/>
                  </a:cubicBezTo>
                  <a:cubicBezTo>
                    <a:pt x="2046" y="1457"/>
                    <a:pt x="2046" y="1457"/>
                    <a:pt x="2046" y="1457"/>
                  </a:cubicBezTo>
                  <a:lnTo>
                    <a:pt x="2046" y="1457"/>
                  </a:lnTo>
                  <a:lnTo>
                    <a:pt x="2046" y="1457"/>
                  </a:lnTo>
                  <a:cubicBezTo>
                    <a:pt x="2077" y="1457"/>
                    <a:pt x="2077" y="1457"/>
                    <a:pt x="2077" y="1425"/>
                  </a:cubicBezTo>
                  <a:lnTo>
                    <a:pt x="2077" y="1425"/>
                  </a:lnTo>
                  <a:lnTo>
                    <a:pt x="2077" y="1425"/>
                  </a:lnTo>
                  <a:cubicBezTo>
                    <a:pt x="2077" y="1425"/>
                    <a:pt x="2077" y="1425"/>
                    <a:pt x="2108" y="1425"/>
                  </a:cubicBezTo>
                  <a:lnTo>
                    <a:pt x="2108" y="1425"/>
                  </a:lnTo>
                  <a:lnTo>
                    <a:pt x="2138" y="1425"/>
                  </a:lnTo>
                  <a:lnTo>
                    <a:pt x="2138" y="1425"/>
                  </a:lnTo>
                  <a:lnTo>
                    <a:pt x="2138" y="1425"/>
                  </a:lnTo>
                  <a:cubicBezTo>
                    <a:pt x="2170" y="1425"/>
                    <a:pt x="2170" y="1425"/>
                    <a:pt x="2201" y="1425"/>
                  </a:cubicBezTo>
                  <a:lnTo>
                    <a:pt x="2201" y="1425"/>
                  </a:lnTo>
                  <a:lnTo>
                    <a:pt x="2201" y="1425"/>
                  </a:lnTo>
                  <a:cubicBezTo>
                    <a:pt x="2201" y="1425"/>
                    <a:pt x="2201" y="1425"/>
                    <a:pt x="2232" y="1425"/>
                  </a:cubicBezTo>
                  <a:lnTo>
                    <a:pt x="2232" y="1425"/>
                  </a:lnTo>
                  <a:lnTo>
                    <a:pt x="2232" y="1425"/>
                  </a:lnTo>
                  <a:cubicBezTo>
                    <a:pt x="2232" y="1394"/>
                    <a:pt x="2262" y="1364"/>
                    <a:pt x="2293" y="1364"/>
                  </a:cubicBezTo>
                  <a:lnTo>
                    <a:pt x="2293" y="1364"/>
                  </a:lnTo>
                  <a:lnTo>
                    <a:pt x="2293" y="1364"/>
                  </a:lnTo>
                  <a:lnTo>
                    <a:pt x="2293" y="1364"/>
                  </a:lnTo>
                  <a:lnTo>
                    <a:pt x="2293" y="1364"/>
                  </a:lnTo>
                  <a:cubicBezTo>
                    <a:pt x="2325" y="1364"/>
                    <a:pt x="2325" y="1364"/>
                    <a:pt x="2356" y="1394"/>
                  </a:cubicBezTo>
                  <a:lnTo>
                    <a:pt x="2356" y="1394"/>
                  </a:lnTo>
                  <a:lnTo>
                    <a:pt x="2356" y="1394"/>
                  </a:lnTo>
                  <a:lnTo>
                    <a:pt x="2386" y="1394"/>
                  </a:lnTo>
                  <a:lnTo>
                    <a:pt x="2386" y="1394"/>
                  </a:lnTo>
                  <a:lnTo>
                    <a:pt x="2386" y="1394"/>
                  </a:lnTo>
                  <a:lnTo>
                    <a:pt x="2418" y="1425"/>
                  </a:lnTo>
                  <a:cubicBezTo>
                    <a:pt x="2418" y="1457"/>
                    <a:pt x="2418" y="1457"/>
                    <a:pt x="2418" y="1457"/>
                  </a:cubicBezTo>
                  <a:lnTo>
                    <a:pt x="2418" y="1457"/>
                  </a:lnTo>
                  <a:cubicBezTo>
                    <a:pt x="2418" y="1457"/>
                    <a:pt x="2418" y="1457"/>
                    <a:pt x="2449" y="1457"/>
                  </a:cubicBezTo>
                  <a:lnTo>
                    <a:pt x="2449" y="1457"/>
                  </a:lnTo>
                  <a:lnTo>
                    <a:pt x="2449" y="1457"/>
                  </a:lnTo>
                  <a:cubicBezTo>
                    <a:pt x="2449" y="1457"/>
                    <a:pt x="2449" y="1457"/>
                    <a:pt x="2479" y="1457"/>
                  </a:cubicBezTo>
                  <a:lnTo>
                    <a:pt x="2479" y="1457"/>
                  </a:lnTo>
                  <a:cubicBezTo>
                    <a:pt x="2479" y="1457"/>
                    <a:pt x="2479" y="1457"/>
                    <a:pt x="2510" y="1457"/>
                  </a:cubicBezTo>
                  <a:lnTo>
                    <a:pt x="2510" y="1457"/>
                  </a:lnTo>
                  <a:lnTo>
                    <a:pt x="2510" y="1457"/>
                  </a:lnTo>
                  <a:lnTo>
                    <a:pt x="2510" y="1457"/>
                  </a:lnTo>
                  <a:lnTo>
                    <a:pt x="2510" y="1457"/>
                  </a:lnTo>
                  <a:lnTo>
                    <a:pt x="2510" y="1457"/>
                  </a:lnTo>
                  <a:cubicBezTo>
                    <a:pt x="2542" y="1457"/>
                    <a:pt x="2542" y="1457"/>
                    <a:pt x="2542" y="1457"/>
                  </a:cubicBezTo>
                  <a:lnTo>
                    <a:pt x="2542" y="1457"/>
                  </a:lnTo>
                  <a:cubicBezTo>
                    <a:pt x="2542" y="1488"/>
                    <a:pt x="2542" y="1488"/>
                    <a:pt x="2542" y="1488"/>
                  </a:cubicBezTo>
                  <a:cubicBezTo>
                    <a:pt x="2573" y="1488"/>
                    <a:pt x="2573" y="1488"/>
                    <a:pt x="2573" y="1518"/>
                  </a:cubicBezTo>
                  <a:cubicBezTo>
                    <a:pt x="2573" y="1488"/>
                    <a:pt x="2573" y="1488"/>
                    <a:pt x="2603" y="1488"/>
                  </a:cubicBezTo>
                  <a:lnTo>
                    <a:pt x="2603" y="1488"/>
                  </a:lnTo>
                  <a:cubicBezTo>
                    <a:pt x="2634" y="1488"/>
                    <a:pt x="2634" y="1457"/>
                    <a:pt x="2634" y="1457"/>
                  </a:cubicBezTo>
                  <a:lnTo>
                    <a:pt x="2634" y="1457"/>
                  </a:lnTo>
                  <a:cubicBezTo>
                    <a:pt x="2634" y="1457"/>
                    <a:pt x="2634" y="1457"/>
                    <a:pt x="2666" y="1457"/>
                  </a:cubicBezTo>
                  <a:lnTo>
                    <a:pt x="2666" y="1457"/>
                  </a:lnTo>
                  <a:cubicBezTo>
                    <a:pt x="2697" y="1425"/>
                    <a:pt x="2697" y="1425"/>
                    <a:pt x="2697" y="1425"/>
                  </a:cubicBezTo>
                  <a:lnTo>
                    <a:pt x="2697" y="1425"/>
                  </a:lnTo>
                  <a:lnTo>
                    <a:pt x="2727" y="1425"/>
                  </a:lnTo>
                  <a:lnTo>
                    <a:pt x="2727" y="1425"/>
                  </a:lnTo>
                  <a:lnTo>
                    <a:pt x="2758" y="1457"/>
                  </a:lnTo>
                  <a:lnTo>
                    <a:pt x="2758" y="1457"/>
                  </a:lnTo>
                  <a:lnTo>
                    <a:pt x="2758" y="1457"/>
                  </a:lnTo>
                  <a:cubicBezTo>
                    <a:pt x="2758" y="1488"/>
                    <a:pt x="2758" y="1488"/>
                    <a:pt x="2727" y="1488"/>
                  </a:cubicBezTo>
                  <a:lnTo>
                    <a:pt x="2727" y="1488"/>
                  </a:lnTo>
                  <a:lnTo>
                    <a:pt x="2727" y="1488"/>
                  </a:lnTo>
                  <a:lnTo>
                    <a:pt x="2727" y="1488"/>
                  </a:lnTo>
                  <a:lnTo>
                    <a:pt x="2758" y="1488"/>
                  </a:lnTo>
                  <a:lnTo>
                    <a:pt x="2758" y="1518"/>
                  </a:lnTo>
                  <a:cubicBezTo>
                    <a:pt x="2758" y="1518"/>
                    <a:pt x="2790" y="1518"/>
                    <a:pt x="2790" y="1550"/>
                  </a:cubicBezTo>
                  <a:cubicBezTo>
                    <a:pt x="2790" y="1550"/>
                    <a:pt x="2821" y="1550"/>
                    <a:pt x="2821" y="1581"/>
                  </a:cubicBezTo>
                  <a:cubicBezTo>
                    <a:pt x="2851" y="1581"/>
                    <a:pt x="2851" y="1612"/>
                    <a:pt x="2851" y="1612"/>
                  </a:cubicBezTo>
                  <a:cubicBezTo>
                    <a:pt x="2882" y="1612"/>
                    <a:pt x="2882" y="1612"/>
                    <a:pt x="2882" y="1612"/>
                  </a:cubicBezTo>
                  <a:cubicBezTo>
                    <a:pt x="2882" y="1642"/>
                    <a:pt x="2882" y="1642"/>
                    <a:pt x="2882" y="1642"/>
                  </a:cubicBezTo>
                  <a:lnTo>
                    <a:pt x="2882" y="1642"/>
                  </a:lnTo>
                  <a:lnTo>
                    <a:pt x="2882" y="1642"/>
                  </a:lnTo>
                  <a:cubicBezTo>
                    <a:pt x="2914" y="1642"/>
                    <a:pt x="2914" y="1642"/>
                    <a:pt x="2914" y="1642"/>
                  </a:cubicBezTo>
                  <a:lnTo>
                    <a:pt x="2914" y="1642"/>
                  </a:lnTo>
                  <a:lnTo>
                    <a:pt x="2914" y="1642"/>
                  </a:lnTo>
                  <a:cubicBezTo>
                    <a:pt x="2914" y="1642"/>
                    <a:pt x="2914" y="1642"/>
                    <a:pt x="2945" y="1642"/>
                  </a:cubicBezTo>
                  <a:lnTo>
                    <a:pt x="2945" y="1642"/>
                  </a:lnTo>
                  <a:lnTo>
                    <a:pt x="2945" y="1642"/>
                  </a:lnTo>
                  <a:lnTo>
                    <a:pt x="2945" y="1642"/>
                  </a:lnTo>
                  <a:cubicBezTo>
                    <a:pt x="2945" y="1642"/>
                    <a:pt x="2945" y="1642"/>
                    <a:pt x="2945" y="1674"/>
                  </a:cubicBezTo>
                  <a:lnTo>
                    <a:pt x="2975" y="1674"/>
                  </a:lnTo>
                  <a:lnTo>
                    <a:pt x="2975" y="1674"/>
                  </a:lnTo>
                  <a:lnTo>
                    <a:pt x="2975" y="1674"/>
                  </a:lnTo>
                  <a:cubicBezTo>
                    <a:pt x="2975" y="1674"/>
                    <a:pt x="2975" y="1674"/>
                    <a:pt x="3006" y="1674"/>
                  </a:cubicBezTo>
                  <a:cubicBezTo>
                    <a:pt x="3006" y="1674"/>
                    <a:pt x="3006" y="1674"/>
                    <a:pt x="3038" y="1674"/>
                  </a:cubicBezTo>
                  <a:lnTo>
                    <a:pt x="3038" y="1674"/>
                  </a:lnTo>
                  <a:lnTo>
                    <a:pt x="3038" y="1674"/>
                  </a:lnTo>
                  <a:lnTo>
                    <a:pt x="3038" y="1674"/>
                  </a:lnTo>
                  <a:lnTo>
                    <a:pt x="3038" y="1674"/>
                  </a:lnTo>
                  <a:cubicBezTo>
                    <a:pt x="3038" y="1642"/>
                    <a:pt x="3069" y="1642"/>
                    <a:pt x="3069" y="1642"/>
                  </a:cubicBezTo>
                  <a:lnTo>
                    <a:pt x="3069" y="1642"/>
                  </a:lnTo>
                  <a:cubicBezTo>
                    <a:pt x="3069" y="1642"/>
                    <a:pt x="3069" y="1642"/>
                    <a:pt x="3099" y="1674"/>
                  </a:cubicBezTo>
                  <a:lnTo>
                    <a:pt x="3099" y="1674"/>
                  </a:lnTo>
                  <a:lnTo>
                    <a:pt x="3099" y="1674"/>
                  </a:lnTo>
                  <a:cubicBezTo>
                    <a:pt x="3099" y="1674"/>
                    <a:pt x="3130" y="1674"/>
                    <a:pt x="3130" y="1705"/>
                  </a:cubicBezTo>
                  <a:lnTo>
                    <a:pt x="3130" y="1705"/>
                  </a:lnTo>
                  <a:cubicBezTo>
                    <a:pt x="3130" y="1705"/>
                    <a:pt x="3162" y="1705"/>
                    <a:pt x="3162" y="1736"/>
                  </a:cubicBezTo>
                  <a:cubicBezTo>
                    <a:pt x="3162" y="1736"/>
                    <a:pt x="3162" y="1736"/>
                    <a:pt x="3193" y="1736"/>
                  </a:cubicBezTo>
                  <a:lnTo>
                    <a:pt x="3193" y="1736"/>
                  </a:lnTo>
                  <a:cubicBezTo>
                    <a:pt x="3193" y="1736"/>
                    <a:pt x="3193" y="1766"/>
                    <a:pt x="3223" y="1766"/>
                  </a:cubicBezTo>
                  <a:lnTo>
                    <a:pt x="3223" y="1766"/>
                  </a:lnTo>
                  <a:cubicBezTo>
                    <a:pt x="3223" y="1736"/>
                    <a:pt x="3223" y="1736"/>
                    <a:pt x="3223" y="1736"/>
                  </a:cubicBezTo>
                  <a:lnTo>
                    <a:pt x="3254" y="1736"/>
                  </a:lnTo>
                  <a:lnTo>
                    <a:pt x="3254" y="1736"/>
                  </a:lnTo>
                  <a:cubicBezTo>
                    <a:pt x="3254" y="1736"/>
                    <a:pt x="3254" y="1736"/>
                    <a:pt x="3286" y="1736"/>
                  </a:cubicBezTo>
                  <a:cubicBezTo>
                    <a:pt x="3286" y="1736"/>
                    <a:pt x="3286" y="1766"/>
                    <a:pt x="3286" y="1798"/>
                  </a:cubicBezTo>
                  <a:lnTo>
                    <a:pt x="3317" y="1798"/>
                  </a:lnTo>
                  <a:lnTo>
                    <a:pt x="3317" y="1798"/>
                  </a:lnTo>
                  <a:cubicBezTo>
                    <a:pt x="3317" y="1798"/>
                    <a:pt x="3317" y="1798"/>
                    <a:pt x="3317" y="1766"/>
                  </a:cubicBezTo>
                  <a:lnTo>
                    <a:pt x="3317" y="1766"/>
                  </a:lnTo>
                  <a:lnTo>
                    <a:pt x="3317" y="1766"/>
                  </a:lnTo>
                  <a:lnTo>
                    <a:pt x="3317" y="1766"/>
                  </a:lnTo>
                  <a:cubicBezTo>
                    <a:pt x="3317" y="1736"/>
                    <a:pt x="3317" y="1736"/>
                    <a:pt x="3317" y="1736"/>
                  </a:cubicBezTo>
                  <a:cubicBezTo>
                    <a:pt x="3347" y="1766"/>
                    <a:pt x="3347" y="1766"/>
                    <a:pt x="3347" y="1766"/>
                  </a:cubicBezTo>
                  <a:lnTo>
                    <a:pt x="3347" y="1766"/>
                  </a:lnTo>
                  <a:lnTo>
                    <a:pt x="3347" y="1766"/>
                  </a:lnTo>
                  <a:lnTo>
                    <a:pt x="3378" y="1766"/>
                  </a:lnTo>
                  <a:lnTo>
                    <a:pt x="3378" y="1766"/>
                  </a:lnTo>
                  <a:cubicBezTo>
                    <a:pt x="3378" y="1766"/>
                    <a:pt x="3378" y="1766"/>
                    <a:pt x="3410" y="1766"/>
                  </a:cubicBezTo>
                  <a:lnTo>
                    <a:pt x="3410" y="1766"/>
                  </a:lnTo>
                  <a:cubicBezTo>
                    <a:pt x="3410" y="1736"/>
                    <a:pt x="3410" y="1736"/>
                    <a:pt x="3441" y="1736"/>
                  </a:cubicBezTo>
                  <a:lnTo>
                    <a:pt x="3471" y="1705"/>
                  </a:lnTo>
                  <a:lnTo>
                    <a:pt x="3502" y="1705"/>
                  </a:lnTo>
                  <a:cubicBezTo>
                    <a:pt x="3502" y="1674"/>
                    <a:pt x="3534" y="1674"/>
                    <a:pt x="3534" y="1674"/>
                  </a:cubicBezTo>
                  <a:lnTo>
                    <a:pt x="3534" y="1674"/>
                  </a:lnTo>
                  <a:cubicBezTo>
                    <a:pt x="3534" y="1674"/>
                    <a:pt x="3534" y="1674"/>
                    <a:pt x="3565" y="1674"/>
                  </a:cubicBezTo>
                  <a:lnTo>
                    <a:pt x="3595" y="1674"/>
                  </a:lnTo>
                  <a:lnTo>
                    <a:pt x="3595" y="1674"/>
                  </a:lnTo>
                  <a:cubicBezTo>
                    <a:pt x="3626" y="1674"/>
                    <a:pt x="3626" y="1674"/>
                    <a:pt x="3626" y="1674"/>
                  </a:cubicBezTo>
                  <a:cubicBezTo>
                    <a:pt x="3626" y="1674"/>
                    <a:pt x="3626" y="1674"/>
                    <a:pt x="3658" y="1674"/>
                  </a:cubicBezTo>
                  <a:lnTo>
                    <a:pt x="3658" y="1674"/>
                  </a:lnTo>
                  <a:cubicBezTo>
                    <a:pt x="3658" y="1674"/>
                    <a:pt x="3658" y="1674"/>
                    <a:pt x="3689" y="1674"/>
                  </a:cubicBezTo>
                  <a:lnTo>
                    <a:pt x="3689" y="1674"/>
                  </a:lnTo>
                  <a:lnTo>
                    <a:pt x="3719" y="1705"/>
                  </a:lnTo>
                  <a:cubicBezTo>
                    <a:pt x="3719" y="1705"/>
                    <a:pt x="3719" y="1705"/>
                    <a:pt x="3719" y="1736"/>
                  </a:cubicBezTo>
                  <a:lnTo>
                    <a:pt x="3719" y="1736"/>
                  </a:lnTo>
                  <a:lnTo>
                    <a:pt x="3719" y="1736"/>
                  </a:lnTo>
                  <a:lnTo>
                    <a:pt x="3719" y="1736"/>
                  </a:lnTo>
                  <a:lnTo>
                    <a:pt x="3750" y="1736"/>
                  </a:lnTo>
                  <a:cubicBezTo>
                    <a:pt x="3750" y="1736"/>
                    <a:pt x="3750" y="1736"/>
                    <a:pt x="3782" y="1736"/>
                  </a:cubicBezTo>
                  <a:lnTo>
                    <a:pt x="3782" y="1736"/>
                  </a:lnTo>
                  <a:lnTo>
                    <a:pt x="3782" y="1736"/>
                  </a:lnTo>
                  <a:lnTo>
                    <a:pt x="3813" y="1736"/>
                  </a:lnTo>
                  <a:lnTo>
                    <a:pt x="3813" y="1736"/>
                  </a:lnTo>
                  <a:cubicBezTo>
                    <a:pt x="3843" y="1736"/>
                    <a:pt x="3843" y="1736"/>
                    <a:pt x="3843" y="1736"/>
                  </a:cubicBezTo>
                  <a:lnTo>
                    <a:pt x="3843" y="1736"/>
                  </a:lnTo>
                  <a:lnTo>
                    <a:pt x="3843" y="1736"/>
                  </a:lnTo>
                  <a:cubicBezTo>
                    <a:pt x="3843" y="1736"/>
                    <a:pt x="3843" y="1736"/>
                    <a:pt x="3874" y="1736"/>
                  </a:cubicBezTo>
                  <a:lnTo>
                    <a:pt x="3874" y="1736"/>
                  </a:lnTo>
                  <a:lnTo>
                    <a:pt x="3874" y="1736"/>
                  </a:lnTo>
                  <a:lnTo>
                    <a:pt x="3874" y="1705"/>
                  </a:lnTo>
                  <a:lnTo>
                    <a:pt x="3874" y="1705"/>
                  </a:lnTo>
                  <a:cubicBezTo>
                    <a:pt x="3843" y="1705"/>
                    <a:pt x="3843" y="1674"/>
                    <a:pt x="3843" y="1674"/>
                  </a:cubicBezTo>
                  <a:lnTo>
                    <a:pt x="3874" y="1642"/>
                  </a:lnTo>
                  <a:lnTo>
                    <a:pt x="3874" y="1642"/>
                  </a:lnTo>
                  <a:cubicBezTo>
                    <a:pt x="3874" y="1612"/>
                    <a:pt x="3905" y="1612"/>
                    <a:pt x="3905" y="1612"/>
                  </a:cubicBezTo>
                  <a:lnTo>
                    <a:pt x="3937" y="1581"/>
                  </a:lnTo>
                  <a:lnTo>
                    <a:pt x="3937" y="1581"/>
                  </a:lnTo>
                  <a:cubicBezTo>
                    <a:pt x="3937" y="1581"/>
                    <a:pt x="3937" y="1581"/>
                    <a:pt x="3967" y="1581"/>
                  </a:cubicBezTo>
                  <a:lnTo>
                    <a:pt x="3967" y="1581"/>
                  </a:lnTo>
                  <a:cubicBezTo>
                    <a:pt x="3967" y="1612"/>
                    <a:pt x="3998" y="1612"/>
                    <a:pt x="3998" y="1612"/>
                  </a:cubicBezTo>
                  <a:lnTo>
                    <a:pt x="4030" y="1612"/>
                  </a:lnTo>
                  <a:lnTo>
                    <a:pt x="4060" y="1612"/>
                  </a:lnTo>
                  <a:cubicBezTo>
                    <a:pt x="4091" y="1642"/>
                    <a:pt x="4091" y="1642"/>
                    <a:pt x="4091" y="1642"/>
                  </a:cubicBezTo>
                  <a:cubicBezTo>
                    <a:pt x="4122" y="1642"/>
                    <a:pt x="4122" y="1642"/>
                    <a:pt x="4122" y="1642"/>
                  </a:cubicBezTo>
                  <a:lnTo>
                    <a:pt x="4122" y="1642"/>
                  </a:lnTo>
                  <a:cubicBezTo>
                    <a:pt x="4154" y="1674"/>
                    <a:pt x="4154" y="1674"/>
                    <a:pt x="4154" y="1674"/>
                  </a:cubicBezTo>
                  <a:lnTo>
                    <a:pt x="4154" y="1674"/>
                  </a:lnTo>
                  <a:lnTo>
                    <a:pt x="4154" y="1674"/>
                  </a:lnTo>
                  <a:lnTo>
                    <a:pt x="4154" y="1705"/>
                  </a:lnTo>
                  <a:lnTo>
                    <a:pt x="4154" y="1705"/>
                  </a:lnTo>
                  <a:lnTo>
                    <a:pt x="4154" y="1705"/>
                  </a:lnTo>
                  <a:cubicBezTo>
                    <a:pt x="4184" y="1705"/>
                    <a:pt x="4184" y="1705"/>
                    <a:pt x="4184" y="1705"/>
                  </a:cubicBezTo>
                  <a:lnTo>
                    <a:pt x="4184" y="1705"/>
                  </a:lnTo>
                  <a:cubicBezTo>
                    <a:pt x="4215" y="1705"/>
                    <a:pt x="4215" y="1705"/>
                    <a:pt x="4215" y="1705"/>
                  </a:cubicBezTo>
                  <a:lnTo>
                    <a:pt x="4215" y="1705"/>
                  </a:lnTo>
                  <a:cubicBezTo>
                    <a:pt x="4215" y="1705"/>
                    <a:pt x="4215" y="1705"/>
                    <a:pt x="4246" y="1705"/>
                  </a:cubicBezTo>
                  <a:lnTo>
                    <a:pt x="4278" y="1705"/>
                  </a:lnTo>
                  <a:lnTo>
                    <a:pt x="4308" y="1705"/>
                  </a:lnTo>
                  <a:lnTo>
                    <a:pt x="4308" y="1705"/>
                  </a:lnTo>
                  <a:lnTo>
                    <a:pt x="4308" y="1705"/>
                  </a:lnTo>
                  <a:cubicBezTo>
                    <a:pt x="4339" y="1705"/>
                    <a:pt x="4402" y="1705"/>
                    <a:pt x="4402" y="1736"/>
                  </a:cubicBezTo>
                  <a:cubicBezTo>
                    <a:pt x="4432" y="1736"/>
                    <a:pt x="4432" y="1736"/>
                    <a:pt x="4432" y="1736"/>
                  </a:cubicBezTo>
                  <a:cubicBezTo>
                    <a:pt x="4463" y="1736"/>
                    <a:pt x="4463" y="1736"/>
                    <a:pt x="4463" y="1736"/>
                  </a:cubicBezTo>
                  <a:cubicBezTo>
                    <a:pt x="4463" y="1766"/>
                    <a:pt x="4494" y="1766"/>
                    <a:pt x="4494" y="1766"/>
                  </a:cubicBezTo>
                  <a:cubicBezTo>
                    <a:pt x="4494" y="1766"/>
                    <a:pt x="4494" y="1766"/>
                    <a:pt x="4526" y="1766"/>
                  </a:cubicBezTo>
                  <a:lnTo>
                    <a:pt x="4556" y="1766"/>
                  </a:lnTo>
                  <a:cubicBezTo>
                    <a:pt x="4556" y="1766"/>
                    <a:pt x="4556" y="1766"/>
                    <a:pt x="4587" y="1766"/>
                  </a:cubicBezTo>
                  <a:lnTo>
                    <a:pt x="4587" y="1766"/>
                  </a:lnTo>
                  <a:lnTo>
                    <a:pt x="4587" y="1766"/>
                  </a:lnTo>
                  <a:lnTo>
                    <a:pt x="4587" y="1766"/>
                  </a:lnTo>
                  <a:cubicBezTo>
                    <a:pt x="4618" y="1766"/>
                    <a:pt x="4650" y="1766"/>
                    <a:pt x="4650" y="1766"/>
                  </a:cubicBezTo>
                  <a:cubicBezTo>
                    <a:pt x="4650" y="1766"/>
                    <a:pt x="4650" y="1766"/>
                    <a:pt x="4680" y="1766"/>
                  </a:cubicBezTo>
                  <a:lnTo>
                    <a:pt x="4680" y="1766"/>
                  </a:lnTo>
                  <a:cubicBezTo>
                    <a:pt x="4680" y="1766"/>
                    <a:pt x="4680" y="1766"/>
                    <a:pt x="4711" y="1766"/>
                  </a:cubicBezTo>
                  <a:lnTo>
                    <a:pt x="4711" y="1736"/>
                  </a:lnTo>
                  <a:cubicBezTo>
                    <a:pt x="4742" y="1736"/>
                    <a:pt x="4742" y="1705"/>
                    <a:pt x="4742" y="1705"/>
                  </a:cubicBezTo>
                  <a:lnTo>
                    <a:pt x="4742" y="1705"/>
                  </a:lnTo>
                  <a:cubicBezTo>
                    <a:pt x="4774" y="1705"/>
                    <a:pt x="4804" y="1705"/>
                    <a:pt x="4804" y="1705"/>
                  </a:cubicBezTo>
                  <a:cubicBezTo>
                    <a:pt x="4804" y="1705"/>
                    <a:pt x="4804" y="1705"/>
                    <a:pt x="4835" y="1705"/>
                  </a:cubicBezTo>
                  <a:lnTo>
                    <a:pt x="4835" y="1705"/>
                  </a:lnTo>
                  <a:cubicBezTo>
                    <a:pt x="4866" y="1736"/>
                    <a:pt x="4866" y="1736"/>
                    <a:pt x="4866" y="1736"/>
                  </a:cubicBezTo>
                  <a:lnTo>
                    <a:pt x="4898" y="1736"/>
                  </a:lnTo>
                  <a:lnTo>
                    <a:pt x="4898" y="1736"/>
                  </a:lnTo>
                  <a:lnTo>
                    <a:pt x="4898" y="1736"/>
                  </a:lnTo>
                  <a:cubicBezTo>
                    <a:pt x="4928" y="1705"/>
                    <a:pt x="4928" y="1705"/>
                    <a:pt x="4928" y="1705"/>
                  </a:cubicBezTo>
                  <a:cubicBezTo>
                    <a:pt x="4928" y="1736"/>
                    <a:pt x="4928" y="1736"/>
                    <a:pt x="4928" y="1736"/>
                  </a:cubicBezTo>
                  <a:lnTo>
                    <a:pt x="4928" y="1736"/>
                  </a:lnTo>
                  <a:cubicBezTo>
                    <a:pt x="4928" y="1736"/>
                    <a:pt x="4928" y="1736"/>
                    <a:pt x="4959" y="1736"/>
                  </a:cubicBezTo>
                  <a:lnTo>
                    <a:pt x="4959" y="1766"/>
                  </a:lnTo>
                  <a:lnTo>
                    <a:pt x="4959" y="1766"/>
                  </a:lnTo>
                  <a:cubicBezTo>
                    <a:pt x="4990" y="1766"/>
                    <a:pt x="4990" y="1766"/>
                    <a:pt x="5022" y="1736"/>
                  </a:cubicBezTo>
                  <a:lnTo>
                    <a:pt x="5022" y="1736"/>
                  </a:lnTo>
                  <a:lnTo>
                    <a:pt x="5022" y="1736"/>
                  </a:lnTo>
                  <a:lnTo>
                    <a:pt x="5022" y="1736"/>
                  </a:lnTo>
                  <a:lnTo>
                    <a:pt x="5022" y="1736"/>
                  </a:lnTo>
                  <a:cubicBezTo>
                    <a:pt x="5022" y="1705"/>
                    <a:pt x="5022" y="1705"/>
                    <a:pt x="5022" y="1705"/>
                  </a:cubicBezTo>
                  <a:cubicBezTo>
                    <a:pt x="5022" y="1705"/>
                    <a:pt x="5022" y="1705"/>
                    <a:pt x="5052" y="1705"/>
                  </a:cubicBezTo>
                  <a:lnTo>
                    <a:pt x="5052" y="1705"/>
                  </a:lnTo>
                  <a:lnTo>
                    <a:pt x="5052" y="1674"/>
                  </a:lnTo>
                  <a:lnTo>
                    <a:pt x="5052" y="1674"/>
                  </a:lnTo>
                  <a:lnTo>
                    <a:pt x="5052" y="1674"/>
                  </a:lnTo>
                  <a:cubicBezTo>
                    <a:pt x="5083" y="1674"/>
                    <a:pt x="5083" y="1642"/>
                    <a:pt x="5114" y="1612"/>
                  </a:cubicBezTo>
                  <a:lnTo>
                    <a:pt x="5114" y="1612"/>
                  </a:lnTo>
                  <a:lnTo>
                    <a:pt x="5083" y="1612"/>
                  </a:lnTo>
                  <a:lnTo>
                    <a:pt x="5083" y="1612"/>
                  </a:lnTo>
                  <a:cubicBezTo>
                    <a:pt x="5083" y="1581"/>
                    <a:pt x="5083" y="1581"/>
                    <a:pt x="5083" y="1581"/>
                  </a:cubicBezTo>
                  <a:lnTo>
                    <a:pt x="5083" y="1581"/>
                  </a:lnTo>
                  <a:cubicBezTo>
                    <a:pt x="5083" y="1550"/>
                    <a:pt x="5083" y="1550"/>
                    <a:pt x="5114" y="1550"/>
                  </a:cubicBezTo>
                  <a:lnTo>
                    <a:pt x="5114" y="1550"/>
                  </a:lnTo>
                  <a:cubicBezTo>
                    <a:pt x="5114" y="1518"/>
                    <a:pt x="5114" y="1518"/>
                    <a:pt x="5114" y="1518"/>
                  </a:cubicBezTo>
                  <a:cubicBezTo>
                    <a:pt x="5114" y="1518"/>
                    <a:pt x="5114" y="1518"/>
                    <a:pt x="5146" y="1518"/>
                  </a:cubicBezTo>
                  <a:lnTo>
                    <a:pt x="5146" y="1518"/>
                  </a:lnTo>
                  <a:cubicBezTo>
                    <a:pt x="5146" y="1518"/>
                    <a:pt x="5146" y="1518"/>
                    <a:pt x="5176" y="1518"/>
                  </a:cubicBezTo>
                  <a:lnTo>
                    <a:pt x="5176" y="1518"/>
                  </a:lnTo>
                  <a:lnTo>
                    <a:pt x="5176" y="1518"/>
                  </a:lnTo>
                  <a:cubicBezTo>
                    <a:pt x="5207" y="1518"/>
                    <a:pt x="5207" y="1488"/>
                    <a:pt x="5238" y="1488"/>
                  </a:cubicBezTo>
                  <a:cubicBezTo>
                    <a:pt x="5238" y="1488"/>
                    <a:pt x="5300" y="1488"/>
                    <a:pt x="5331" y="1518"/>
                  </a:cubicBezTo>
                  <a:cubicBezTo>
                    <a:pt x="5331" y="1518"/>
                    <a:pt x="5331" y="1518"/>
                    <a:pt x="5362" y="1518"/>
                  </a:cubicBezTo>
                  <a:lnTo>
                    <a:pt x="5362" y="1518"/>
                  </a:lnTo>
                  <a:lnTo>
                    <a:pt x="5362" y="1518"/>
                  </a:lnTo>
                  <a:lnTo>
                    <a:pt x="5394" y="1518"/>
                  </a:lnTo>
                  <a:lnTo>
                    <a:pt x="5394" y="1518"/>
                  </a:lnTo>
                  <a:cubicBezTo>
                    <a:pt x="5424" y="1518"/>
                    <a:pt x="5424" y="1518"/>
                    <a:pt x="5424" y="1550"/>
                  </a:cubicBezTo>
                  <a:lnTo>
                    <a:pt x="5424" y="1550"/>
                  </a:lnTo>
                  <a:lnTo>
                    <a:pt x="5424" y="1550"/>
                  </a:lnTo>
                  <a:cubicBezTo>
                    <a:pt x="5455" y="1550"/>
                    <a:pt x="5455" y="1550"/>
                    <a:pt x="5455" y="1581"/>
                  </a:cubicBezTo>
                  <a:lnTo>
                    <a:pt x="5486" y="1612"/>
                  </a:lnTo>
                  <a:lnTo>
                    <a:pt x="5486" y="1642"/>
                  </a:lnTo>
                  <a:cubicBezTo>
                    <a:pt x="5486" y="1642"/>
                    <a:pt x="5486" y="1642"/>
                    <a:pt x="5517" y="1642"/>
                  </a:cubicBezTo>
                  <a:cubicBezTo>
                    <a:pt x="5517" y="1674"/>
                    <a:pt x="5517" y="1705"/>
                    <a:pt x="5548" y="1705"/>
                  </a:cubicBezTo>
                  <a:cubicBezTo>
                    <a:pt x="5548" y="1736"/>
                    <a:pt x="5548" y="1736"/>
                    <a:pt x="5548" y="1766"/>
                  </a:cubicBezTo>
                  <a:lnTo>
                    <a:pt x="5548" y="1766"/>
                  </a:lnTo>
                  <a:cubicBezTo>
                    <a:pt x="5579" y="1766"/>
                    <a:pt x="5579" y="1766"/>
                    <a:pt x="5610" y="1766"/>
                  </a:cubicBezTo>
                  <a:lnTo>
                    <a:pt x="5610" y="1766"/>
                  </a:lnTo>
                  <a:lnTo>
                    <a:pt x="5610" y="1766"/>
                  </a:lnTo>
                  <a:lnTo>
                    <a:pt x="5610" y="1766"/>
                  </a:lnTo>
                  <a:cubicBezTo>
                    <a:pt x="5642" y="1766"/>
                    <a:pt x="5642" y="1766"/>
                    <a:pt x="5642" y="1766"/>
                  </a:cubicBezTo>
                  <a:cubicBezTo>
                    <a:pt x="5672" y="1798"/>
                    <a:pt x="5672" y="1798"/>
                    <a:pt x="5672" y="1798"/>
                  </a:cubicBezTo>
                  <a:lnTo>
                    <a:pt x="5672" y="1798"/>
                  </a:lnTo>
                  <a:cubicBezTo>
                    <a:pt x="5703" y="1829"/>
                    <a:pt x="5703" y="1829"/>
                    <a:pt x="5703" y="1860"/>
                  </a:cubicBezTo>
                  <a:cubicBezTo>
                    <a:pt x="5703" y="1860"/>
                    <a:pt x="5703" y="1860"/>
                    <a:pt x="5734" y="1860"/>
                  </a:cubicBezTo>
                  <a:lnTo>
                    <a:pt x="5734" y="1860"/>
                  </a:lnTo>
                  <a:lnTo>
                    <a:pt x="5734" y="1860"/>
                  </a:lnTo>
                  <a:cubicBezTo>
                    <a:pt x="5734" y="1890"/>
                    <a:pt x="5734" y="1890"/>
                    <a:pt x="5765" y="1890"/>
                  </a:cubicBezTo>
                  <a:lnTo>
                    <a:pt x="5765" y="1890"/>
                  </a:lnTo>
                  <a:cubicBezTo>
                    <a:pt x="5765" y="1860"/>
                    <a:pt x="5796" y="1860"/>
                    <a:pt x="5796" y="1860"/>
                  </a:cubicBezTo>
                  <a:cubicBezTo>
                    <a:pt x="5827" y="1829"/>
                    <a:pt x="5827" y="1829"/>
                    <a:pt x="5827" y="1829"/>
                  </a:cubicBezTo>
                  <a:lnTo>
                    <a:pt x="5827" y="1829"/>
                  </a:lnTo>
                  <a:cubicBezTo>
                    <a:pt x="5827" y="1829"/>
                    <a:pt x="5827" y="1829"/>
                    <a:pt x="5858" y="1829"/>
                  </a:cubicBezTo>
                  <a:lnTo>
                    <a:pt x="5858" y="1829"/>
                  </a:lnTo>
                  <a:lnTo>
                    <a:pt x="5889" y="1829"/>
                  </a:lnTo>
                  <a:lnTo>
                    <a:pt x="5889" y="1829"/>
                  </a:lnTo>
                  <a:lnTo>
                    <a:pt x="5889" y="1829"/>
                  </a:lnTo>
                  <a:cubicBezTo>
                    <a:pt x="5920" y="1829"/>
                    <a:pt x="5920" y="1829"/>
                    <a:pt x="5920" y="1829"/>
                  </a:cubicBezTo>
                  <a:lnTo>
                    <a:pt x="5951" y="1860"/>
                  </a:lnTo>
                  <a:lnTo>
                    <a:pt x="5951" y="1860"/>
                  </a:lnTo>
                  <a:lnTo>
                    <a:pt x="5951" y="1860"/>
                  </a:lnTo>
                  <a:lnTo>
                    <a:pt x="5951" y="1860"/>
                  </a:lnTo>
                  <a:lnTo>
                    <a:pt x="5951" y="1890"/>
                  </a:lnTo>
                  <a:lnTo>
                    <a:pt x="5951" y="1890"/>
                  </a:lnTo>
                  <a:cubicBezTo>
                    <a:pt x="5951" y="1890"/>
                    <a:pt x="5951" y="1890"/>
                    <a:pt x="5951" y="1922"/>
                  </a:cubicBezTo>
                  <a:lnTo>
                    <a:pt x="5951" y="1922"/>
                  </a:lnTo>
                  <a:cubicBezTo>
                    <a:pt x="5920" y="1922"/>
                    <a:pt x="5920" y="1922"/>
                    <a:pt x="5920" y="1922"/>
                  </a:cubicBezTo>
                  <a:lnTo>
                    <a:pt x="5920" y="1922"/>
                  </a:lnTo>
                  <a:cubicBezTo>
                    <a:pt x="5920" y="1953"/>
                    <a:pt x="5920" y="1953"/>
                    <a:pt x="5920" y="1953"/>
                  </a:cubicBezTo>
                  <a:cubicBezTo>
                    <a:pt x="5920" y="1953"/>
                    <a:pt x="5920" y="1984"/>
                    <a:pt x="5889" y="1984"/>
                  </a:cubicBezTo>
                  <a:lnTo>
                    <a:pt x="5889" y="1984"/>
                  </a:lnTo>
                  <a:lnTo>
                    <a:pt x="5889" y="1984"/>
                  </a:lnTo>
                  <a:cubicBezTo>
                    <a:pt x="5889" y="2014"/>
                    <a:pt x="5889" y="2014"/>
                    <a:pt x="5889" y="2014"/>
                  </a:cubicBezTo>
                  <a:lnTo>
                    <a:pt x="5889" y="2014"/>
                  </a:lnTo>
                  <a:lnTo>
                    <a:pt x="5889" y="2014"/>
                  </a:lnTo>
                  <a:lnTo>
                    <a:pt x="5889" y="2014"/>
                  </a:lnTo>
                  <a:cubicBezTo>
                    <a:pt x="5889" y="2046"/>
                    <a:pt x="5858" y="2046"/>
                    <a:pt x="5858" y="2077"/>
                  </a:cubicBezTo>
                  <a:lnTo>
                    <a:pt x="5858" y="2077"/>
                  </a:lnTo>
                  <a:lnTo>
                    <a:pt x="5858" y="2077"/>
                  </a:lnTo>
                  <a:lnTo>
                    <a:pt x="5858" y="2077"/>
                  </a:lnTo>
                  <a:lnTo>
                    <a:pt x="5827" y="2108"/>
                  </a:lnTo>
                  <a:lnTo>
                    <a:pt x="5827" y="2108"/>
                  </a:lnTo>
                  <a:lnTo>
                    <a:pt x="5827" y="2108"/>
                  </a:lnTo>
                  <a:cubicBezTo>
                    <a:pt x="5796" y="2108"/>
                    <a:pt x="5796" y="2108"/>
                    <a:pt x="5796" y="2077"/>
                  </a:cubicBezTo>
                  <a:lnTo>
                    <a:pt x="5796" y="2077"/>
                  </a:lnTo>
                  <a:cubicBezTo>
                    <a:pt x="5765" y="2077"/>
                    <a:pt x="5765" y="2077"/>
                    <a:pt x="5765" y="2077"/>
                  </a:cubicBezTo>
                  <a:cubicBezTo>
                    <a:pt x="5765" y="2077"/>
                    <a:pt x="5765" y="2108"/>
                    <a:pt x="5734" y="2108"/>
                  </a:cubicBezTo>
                  <a:lnTo>
                    <a:pt x="5734" y="2108"/>
                  </a:lnTo>
                  <a:cubicBezTo>
                    <a:pt x="5734" y="2108"/>
                    <a:pt x="5734" y="2108"/>
                    <a:pt x="5734" y="2138"/>
                  </a:cubicBezTo>
                  <a:lnTo>
                    <a:pt x="5734" y="2138"/>
                  </a:lnTo>
                  <a:lnTo>
                    <a:pt x="5734" y="2170"/>
                  </a:lnTo>
                  <a:lnTo>
                    <a:pt x="5734" y="2170"/>
                  </a:lnTo>
                  <a:lnTo>
                    <a:pt x="5734" y="2170"/>
                  </a:lnTo>
                  <a:cubicBezTo>
                    <a:pt x="5734" y="2170"/>
                    <a:pt x="5734" y="2170"/>
                    <a:pt x="5765" y="2170"/>
                  </a:cubicBezTo>
                  <a:lnTo>
                    <a:pt x="5765" y="2138"/>
                  </a:lnTo>
                  <a:cubicBezTo>
                    <a:pt x="5765" y="2138"/>
                    <a:pt x="5796" y="2170"/>
                    <a:pt x="5827" y="2170"/>
                  </a:cubicBezTo>
                  <a:cubicBezTo>
                    <a:pt x="5827" y="2201"/>
                    <a:pt x="5827" y="2201"/>
                    <a:pt x="5827" y="2201"/>
                  </a:cubicBezTo>
                  <a:lnTo>
                    <a:pt x="5858" y="2201"/>
                  </a:lnTo>
                  <a:cubicBezTo>
                    <a:pt x="5889" y="2170"/>
                    <a:pt x="5889" y="2170"/>
                    <a:pt x="5889" y="2170"/>
                  </a:cubicBezTo>
                  <a:cubicBezTo>
                    <a:pt x="5920" y="2170"/>
                    <a:pt x="5920" y="2138"/>
                    <a:pt x="5951" y="2108"/>
                  </a:cubicBezTo>
                  <a:cubicBezTo>
                    <a:pt x="5951" y="2077"/>
                    <a:pt x="5982" y="2046"/>
                    <a:pt x="6013" y="2046"/>
                  </a:cubicBezTo>
                  <a:lnTo>
                    <a:pt x="6044" y="2046"/>
                  </a:lnTo>
                  <a:lnTo>
                    <a:pt x="6044" y="2014"/>
                  </a:lnTo>
                  <a:lnTo>
                    <a:pt x="6075" y="1984"/>
                  </a:lnTo>
                  <a:lnTo>
                    <a:pt x="6106" y="1953"/>
                  </a:lnTo>
                  <a:cubicBezTo>
                    <a:pt x="6106" y="1922"/>
                    <a:pt x="6106" y="1922"/>
                    <a:pt x="6137" y="1890"/>
                  </a:cubicBezTo>
                  <a:lnTo>
                    <a:pt x="6168" y="1860"/>
                  </a:lnTo>
                  <a:cubicBezTo>
                    <a:pt x="6199" y="1860"/>
                    <a:pt x="6199" y="1829"/>
                    <a:pt x="6199" y="1829"/>
                  </a:cubicBezTo>
                  <a:lnTo>
                    <a:pt x="6199" y="1829"/>
                  </a:lnTo>
                  <a:cubicBezTo>
                    <a:pt x="6199" y="1798"/>
                    <a:pt x="6199" y="1766"/>
                    <a:pt x="6199" y="1766"/>
                  </a:cubicBezTo>
                  <a:cubicBezTo>
                    <a:pt x="6199" y="1766"/>
                    <a:pt x="6230" y="1766"/>
                    <a:pt x="6230" y="1736"/>
                  </a:cubicBezTo>
                  <a:lnTo>
                    <a:pt x="6230" y="1736"/>
                  </a:lnTo>
                  <a:lnTo>
                    <a:pt x="6230" y="1736"/>
                  </a:lnTo>
                  <a:cubicBezTo>
                    <a:pt x="6230" y="1736"/>
                    <a:pt x="6199" y="1705"/>
                    <a:pt x="6230" y="1705"/>
                  </a:cubicBezTo>
                  <a:cubicBezTo>
                    <a:pt x="6230" y="1674"/>
                    <a:pt x="6230" y="1642"/>
                    <a:pt x="6261" y="1612"/>
                  </a:cubicBezTo>
                  <a:lnTo>
                    <a:pt x="6261" y="1612"/>
                  </a:lnTo>
                  <a:lnTo>
                    <a:pt x="6261" y="1581"/>
                  </a:lnTo>
                  <a:cubicBezTo>
                    <a:pt x="6230" y="1581"/>
                    <a:pt x="6230" y="1581"/>
                    <a:pt x="6230" y="1581"/>
                  </a:cubicBezTo>
                  <a:cubicBezTo>
                    <a:pt x="6230" y="1550"/>
                    <a:pt x="6230" y="1550"/>
                    <a:pt x="6230" y="1550"/>
                  </a:cubicBezTo>
                  <a:cubicBezTo>
                    <a:pt x="6230" y="1518"/>
                    <a:pt x="6230" y="1518"/>
                    <a:pt x="6199" y="1518"/>
                  </a:cubicBezTo>
                  <a:cubicBezTo>
                    <a:pt x="6199" y="1518"/>
                    <a:pt x="6199" y="1518"/>
                    <a:pt x="6168" y="1518"/>
                  </a:cubicBezTo>
                  <a:cubicBezTo>
                    <a:pt x="6168" y="1518"/>
                    <a:pt x="6168" y="1518"/>
                    <a:pt x="6137" y="1518"/>
                  </a:cubicBezTo>
                  <a:cubicBezTo>
                    <a:pt x="6137" y="1518"/>
                    <a:pt x="6137" y="1518"/>
                    <a:pt x="6106" y="1518"/>
                  </a:cubicBezTo>
                  <a:cubicBezTo>
                    <a:pt x="6106" y="1550"/>
                    <a:pt x="6075" y="1550"/>
                    <a:pt x="6075" y="1550"/>
                  </a:cubicBezTo>
                  <a:cubicBezTo>
                    <a:pt x="6044" y="1550"/>
                    <a:pt x="6044" y="1550"/>
                    <a:pt x="6044" y="1518"/>
                  </a:cubicBezTo>
                  <a:lnTo>
                    <a:pt x="6044" y="1488"/>
                  </a:lnTo>
                  <a:lnTo>
                    <a:pt x="6044" y="1488"/>
                  </a:lnTo>
                  <a:cubicBezTo>
                    <a:pt x="6044" y="1488"/>
                    <a:pt x="6044" y="1488"/>
                    <a:pt x="6044" y="1457"/>
                  </a:cubicBezTo>
                  <a:lnTo>
                    <a:pt x="6013" y="1457"/>
                  </a:lnTo>
                  <a:cubicBezTo>
                    <a:pt x="6013" y="1488"/>
                    <a:pt x="6013" y="1488"/>
                    <a:pt x="6013" y="1488"/>
                  </a:cubicBezTo>
                  <a:lnTo>
                    <a:pt x="5982" y="1488"/>
                  </a:lnTo>
                  <a:cubicBezTo>
                    <a:pt x="5982" y="1488"/>
                    <a:pt x="5951" y="1488"/>
                    <a:pt x="5920" y="1457"/>
                  </a:cubicBezTo>
                  <a:lnTo>
                    <a:pt x="5920" y="1425"/>
                  </a:lnTo>
                  <a:cubicBezTo>
                    <a:pt x="5920" y="1394"/>
                    <a:pt x="5951" y="1394"/>
                    <a:pt x="5982" y="1394"/>
                  </a:cubicBezTo>
                  <a:lnTo>
                    <a:pt x="5982" y="1394"/>
                  </a:lnTo>
                  <a:cubicBezTo>
                    <a:pt x="6013" y="1394"/>
                    <a:pt x="6013" y="1364"/>
                    <a:pt x="6044" y="1364"/>
                  </a:cubicBezTo>
                  <a:lnTo>
                    <a:pt x="6075" y="1333"/>
                  </a:lnTo>
                  <a:cubicBezTo>
                    <a:pt x="6075" y="1333"/>
                    <a:pt x="6075" y="1302"/>
                    <a:pt x="6106" y="1302"/>
                  </a:cubicBezTo>
                  <a:lnTo>
                    <a:pt x="6106" y="1302"/>
                  </a:lnTo>
                  <a:lnTo>
                    <a:pt x="6106" y="1302"/>
                  </a:lnTo>
                  <a:lnTo>
                    <a:pt x="6106" y="1302"/>
                  </a:lnTo>
                  <a:lnTo>
                    <a:pt x="6137" y="1270"/>
                  </a:lnTo>
                  <a:lnTo>
                    <a:pt x="6137" y="1270"/>
                  </a:lnTo>
                  <a:cubicBezTo>
                    <a:pt x="6168" y="1240"/>
                    <a:pt x="6199" y="1240"/>
                    <a:pt x="6230" y="1240"/>
                  </a:cubicBezTo>
                  <a:lnTo>
                    <a:pt x="6230" y="1240"/>
                  </a:lnTo>
                  <a:cubicBezTo>
                    <a:pt x="6230" y="1209"/>
                    <a:pt x="6261" y="1209"/>
                    <a:pt x="6261" y="1209"/>
                  </a:cubicBezTo>
                  <a:cubicBezTo>
                    <a:pt x="6261" y="1209"/>
                    <a:pt x="6261" y="1209"/>
                    <a:pt x="6261" y="1178"/>
                  </a:cubicBezTo>
                  <a:cubicBezTo>
                    <a:pt x="6292" y="1178"/>
                    <a:pt x="6323" y="1178"/>
                    <a:pt x="6323" y="1146"/>
                  </a:cubicBezTo>
                  <a:cubicBezTo>
                    <a:pt x="6354" y="1146"/>
                    <a:pt x="6354" y="1146"/>
                    <a:pt x="6385" y="1116"/>
                  </a:cubicBezTo>
                  <a:lnTo>
                    <a:pt x="6385" y="1116"/>
                  </a:lnTo>
                  <a:lnTo>
                    <a:pt x="6416" y="1116"/>
                  </a:lnTo>
                  <a:cubicBezTo>
                    <a:pt x="6447" y="1116"/>
                    <a:pt x="6447" y="1116"/>
                    <a:pt x="6478" y="1116"/>
                  </a:cubicBezTo>
                  <a:cubicBezTo>
                    <a:pt x="6509" y="1116"/>
                    <a:pt x="6509" y="1146"/>
                    <a:pt x="6540" y="1146"/>
                  </a:cubicBezTo>
                  <a:cubicBezTo>
                    <a:pt x="6540" y="1146"/>
                    <a:pt x="6540" y="1146"/>
                    <a:pt x="6571" y="1146"/>
                  </a:cubicBezTo>
                  <a:lnTo>
                    <a:pt x="6571" y="1146"/>
                  </a:lnTo>
                  <a:lnTo>
                    <a:pt x="6602" y="1146"/>
                  </a:lnTo>
                  <a:cubicBezTo>
                    <a:pt x="6633" y="1146"/>
                    <a:pt x="6664" y="1146"/>
                    <a:pt x="6664" y="1146"/>
                  </a:cubicBezTo>
                  <a:cubicBezTo>
                    <a:pt x="6664" y="1146"/>
                    <a:pt x="6664" y="1146"/>
                    <a:pt x="6695" y="1146"/>
                  </a:cubicBezTo>
                  <a:lnTo>
                    <a:pt x="6695" y="1146"/>
                  </a:lnTo>
                  <a:lnTo>
                    <a:pt x="6695" y="1146"/>
                  </a:lnTo>
                  <a:cubicBezTo>
                    <a:pt x="6695" y="1116"/>
                    <a:pt x="6695" y="1116"/>
                    <a:pt x="6726" y="1116"/>
                  </a:cubicBezTo>
                  <a:lnTo>
                    <a:pt x="6726" y="1116"/>
                  </a:lnTo>
                  <a:cubicBezTo>
                    <a:pt x="6757" y="1116"/>
                    <a:pt x="6788" y="1116"/>
                    <a:pt x="6788" y="1116"/>
                  </a:cubicBezTo>
                  <a:lnTo>
                    <a:pt x="6788" y="1116"/>
                  </a:lnTo>
                  <a:cubicBezTo>
                    <a:pt x="6819" y="1116"/>
                    <a:pt x="6819" y="1116"/>
                    <a:pt x="6819" y="1116"/>
                  </a:cubicBezTo>
                  <a:lnTo>
                    <a:pt x="6819" y="1116"/>
                  </a:lnTo>
                  <a:cubicBezTo>
                    <a:pt x="6850" y="1116"/>
                    <a:pt x="6881" y="1116"/>
                    <a:pt x="6881" y="1146"/>
                  </a:cubicBezTo>
                  <a:lnTo>
                    <a:pt x="6912" y="1146"/>
                  </a:lnTo>
                  <a:lnTo>
                    <a:pt x="6912" y="1146"/>
                  </a:lnTo>
                  <a:cubicBezTo>
                    <a:pt x="6912" y="1146"/>
                    <a:pt x="6974" y="1146"/>
                    <a:pt x="7005" y="1146"/>
                  </a:cubicBezTo>
                  <a:cubicBezTo>
                    <a:pt x="7005" y="1146"/>
                    <a:pt x="6974" y="1146"/>
                    <a:pt x="6974" y="1116"/>
                  </a:cubicBezTo>
                  <a:cubicBezTo>
                    <a:pt x="6974" y="1116"/>
                    <a:pt x="6974" y="1116"/>
                    <a:pt x="6974" y="1085"/>
                  </a:cubicBezTo>
                  <a:cubicBezTo>
                    <a:pt x="7005" y="1085"/>
                    <a:pt x="7005" y="1085"/>
                    <a:pt x="7036" y="1054"/>
                  </a:cubicBezTo>
                  <a:lnTo>
                    <a:pt x="7067" y="1054"/>
                  </a:lnTo>
                  <a:lnTo>
                    <a:pt x="7067" y="1054"/>
                  </a:lnTo>
                  <a:cubicBezTo>
                    <a:pt x="7067" y="1022"/>
                    <a:pt x="7098" y="1022"/>
                    <a:pt x="7098" y="1022"/>
                  </a:cubicBezTo>
                  <a:lnTo>
                    <a:pt x="7098" y="1022"/>
                  </a:lnTo>
                  <a:cubicBezTo>
                    <a:pt x="7098" y="1022"/>
                    <a:pt x="7098" y="992"/>
                    <a:pt x="7129" y="992"/>
                  </a:cubicBezTo>
                  <a:cubicBezTo>
                    <a:pt x="7129" y="992"/>
                    <a:pt x="7129" y="961"/>
                    <a:pt x="7160" y="961"/>
                  </a:cubicBezTo>
                  <a:cubicBezTo>
                    <a:pt x="7191" y="961"/>
                    <a:pt x="7191" y="961"/>
                    <a:pt x="7191" y="961"/>
                  </a:cubicBezTo>
                  <a:cubicBezTo>
                    <a:pt x="7191" y="961"/>
                    <a:pt x="7191" y="961"/>
                    <a:pt x="7222" y="961"/>
                  </a:cubicBezTo>
                  <a:cubicBezTo>
                    <a:pt x="7222" y="961"/>
                    <a:pt x="7222" y="961"/>
                    <a:pt x="7253" y="961"/>
                  </a:cubicBezTo>
                  <a:cubicBezTo>
                    <a:pt x="7253" y="961"/>
                    <a:pt x="7284" y="961"/>
                    <a:pt x="7284" y="992"/>
                  </a:cubicBezTo>
                  <a:lnTo>
                    <a:pt x="7284" y="992"/>
                  </a:lnTo>
                  <a:lnTo>
                    <a:pt x="7284" y="992"/>
                  </a:lnTo>
                  <a:cubicBezTo>
                    <a:pt x="7284" y="961"/>
                    <a:pt x="7315" y="961"/>
                    <a:pt x="7315" y="961"/>
                  </a:cubicBezTo>
                  <a:lnTo>
                    <a:pt x="7315" y="961"/>
                  </a:lnTo>
                  <a:cubicBezTo>
                    <a:pt x="7345" y="961"/>
                    <a:pt x="7345" y="961"/>
                    <a:pt x="7345" y="992"/>
                  </a:cubicBezTo>
                  <a:cubicBezTo>
                    <a:pt x="7345" y="992"/>
                    <a:pt x="7345" y="992"/>
                    <a:pt x="7345" y="1022"/>
                  </a:cubicBezTo>
                  <a:lnTo>
                    <a:pt x="7345" y="1022"/>
                  </a:lnTo>
                  <a:lnTo>
                    <a:pt x="7345" y="1022"/>
                  </a:lnTo>
                  <a:cubicBezTo>
                    <a:pt x="7377" y="1022"/>
                    <a:pt x="7377" y="1022"/>
                    <a:pt x="7408" y="1022"/>
                  </a:cubicBezTo>
                  <a:cubicBezTo>
                    <a:pt x="7408" y="1022"/>
                    <a:pt x="7408" y="1022"/>
                    <a:pt x="7408" y="992"/>
                  </a:cubicBezTo>
                  <a:lnTo>
                    <a:pt x="7408" y="992"/>
                  </a:lnTo>
                  <a:cubicBezTo>
                    <a:pt x="7439" y="992"/>
                    <a:pt x="7439" y="961"/>
                    <a:pt x="7439" y="961"/>
                  </a:cubicBezTo>
                  <a:lnTo>
                    <a:pt x="7469" y="992"/>
                  </a:lnTo>
                  <a:lnTo>
                    <a:pt x="7469" y="992"/>
                  </a:lnTo>
                  <a:lnTo>
                    <a:pt x="7469" y="992"/>
                  </a:lnTo>
                  <a:cubicBezTo>
                    <a:pt x="7469" y="961"/>
                    <a:pt x="7469" y="961"/>
                    <a:pt x="7469" y="961"/>
                  </a:cubicBezTo>
                  <a:cubicBezTo>
                    <a:pt x="7469" y="961"/>
                    <a:pt x="7469" y="961"/>
                    <a:pt x="7469" y="930"/>
                  </a:cubicBezTo>
                  <a:cubicBezTo>
                    <a:pt x="7501" y="930"/>
                    <a:pt x="7501" y="930"/>
                    <a:pt x="7501" y="930"/>
                  </a:cubicBezTo>
                  <a:cubicBezTo>
                    <a:pt x="7532" y="898"/>
                    <a:pt x="7532" y="898"/>
                    <a:pt x="7532" y="898"/>
                  </a:cubicBezTo>
                  <a:lnTo>
                    <a:pt x="7532" y="898"/>
                  </a:lnTo>
                  <a:lnTo>
                    <a:pt x="7563" y="898"/>
                  </a:lnTo>
                  <a:lnTo>
                    <a:pt x="7563" y="898"/>
                  </a:lnTo>
                  <a:lnTo>
                    <a:pt x="7563" y="898"/>
                  </a:lnTo>
                  <a:cubicBezTo>
                    <a:pt x="7593" y="898"/>
                    <a:pt x="7593" y="930"/>
                    <a:pt x="7593" y="961"/>
                  </a:cubicBezTo>
                  <a:cubicBezTo>
                    <a:pt x="7625" y="961"/>
                    <a:pt x="7593" y="961"/>
                    <a:pt x="7593" y="992"/>
                  </a:cubicBezTo>
                  <a:lnTo>
                    <a:pt x="7593" y="992"/>
                  </a:lnTo>
                  <a:cubicBezTo>
                    <a:pt x="7563" y="992"/>
                    <a:pt x="7563" y="992"/>
                    <a:pt x="7563" y="992"/>
                  </a:cubicBezTo>
                  <a:lnTo>
                    <a:pt x="7563" y="992"/>
                  </a:lnTo>
                  <a:cubicBezTo>
                    <a:pt x="7563" y="1022"/>
                    <a:pt x="7563" y="1022"/>
                    <a:pt x="7563" y="1022"/>
                  </a:cubicBezTo>
                  <a:cubicBezTo>
                    <a:pt x="7563" y="1054"/>
                    <a:pt x="7532" y="1085"/>
                    <a:pt x="7501" y="1085"/>
                  </a:cubicBezTo>
                  <a:lnTo>
                    <a:pt x="7469" y="1085"/>
                  </a:lnTo>
                  <a:cubicBezTo>
                    <a:pt x="7439" y="1116"/>
                    <a:pt x="7439" y="1116"/>
                    <a:pt x="7408" y="1116"/>
                  </a:cubicBezTo>
                  <a:cubicBezTo>
                    <a:pt x="7408" y="1146"/>
                    <a:pt x="7377" y="1146"/>
                    <a:pt x="7377" y="1146"/>
                  </a:cubicBezTo>
                  <a:cubicBezTo>
                    <a:pt x="7345" y="1178"/>
                    <a:pt x="7284" y="1240"/>
                    <a:pt x="7253" y="1240"/>
                  </a:cubicBezTo>
                  <a:cubicBezTo>
                    <a:pt x="7253" y="1270"/>
                    <a:pt x="7222" y="1270"/>
                    <a:pt x="7222" y="1270"/>
                  </a:cubicBezTo>
                  <a:lnTo>
                    <a:pt x="7191" y="1270"/>
                  </a:lnTo>
                  <a:lnTo>
                    <a:pt x="7191" y="1270"/>
                  </a:lnTo>
                  <a:cubicBezTo>
                    <a:pt x="7160" y="1270"/>
                    <a:pt x="7160" y="1270"/>
                    <a:pt x="7160" y="1270"/>
                  </a:cubicBezTo>
                  <a:lnTo>
                    <a:pt x="7160" y="1270"/>
                  </a:lnTo>
                  <a:cubicBezTo>
                    <a:pt x="7160" y="1302"/>
                    <a:pt x="7160" y="1333"/>
                    <a:pt x="7129" y="1333"/>
                  </a:cubicBezTo>
                  <a:cubicBezTo>
                    <a:pt x="7129" y="1333"/>
                    <a:pt x="7129" y="1333"/>
                    <a:pt x="7098" y="1333"/>
                  </a:cubicBezTo>
                  <a:cubicBezTo>
                    <a:pt x="7098" y="1333"/>
                    <a:pt x="7098" y="1333"/>
                    <a:pt x="7098" y="1364"/>
                  </a:cubicBezTo>
                  <a:cubicBezTo>
                    <a:pt x="7098" y="1394"/>
                    <a:pt x="7098" y="1425"/>
                    <a:pt x="7098" y="1457"/>
                  </a:cubicBezTo>
                  <a:cubicBezTo>
                    <a:pt x="7098" y="1457"/>
                    <a:pt x="7098" y="1457"/>
                    <a:pt x="7098" y="1488"/>
                  </a:cubicBezTo>
                  <a:cubicBezTo>
                    <a:pt x="7098" y="1488"/>
                    <a:pt x="7129" y="1518"/>
                    <a:pt x="7129" y="1550"/>
                  </a:cubicBezTo>
                  <a:cubicBezTo>
                    <a:pt x="7129" y="1550"/>
                    <a:pt x="7129" y="1550"/>
                    <a:pt x="7129" y="1581"/>
                  </a:cubicBezTo>
                  <a:lnTo>
                    <a:pt x="7129" y="1581"/>
                  </a:lnTo>
                  <a:lnTo>
                    <a:pt x="7129" y="1612"/>
                  </a:lnTo>
                  <a:lnTo>
                    <a:pt x="7129" y="1612"/>
                  </a:lnTo>
                  <a:cubicBezTo>
                    <a:pt x="7129" y="1642"/>
                    <a:pt x="7129" y="1642"/>
                    <a:pt x="7129" y="1642"/>
                  </a:cubicBezTo>
                  <a:cubicBezTo>
                    <a:pt x="7129" y="1642"/>
                    <a:pt x="7129" y="1642"/>
                    <a:pt x="7129" y="1674"/>
                  </a:cubicBezTo>
                  <a:cubicBezTo>
                    <a:pt x="7129" y="1642"/>
                    <a:pt x="7129" y="1642"/>
                    <a:pt x="7129" y="1642"/>
                  </a:cubicBezTo>
                  <a:cubicBezTo>
                    <a:pt x="7160" y="1642"/>
                    <a:pt x="7160" y="1642"/>
                    <a:pt x="7160" y="1642"/>
                  </a:cubicBezTo>
                  <a:lnTo>
                    <a:pt x="7160" y="1642"/>
                  </a:lnTo>
                  <a:cubicBezTo>
                    <a:pt x="7191" y="1642"/>
                    <a:pt x="7191" y="1612"/>
                    <a:pt x="7191" y="1612"/>
                  </a:cubicBezTo>
                  <a:lnTo>
                    <a:pt x="7191" y="1612"/>
                  </a:lnTo>
                  <a:lnTo>
                    <a:pt x="7191" y="1612"/>
                  </a:lnTo>
                  <a:cubicBezTo>
                    <a:pt x="7191" y="1581"/>
                    <a:pt x="7191" y="1550"/>
                    <a:pt x="7222" y="1550"/>
                  </a:cubicBezTo>
                  <a:cubicBezTo>
                    <a:pt x="7222" y="1518"/>
                    <a:pt x="7222" y="1518"/>
                    <a:pt x="7222" y="1518"/>
                  </a:cubicBezTo>
                  <a:lnTo>
                    <a:pt x="7222" y="1518"/>
                  </a:lnTo>
                  <a:lnTo>
                    <a:pt x="7253" y="1518"/>
                  </a:lnTo>
                  <a:lnTo>
                    <a:pt x="7284" y="1518"/>
                  </a:lnTo>
                  <a:lnTo>
                    <a:pt x="7284" y="1518"/>
                  </a:lnTo>
                  <a:lnTo>
                    <a:pt x="7284" y="1488"/>
                  </a:lnTo>
                  <a:cubicBezTo>
                    <a:pt x="7284" y="1457"/>
                    <a:pt x="7315" y="1457"/>
                    <a:pt x="7315" y="1457"/>
                  </a:cubicBezTo>
                  <a:lnTo>
                    <a:pt x="7315" y="1457"/>
                  </a:lnTo>
                  <a:cubicBezTo>
                    <a:pt x="7345" y="1425"/>
                    <a:pt x="7408" y="1425"/>
                    <a:pt x="7439" y="1425"/>
                  </a:cubicBezTo>
                  <a:lnTo>
                    <a:pt x="7439" y="1425"/>
                  </a:lnTo>
                  <a:cubicBezTo>
                    <a:pt x="7439" y="1394"/>
                    <a:pt x="7439" y="1364"/>
                    <a:pt x="7469" y="1364"/>
                  </a:cubicBezTo>
                  <a:cubicBezTo>
                    <a:pt x="7439" y="1333"/>
                    <a:pt x="7439" y="1302"/>
                    <a:pt x="7439" y="1302"/>
                  </a:cubicBezTo>
                  <a:cubicBezTo>
                    <a:pt x="7439" y="1270"/>
                    <a:pt x="7439" y="1270"/>
                    <a:pt x="7469" y="1270"/>
                  </a:cubicBezTo>
                  <a:cubicBezTo>
                    <a:pt x="7439" y="1270"/>
                    <a:pt x="7439" y="1270"/>
                    <a:pt x="7439" y="1270"/>
                  </a:cubicBezTo>
                  <a:cubicBezTo>
                    <a:pt x="7439" y="1270"/>
                    <a:pt x="7439" y="1270"/>
                    <a:pt x="7408" y="1270"/>
                  </a:cubicBezTo>
                  <a:cubicBezTo>
                    <a:pt x="7408" y="1240"/>
                    <a:pt x="7439" y="1209"/>
                    <a:pt x="7439" y="1209"/>
                  </a:cubicBezTo>
                  <a:cubicBezTo>
                    <a:pt x="7439" y="1178"/>
                    <a:pt x="7439" y="1178"/>
                    <a:pt x="7469" y="1178"/>
                  </a:cubicBezTo>
                  <a:cubicBezTo>
                    <a:pt x="7469" y="1146"/>
                    <a:pt x="7469" y="1146"/>
                    <a:pt x="7469" y="1146"/>
                  </a:cubicBezTo>
                  <a:cubicBezTo>
                    <a:pt x="7501" y="1146"/>
                    <a:pt x="7501" y="1116"/>
                    <a:pt x="7501" y="1116"/>
                  </a:cubicBezTo>
                  <a:lnTo>
                    <a:pt x="7501" y="1116"/>
                  </a:lnTo>
                  <a:cubicBezTo>
                    <a:pt x="7501" y="1116"/>
                    <a:pt x="7501" y="1085"/>
                    <a:pt x="7532" y="1085"/>
                  </a:cubicBezTo>
                  <a:lnTo>
                    <a:pt x="7563" y="1085"/>
                  </a:lnTo>
                  <a:cubicBezTo>
                    <a:pt x="7563" y="1085"/>
                    <a:pt x="7563" y="1085"/>
                    <a:pt x="7593" y="1085"/>
                  </a:cubicBezTo>
                  <a:lnTo>
                    <a:pt x="7593" y="1085"/>
                  </a:lnTo>
                  <a:cubicBezTo>
                    <a:pt x="7625" y="1085"/>
                    <a:pt x="7625" y="1054"/>
                    <a:pt x="7625" y="1054"/>
                  </a:cubicBezTo>
                  <a:cubicBezTo>
                    <a:pt x="7625" y="1054"/>
                    <a:pt x="7625" y="1054"/>
                    <a:pt x="7656" y="1054"/>
                  </a:cubicBezTo>
                  <a:lnTo>
                    <a:pt x="7656" y="1054"/>
                  </a:lnTo>
                  <a:cubicBezTo>
                    <a:pt x="7687" y="1054"/>
                    <a:pt x="7687" y="1054"/>
                    <a:pt x="7687" y="1054"/>
                  </a:cubicBezTo>
                  <a:lnTo>
                    <a:pt x="7687" y="1054"/>
                  </a:lnTo>
                  <a:lnTo>
                    <a:pt x="7687" y="1054"/>
                  </a:lnTo>
                  <a:lnTo>
                    <a:pt x="7687" y="1054"/>
                  </a:lnTo>
                  <a:cubicBezTo>
                    <a:pt x="7687" y="1054"/>
                    <a:pt x="7717" y="1054"/>
                    <a:pt x="7749" y="1054"/>
                  </a:cubicBezTo>
                  <a:cubicBezTo>
                    <a:pt x="7749" y="1054"/>
                    <a:pt x="7749" y="1054"/>
                    <a:pt x="7780" y="1054"/>
                  </a:cubicBezTo>
                  <a:lnTo>
                    <a:pt x="7780" y="1054"/>
                  </a:lnTo>
                  <a:cubicBezTo>
                    <a:pt x="7811" y="1054"/>
                    <a:pt x="7811" y="1054"/>
                    <a:pt x="7811" y="1054"/>
                  </a:cubicBezTo>
                  <a:lnTo>
                    <a:pt x="7811" y="1054"/>
                  </a:lnTo>
                  <a:cubicBezTo>
                    <a:pt x="7841" y="1054"/>
                    <a:pt x="7841" y="1054"/>
                    <a:pt x="7873" y="1085"/>
                  </a:cubicBezTo>
                  <a:lnTo>
                    <a:pt x="7873" y="1085"/>
                  </a:lnTo>
                  <a:cubicBezTo>
                    <a:pt x="7873" y="1085"/>
                    <a:pt x="7873" y="1085"/>
                    <a:pt x="7873" y="1054"/>
                  </a:cubicBezTo>
                  <a:cubicBezTo>
                    <a:pt x="7873" y="1054"/>
                    <a:pt x="7904" y="1054"/>
                    <a:pt x="7935" y="1054"/>
                  </a:cubicBezTo>
                  <a:lnTo>
                    <a:pt x="7965" y="1022"/>
                  </a:lnTo>
                  <a:lnTo>
                    <a:pt x="7965" y="1022"/>
                  </a:lnTo>
                  <a:cubicBezTo>
                    <a:pt x="7997" y="992"/>
                    <a:pt x="8089" y="961"/>
                    <a:pt x="8089" y="961"/>
                  </a:cubicBezTo>
                  <a:cubicBezTo>
                    <a:pt x="8121" y="961"/>
                    <a:pt x="8121" y="961"/>
                    <a:pt x="8121" y="961"/>
                  </a:cubicBezTo>
                  <a:lnTo>
                    <a:pt x="8121" y="961"/>
                  </a:lnTo>
                  <a:lnTo>
                    <a:pt x="8121" y="961"/>
                  </a:lnTo>
                  <a:cubicBezTo>
                    <a:pt x="8152" y="961"/>
                    <a:pt x="8152" y="961"/>
                    <a:pt x="8152" y="961"/>
                  </a:cubicBezTo>
                  <a:cubicBezTo>
                    <a:pt x="8183" y="961"/>
                    <a:pt x="8213" y="930"/>
                    <a:pt x="8213" y="930"/>
                  </a:cubicBezTo>
                  <a:lnTo>
                    <a:pt x="8245" y="898"/>
                  </a:lnTo>
                  <a:cubicBezTo>
                    <a:pt x="8276" y="898"/>
                    <a:pt x="8276" y="930"/>
                    <a:pt x="8307" y="930"/>
                  </a:cubicBezTo>
                  <a:lnTo>
                    <a:pt x="8307" y="930"/>
                  </a:lnTo>
                  <a:lnTo>
                    <a:pt x="8307" y="930"/>
                  </a:lnTo>
                  <a:lnTo>
                    <a:pt x="8337" y="930"/>
                  </a:lnTo>
                  <a:lnTo>
                    <a:pt x="8337" y="930"/>
                  </a:lnTo>
                  <a:lnTo>
                    <a:pt x="8337" y="898"/>
                  </a:lnTo>
                  <a:cubicBezTo>
                    <a:pt x="8337" y="868"/>
                    <a:pt x="8337" y="868"/>
                    <a:pt x="8307" y="837"/>
                  </a:cubicBezTo>
                  <a:cubicBezTo>
                    <a:pt x="8276" y="837"/>
                    <a:pt x="8276" y="837"/>
                    <a:pt x="8276" y="837"/>
                  </a:cubicBezTo>
                  <a:cubicBezTo>
                    <a:pt x="8276" y="837"/>
                    <a:pt x="8276" y="837"/>
                    <a:pt x="8245" y="837"/>
                  </a:cubicBezTo>
                  <a:lnTo>
                    <a:pt x="8245" y="837"/>
                  </a:lnTo>
                  <a:cubicBezTo>
                    <a:pt x="8213" y="837"/>
                    <a:pt x="8213" y="837"/>
                    <a:pt x="8183" y="837"/>
                  </a:cubicBezTo>
                  <a:lnTo>
                    <a:pt x="8183" y="837"/>
                  </a:lnTo>
                  <a:lnTo>
                    <a:pt x="8152" y="837"/>
                  </a:lnTo>
                  <a:cubicBezTo>
                    <a:pt x="8152" y="837"/>
                    <a:pt x="8152" y="837"/>
                    <a:pt x="8121" y="837"/>
                  </a:cubicBezTo>
                  <a:lnTo>
                    <a:pt x="8121" y="806"/>
                  </a:lnTo>
                  <a:cubicBezTo>
                    <a:pt x="8121" y="775"/>
                    <a:pt x="8121" y="775"/>
                    <a:pt x="8152" y="775"/>
                  </a:cubicBezTo>
                  <a:lnTo>
                    <a:pt x="8183" y="775"/>
                  </a:lnTo>
                  <a:cubicBezTo>
                    <a:pt x="8183" y="775"/>
                    <a:pt x="8213" y="744"/>
                    <a:pt x="8245" y="744"/>
                  </a:cubicBezTo>
                  <a:cubicBezTo>
                    <a:pt x="8276" y="744"/>
                    <a:pt x="8276" y="775"/>
                    <a:pt x="8307" y="775"/>
                  </a:cubicBezTo>
                  <a:cubicBezTo>
                    <a:pt x="8337" y="775"/>
                    <a:pt x="8369" y="775"/>
                    <a:pt x="8369" y="775"/>
                  </a:cubicBezTo>
                  <a:cubicBezTo>
                    <a:pt x="8400" y="775"/>
                    <a:pt x="8431" y="775"/>
                    <a:pt x="8431" y="775"/>
                  </a:cubicBezTo>
                  <a:cubicBezTo>
                    <a:pt x="8431" y="744"/>
                    <a:pt x="8493" y="744"/>
                    <a:pt x="8493" y="744"/>
                  </a:cubicBezTo>
                  <a:cubicBezTo>
                    <a:pt x="8524" y="744"/>
                    <a:pt x="8524" y="744"/>
                    <a:pt x="8524" y="744"/>
                  </a:cubicBezTo>
                  <a:cubicBezTo>
                    <a:pt x="8555" y="744"/>
                    <a:pt x="8585" y="744"/>
                    <a:pt x="8648" y="744"/>
                  </a:cubicBezTo>
                  <a:lnTo>
                    <a:pt x="8648" y="744"/>
                  </a:lnTo>
                  <a:cubicBezTo>
                    <a:pt x="8679" y="713"/>
                    <a:pt x="8679" y="713"/>
                    <a:pt x="8679" y="713"/>
                  </a:cubicBezTo>
                  <a:cubicBezTo>
                    <a:pt x="8709" y="713"/>
                    <a:pt x="8803" y="682"/>
                    <a:pt x="8865" y="682"/>
                  </a:cubicBezTo>
                  <a:lnTo>
                    <a:pt x="8833" y="682"/>
                  </a:lnTo>
                  <a:cubicBezTo>
                    <a:pt x="8833" y="682"/>
                    <a:pt x="8803" y="682"/>
                    <a:pt x="8772" y="682"/>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8" name="Freeform 140"/>
            <p:cNvSpPr>
              <a:spLocks noChangeArrowheads="1"/>
            </p:cNvSpPr>
            <p:nvPr/>
          </p:nvSpPr>
          <p:spPr bwMode="auto">
            <a:xfrm>
              <a:off x="5510213" y="2003425"/>
              <a:ext cx="146050" cy="268288"/>
            </a:xfrm>
            <a:custGeom>
              <a:avLst/>
              <a:gdLst>
                <a:gd name="T0" fmla="*/ 248 w 404"/>
                <a:gd name="T1" fmla="*/ 588 h 745"/>
                <a:gd name="T2" fmla="*/ 248 w 404"/>
                <a:gd name="T3" fmla="*/ 526 h 745"/>
                <a:gd name="T4" fmla="*/ 279 w 404"/>
                <a:gd name="T5" fmla="*/ 496 h 745"/>
                <a:gd name="T6" fmla="*/ 310 w 404"/>
                <a:gd name="T7" fmla="*/ 496 h 745"/>
                <a:gd name="T8" fmla="*/ 342 w 404"/>
                <a:gd name="T9" fmla="*/ 496 h 745"/>
                <a:gd name="T10" fmla="*/ 403 w 404"/>
                <a:gd name="T11" fmla="*/ 464 h 745"/>
                <a:gd name="T12" fmla="*/ 403 w 404"/>
                <a:gd name="T13" fmla="*/ 464 h 745"/>
                <a:gd name="T14" fmla="*/ 372 w 404"/>
                <a:gd name="T15" fmla="*/ 402 h 745"/>
                <a:gd name="T16" fmla="*/ 342 w 404"/>
                <a:gd name="T17" fmla="*/ 372 h 745"/>
                <a:gd name="T18" fmla="*/ 310 w 404"/>
                <a:gd name="T19" fmla="*/ 309 h 745"/>
                <a:gd name="T20" fmla="*/ 310 w 404"/>
                <a:gd name="T21" fmla="*/ 278 h 745"/>
                <a:gd name="T22" fmla="*/ 279 w 404"/>
                <a:gd name="T23" fmla="*/ 309 h 745"/>
                <a:gd name="T24" fmla="*/ 248 w 404"/>
                <a:gd name="T25" fmla="*/ 278 h 745"/>
                <a:gd name="T26" fmla="*/ 248 w 404"/>
                <a:gd name="T27" fmla="*/ 278 h 745"/>
                <a:gd name="T28" fmla="*/ 248 w 404"/>
                <a:gd name="T29" fmla="*/ 216 h 745"/>
                <a:gd name="T30" fmla="*/ 248 w 404"/>
                <a:gd name="T31" fmla="*/ 185 h 745"/>
                <a:gd name="T32" fmla="*/ 248 w 404"/>
                <a:gd name="T33" fmla="*/ 155 h 745"/>
                <a:gd name="T34" fmla="*/ 279 w 404"/>
                <a:gd name="T35" fmla="*/ 155 h 745"/>
                <a:gd name="T36" fmla="*/ 310 w 404"/>
                <a:gd name="T37" fmla="*/ 124 h 745"/>
                <a:gd name="T38" fmla="*/ 310 w 404"/>
                <a:gd name="T39" fmla="*/ 92 h 745"/>
                <a:gd name="T40" fmla="*/ 310 w 404"/>
                <a:gd name="T41" fmla="*/ 61 h 745"/>
                <a:gd name="T42" fmla="*/ 279 w 404"/>
                <a:gd name="T43" fmla="*/ 0 h 745"/>
                <a:gd name="T44" fmla="*/ 248 w 404"/>
                <a:gd name="T45" fmla="*/ 0 h 745"/>
                <a:gd name="T46" fmla="*/ 248 w 404"/>
                <a:gd name="T47" fmla="*/ 31 h 745"/>
                <a:gd name="T48" fmla="*/ 248 w 404"/>
                <a:gd name="T49" fmla="*/ 92 h 745"/>
                <a:gd name="T50" fmla="*/ 218 w 404"/>
                <a:gd name="T51" fmla="*/ 92 h 745"/>
                <a:gd name="T52" fmla="*/ 187 w 404"/>
                <a:gd name="T53" fmla="*/ 92 h 745"/>
                <a:gd name="T54" fmla="*/ 155 w 404"/>
                <a:gd name="T55" fmla="*/ 124 h 745"/>
                <a:gd name="T56" fmla="*/ 124 w 404"/>
                <a:gd name="T57" fmla="*/ 185 h 745"/>
                <a:gd name="T58" fmla="*/ 124 w 404"/>
                <a:gd name="T59" fmla="*/ 216 h 745"/>
                <a:gd name="T60" fmla="*/ 94 w 404"/>
                <a:gd name="T61" fmla="*/ 309 h 745"/>
                <a:gd name="T62" fmla="*/ 63 w 404"/>
                <a:gd name="T63" fmla="*/ 278 h 745"/>
                <a:gd name="T64" fmla="*/ 63 w 404"/>
                <a:gd name="T65" fmla="*/ 309 h 745"/>
                <a:gd name="T66" fmla="*/ 63 w 404"/>
                <a:gd name="T67" fmla="*/ 340 h 745"/>
                <a:gd name="T68" fmla="*/ 63 w 404"/>
                <a:gd name="T69" fmla="*/ 402 h 745"/>
                <a:gd name="T70" fmla="*/ 31 w 404"/>
                <a:gd name="T71" fmla="*/ 433 h 745"/>
                <a:gd name="T72" fmla="*/ 0 w 404"/>
                <a:gd name="T73" fmla="*/ 464 h 745"/>
                <a:gd name="T74" fmla="*/ 31 w 404"/>
                <a:gd name="T75" fmla="*/ 464 h 745"/>
                <a:gd name="T76" fmla="*/ 94 w 404"/>
                <a:gd name="T77" fmla="*/ 526 h 745"/>
                <a:gd name="T78" fmla="*/ 94 w 404"/>
                <a:gd name="T79" fmla="*/ 588 h 745"/>
                <a:gd name="T80" fmla="*/ 94 w 404"/>
                <a:gd name="T81" fmla="*/ 744 h 745"/>
                <a:gd name="T82" fmla="*/ 155 w 404"/>
                <a:gd name="T83" fmla="*/ 744 h 745"/>
                <a:gd name="T84" fmla="*/ 218 w 404"/>
                <a:gd name="T85" fmla="*/ 712 h 745"/>
                <a:gd name="T86" fmla="*/ 248 w 404"/>
                <a:gd name="T87" fmla="*/ 650 h 745"/>
                <a:gd name="T88" fmla="*/ 248 w 404"/>
                <a:gd name="T89" fmla="*/ 620 h 745"/>
                <a:gd name="T90" fmla="*/ 248 w 404"/>
                <a:gd name="T91" fmla="*/ 588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4" h="745">
                  <a:moveTo>
                    <a:pt x="248" y="588"/>
                  </a:moveTo>
                  <a:lnTo>
                    <a:pt x="248" y="588"/>
                  </a:lnTo>
                  <a:lnTo>
                    <a:pt x="248" y="588"/>
                  </a:lnTo>
                  <a:cubicBezTo>
                    <a:pt x="248" y="557"/>
                    <a:pt x="248" y="557"/>
                    <a:pt x="248" y="557"/>
                  </a:cubicBezTo>
                  <a:lnTo>
                    <a:pt x="248" y="526"/>
                  </a:lnTo>
                  <a:lnTo>
                    <a:pt x="248" y="526"/>
                  </a:lnTo>
                  <a:lnTo>
                    <a:pt x="279" y="526"/>
                  </a:lnTo>
                  <a:cubicBezTo>
                    <a:pt x="279" y="526"/>
                    <a:pt x="279" y="526"/>
                    <a:pt x="279" y="496"/>
                  </a:cubicBezTo>
                  <a:lnTo>
                    <a:pt x="279" y="496"/>
                  </a:lnTo>
                  <a:cubicBezTo>
                    <a:pt x="279" y="496"/>
                    <a:pt x="279" y="496"/>
                    <a:pt x="310" y="496"/>
                  </a:cubicBezTo>
                  <a:lnTo>
                    <a:pt x="310" y="496"/>
                  </a:lnTo>
                  <a:lnTo>
                    <a:pt x="310" y="496"/>
                  </a:lnTo>
                  <a:lnTo>
                    <a:pt x="310" y="496"/>
                  </a:lnTo>
                  <a:lnTo>
                    <a:pt x="310" y="496"/>
                  </a:lnTo>
                  <a:cubicBezTo>
                    <a:pt x="342" y="496"/>
                    <a:pt x="342" y="496"/>
                    <a:pt x="342" y="496"/>
                  </a:cubicBezTo>
                  <a:cubicBezTo>
                    <a:pt x="342" y="464"/>
                    <a:pt x="372" y="464"/>
                    <a:pt x="403" y="464"/>
                  </a:cubicBezTo>
                  <a:lnTo>
                    <a:pt x="403" y="464"/>
                  </a:lnTo>
                  <a:lnTo>
                    <a:pt x="403" y="464"/>
                  </a:lnTo>
                  <a:lnTo>
                    <a:pt x="403" y="464"/>
                  </a:lnTo>
                  <a:lnTo>
                    <a:pt x="403" y="464"/>
                  </a:lnTo>
                  <a:lnTo>
                    <a:pt x="403" y="464"/>
                  </a:lnTo>
                  <a:cubicBezTo>
                    <a:pt x="403" y="464"/>
                    <a:pt x="403" y="464"/>
                    <a:pt x="403" y="433"/>
                  </a:cubicBezTo>
                  <a:cubicBezTo>
                    <a:pt x="403" y="433"/>
                    <a:pt x="372" y="433"/>
                    <a:pt x="372" y="402"/>
                  </a:cubicBezTo>
                  <a:lnTo>
                    <a:pt x="372" y="402"/>
                  </a:lnTo>
                  <a:lnTo>
                    <a:pt x="372" y="402"/>
                  </a:lnTo>
                  <a:cubicBezTo>
                    <a:pt x="342" y="402"/>
                    <a:pt x="342" y="372"/>
                    <a:pt x="342" y="372"/>
                  </a:cubicBezTo>
                  <a:lnTo>
                    <a:pt x="342" y="372"/>
                  </a:lnTo>
                  <a:cubicBezTo>
                    <a:pt x="342" y="340"/>
                    <a:pt x="342" y="340"/>
                    <a:pt x="342" y="340"/>
                  </a:cubicBezTo>
                  <a:lnTo>
                    <a:pt x="342" y="340"/>
                  </a:lnTo>
                  <a:lnTo>
                    <a:pt x="310" y="309"/>
                  </a:lnTo>
                  <a:lnTo>
                    <a:pt x="310" y="278"/>
                  </a:lnTo>
                  <a:lnTo>
                    <a:pt x="310" y="278"/>
                  </a:lnTo>
                  <a:lnTo>
                    <a:pt x="310" y="278"/>
                  </a:lnTo>
                  <a:cubicBezTo>
                    <a:pt x="279" y="278"/>
                    <a:pt x="279" y="278"/>
                    <a:pt x="279" y="278"/>
                  </a:cubicBezTo>
                  <a:lnTo>
                    <a:pt x="279" y="309"/>
                  </a:lnTo>
                  <a:lnTo>
                    <a:pt x="279" y="309"/>
                  </a:lnTo>
                  <a:lnTo>
                    <a:pt x="279" y="309"/>
                  </a:lnTo>
                  <a:cubicBezTo>
                    <a:pt x="248" y="309"/>
                    <a:pt x="248" y="278"/>
                    <a:pt x="248" y="278"/>
                  </a:cubicBezTo>
                  <a:lnTo>
                    <a:pt x="248" y="278"/>
                  </a:lnTo>
                  <a:lnTo>
                    <a:pt x="248" y="278"/>
                  </a:lnTo>
                  <a:lnTo>
                    <a:pt x="248" y="278"/>
                  </a:lnTo>
                  <a:lnTo>
                    <a:pt x="248" y="278"/>
                  </a:lnTo>
                  <a:cubicBezTo>
                    <a:pt x="248" y="248"/>
                    <a:pt x="248" y="248"/>
                    <a:pt x="248" y="248"/>
                  </a:cubicBezTo>
                  <a:lnTo>
                    <a:pt x="248" y="248"/>
                  </a:lnTo>
                  <a:cubicBezTo>
                    <a:pt x="248" y="216"/>
                    <a:pt x="248" y="216"/>
                    <a:pt x="248" y="216"/>
                  </a:cubicBezTo>
                  <a:lnTo>
                    <a:pt x="248" y="216"/>
                  </a:lnTo>
                  <a:lnTo>
                    <a:pt x="248" y="216"/>
                  </a:lnTo>
                  <a:lnTo>
                    <a:pt x="248" y="185"/>
                  </a:lnTo>
                  <a:lnTo>
                    <a:pt x="248" y="185"/>
                  </a:lnTo>
                  <a:lnTo>
                    <a:pt x="248" y="185"/>
                  </a:lnTo>
                  <a:lnTo>
                    <a:pt x="248" y="155"/>
                  </a:lnTo>
                  <a:cubicBezTo>
                    <a:pt x="279" y="155"/>
                    <a:pt x="279" y="155"/>
                    <a:pt x="279" y="155"/>
                  </a:cubicBezTo>
                  <a:lnTo>
                    <a:pt x="279" y="155"/>
                  </a:lnTo>
                  <a:lnTo>
                    <a:pt x="279" y="155"/>
                  </a:lnTo>
                  <a:lnTo>
                    <a:pt x="279" y="155"/>
                  </a:lnTo>
                  <a:lnTo>
                    <a:pt x="279" y="155"/>
                  </a:lnTo>
                  <a:lnTo>
                    <a:pt x="310" y="124"/>
                  </a:lnTo>
                  <a:lnTo>
                    <a:pt x="310" y="124"/>
                  </a:lnTo>
                  <a:cubicBezTo>
                    <a:pt x="310" y="124"/>
                    <a:pt x="310" y="124"/>
                    <a:pt x="310" y="92"/>
                  </a:cubicBezTo>
                  <a:lnTo>
                    <a:pt x="310" y="92"/>
                  </a:lnTo>
                  <a:lnTo>
                    <a:pt x="310" y="92"/>
                  </a:lnTo>
                  <a:lnTo>
                    <a:pt x="310" y="61"/>
                  </a:lnTo>
                  <a:lnTo>
                    <a:pt x="310" y="61"/>
                  </a:lnTo>
                  <a:cubicBezTo>
                    <a:pt x="310" y="31"/>
                    <a:pt x="310" y="31"/>
                    <a:pt x="310" y="31"/>
                  </a:cubicBezTo>
                  <a:lnTo>
                    <a:pt x="279" y="31"/>
                  </a:lnTo>
                  <a:cubicBezTo>
                    <a:pt x="279" y="31"/>
                    <a:pt x="279" y="31"/>
                    <a:pt x="279" y="0"/>
                  </a:cubicBezTo>
                  <a:lnTo>
                    <a:pt x="279" y="0"/>
                  </a:lnTo>
                  <a:cubicBezTo>
                    <a:pt x="248" y="0"/>
                    <a:pt x="248" y="0"/>
                    <a:pt x="248" y="0"/>
                  </a:cubicBezTo>
                  <a:lnTo>
                    <a:pt x="248" y="0"/>
                  </a:lnTo>
                  <a:lnTo>
                    <a:pt x="248" y="31"/>
                  </a:lnTo>
                  <a:lnTo>
                    <a:pt x="248" y="31"/>
                  </a:lnTo>
                  <a:lnTo>
                    <a:pt x="248" y="31"/>
                  </a:lnTo>
                  <a:cubicBezTo>
                    <a:pt x="279" y="61"/>
                    <a:pt x="279" y="61"/>
                    <a:pt x="279" y="61"/>
                  </a:cubicBezTo>
                  <a:lnTo>
                    <a:pt x="279" y="61"/>
                  </a:lnTo>
                  <a:lnTo>
                    <a:pt x="248" y="92"/>
                  </a:lnTo>
                  <a:lnTo>
                    <a:pt x="248" y="92"/>
                  </a:lnTo>
                  <a:lnTo>
                    <a:pt x="248" y="92"/>
                  </a:lnTo>
                  <a:cubicBezTo>
                    <a:pt x="248" y="92"/>
                    <a:pt x="248" y="92"/>
                    <a:pt x="218" y="92"/>
                  </a:cubicBezTo>
                  <a:lnTo>
                    <a:pt x="218" y="92"/>
                  </a:lnTo>
                  <a:lnTo>
                    <a:pt x="187" y="92"/>
                  </a:lnTo>
                  <a:lnTo>
                    <a:pt x="187" y="92"/>
                  </a:lnTo>
                  <a:lnTo>
                    <a:pt x="187" y="92"/>
                  </a:lnTo>
                  <a:cubicBezTo>
                    <a:pt x="187" y="92"/>
                    <a:pt x="187" y="124"/>
                    <a:pt x="155" y="124"/>
                  </a:cubicBezTo>
                  <a:lnTo>
                    <a:pt x="155" y="124"/>
                  </a:lnTo>
                  <a:cubicBezTo>
                    <a:pt x="155" y="124"/>
                    <a:pt x="155" y="124"/>
                    <a:pt x="155" y="155"/>
                  </a:cubicBezTo>
                  <a:cubicBezTo>
                    <a:pt x="155" y="155"/>
                    <a:pt x="155" y="185"/>
                    <a:pt x="124" y="185"/>
                  </a:cubicBezTo>
                  <a:lnTo>
                    <a:pt x="124" y="185"/>
                  </a:lnTo>
                  <a:lnTo>
                    <a:pt x="124" y="185"/>
                  </a:lnTo>
                  <a:lnTo>
                    <a:pt x="124" y="185"/>
                  </a:lnTo>
                  <a:lnTo>
                    <a:pt x="124" y="216"/>
                  </a:lnTo>
                  <a:cubicBezTo>
                    <a:pt x="124" y="248"/>
                    <a:pt x="124" y="248"/>
                    <a:pt x="124" y="278"/>
                  </a:cubicBezTo>
                  <a:lnTo>
                    <a:pt x="124" y="278"/>
                  </a:lnTo>
                  <a:lnTo>
                    <a:pt x="94" y="309"/>
                  </a:lnTo>
                  <a:lnTo>
                    <a:pt x="94" y="309"/>
                  </a:lnTo>
                  <a:lnTo>
                    <a:pt x="94" y="309"/>
                  </a:lnTo>
                  <a:cubicBezTo>
                    <a:pt x="63" y="309"/>
                    <a:pt x="63" y="309"/>
                    <a:pt x="63" y="278"/>
                  </a:cubicBezTo>
                  <a:lnTo>
                    <a:pt x="63" y="278"/>
                  </a:lnTo>
                  <a:cubicBezTo>
                    <a:pt x="63" y="309"/>
                    <a:pt x="63" y="309"/>
                    <a:pt x="63" y="309"/>
                  </a:cubicBezTo>
                  <a:lnTo>
                    <a:pt x="63" y="309"/>
                  </a:lnTo>
                  <a:lnTo>
                    <a:pt x="63" y="340"/>
                  </a:lnTo>
                  <a:lnTo>
                    <a:pt x="63" y="340"/>
                  </a:lnTo>
                  <a:lnTo>
                    <a:pt x="63" y="340"/>
                  </a:lnTo>
                  <a:lnTo>
                    <a:pt x="63" y="372"/>
                  </a:lnTo>
                  <a:lnTo>
                    <a:pt x="63" y="372"/>
                  </a:lnTo>
                  <a:cubicBezTo>
                    <a:pt x="63" y="372"/>
                    <a:pt x="63" y="372"/>
                    <a:pt x="63" y="402"/>
                  </a:cubicBezTo>
                  <a:lnTo>
                    <a:pt x="63" y="402"/>
                  </a:lnTo>
                  <a:cubicBezTo>
                    <a:pt x="63" y="402"/>
                    <a:pt x="63" y="402"/>
                    <a:pt x="31" y="402"/>
                  </a:cubicBezTo>
                  <a:cubicBezTo>
                    <a:pt x="31" y="433"/>
                    <a:pt x="31" y="433"/>
                    <a:pt x="31" y="433"/>
                  </a:cubicBezTo>
                  <a:cubicBezTo>
                    <a:pt x="31" y="433"/>
                    <a:pt x="31" y="433"/>
                    <a:pt x="0" y="433"/>
                  </a:cubicBezTo>
                  <a:cubicBezTo>
                    <a:pt x="0" y="464"/>
                    <a:pt x="0" y="464"/>
                    <a:pt x="0" y="464"/>
                  </a:cubicBezTo>
                  <a:lnTo>
                    <a:pt x="0" y="464"/>
                  </a:lnTo>
                  <a:lnTo>
                    <a:pt x="0" y="464"/>
                  </a:lnTo>
                  <a:lnTo>
                    <a:pt x="31" y="464"/>
                  </a:lnTo>
                  <a:lnTo>
                    <a:pt x="31" y="464"/>
                  </a:lnTo>
                  <a:lnTo>
                    <a:pt x="63" y="496"/>
                  </a:lnTo>
                  <a:lnTo>
                    <a:pt x="63" y="496"/>
                  </a:lnTo>
                  <a:cubicBezTo>
                    <a:pt x="94" y="496"/>
                    <a:pt x="94" y="526"/>
                    <a:pt x="94" y="526"/>
                  </a:cubicBezTo>
                  <a:cubicBezTo>
                    <a:pt x="94" y="526"/>
                    <a:pt x="94" y="526"/>
                    <a:pt x="94" y="557"/>
                  </a:cubicBezTo>
                  <a:lnTo>
                    <a:pt x="94" y="557"/>
                  </a:lnTo>
                  <a:cubicBezTo>
                    <a:pt x="94" y="588"/>
                    <a:pt x="94" y="588"/>
                    <a:pt x="94" y="588"/>
                  </a:cubicBezTo>
                  <a:cubicBezTo>
                    <a:pt x="94" y="620"/>
                    <a:pt x="124" y="620"/>
                    <a:pt x="124" y="620"/>
                  </a:cubicBezTo>
                  <a:cubicBezTo>
                    <a:pt x="124" y="681"/>
                    <a:pt x="124" y="712"/>
                    <a:pt x="94" y="712"/>
                  </a:cubicBezTo>
                  <a:cubicBezTo>
                    <a:pt x="94" y="744"/>
                    <a:pt x="94" y="744"/>
                    <a:pt x="94" y="744"/>
                  </a:cubicBezTo>
                  <a:lnTo>
                    <a:pt x="94" y="744"/>
                  </a:lnTo>
                  <a:lnTo>
                    <a:pt x="124" y="744"/>
                  </a:lnTo>
                  <a:lnTo>
                    <a:pt x="155" y="744"/>
                  </a:lnTo>
                  <a:cubicBezTo>
                    <a:pt x="155" y="744"/>
                    <a:pt x="155" y="744"/>
                    <a:pt x="187" y="744"/>
                  </a:cubicBezTo>
                  <a:cubicBezTo>
                    <a:pt x="187" y="712"/>
                    <a:pt x="187" y="712"/>
                    <a:pt x="218" y="712"/>
                  </a:cubicBezTo>
                  <a:lnTo>
                    <a:pt x="218" y="712"/>
                  </a:lnTo>
                  <a:cubicBezTo>
                    <a:pt x="218" y="681"/>
                    <a:pt x="218" y="681"/>
                    <a:pt x="218" y="650"/>
                  </a:cubicBezTo>
                  <a:cubicBezTo>
                    <a:pt x="218" y="650"/>
                    <a:pt x="218" y="650"/>
                    <a:pt x="248" y="650"/>
                  </a:cubicBezTo>
                  <a:lnTo>
                    <a:pt x="248" y="650"/>
                  </a:lnTo>
                  <a:lnTo>
                    <a:pt x="248" y="650"/>
                  </a:lnTo>
                  <a:lnTo>
                    <a:pt x="248" y="650"/>
                  </a:lnTo>
                  <a:lnTo>
                    <a:pt x="248" y="620"/>
                  </a:lnTo>
                  <a:cubicBezTo>
                    <a:pt x="218" y="620"/>
                    <a:pt x="218" y="620"/>
                    <a:pt x="218" y="620"/>
                  </a:cubicBezTo>
                  <a:lnTo>
                    <a:pt x="218" y="620"/>
                  </a:lnTo>
                  <a:cubicBezTo>
                    <a:pt x="218" y="588"/>
                    <a:pt x="248" y="588"/>
                    <a:pt x="248"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9" name="Freeform 141"/>
            <p:cNvSpPr>
              <a:spLocks noChangeArrowheads="1"/>
            </p:cNvSpPr>
            <p:nvPr/>
          </p:nvSpPr>
          <p:spPr bwMode="auto">
            <a:xfrm>
              <a:off x="5510213" y="1981200"/>
              <a:ext cx="44450" cy="34925"/>
            </a:xfrm>
            <a:custGeom>
              <a:avLst/>
              <a:gdLst>
                <a:gd name="T0" fmla="*/ 94 w 125"/>
                <a:gd name="T1" fmla="*/ 0 h 95"/>
                <a:gd name="T2" fmla="*/ 94 w 125"/>
                <a:gd name="T3" fmla="*/ 0 h 95"/>
                <a:gd name="T4" fmla="*/ 94 w 125"/>
                <a:gd name="T5" fmla="*/ 0 h 95"/>
                <a:gd name="T6" fmla="*/ 94 w 125"/>
                <a:gd name="T7" fmla="*/ 0 h 95"/>
                <a:gd name="T8" fmla="*/ 94 w 125"/>
                <a:gd name="T9" fmla="*/ 0 h 95"/>
                <a:gd name="T10" fmla="*/ 94 w 125"/>
                <a:gd name="T11" fmla="*/ 0 h 95"/>
                <a:gd name="T12" fmla="*/ 94 w 125"/>
                <a:gd name="T13" fmla="*/ 31 h 95"/>
                <a:gd name="T14" fmla="*/ 94 w 125"/>
                <a:gd name="T15" fmla="*/ 31 h 95"/>
                <a:gd name="T16" fmla="*/ 63 w 125"/>
                <a:gd name="T17" fmla="*/ 63 h 95"/>
                <a:gd name="T18" fmla="*/ 31 w 125"/>
                <a:gd name="T19" fmla="*/ 63 h 95"/>
                <a:gd name="T20" fmla="*/ 31 w 125"/>
                <a:gd name="T21" fmla="*/ 63 h 95"/>
                <a:gd name="T22" fmla="*/ 0 w 125"/>
                <a:gd name="T23" fmla="*/ 94 h 95"/>
                <a:gd name="T24" fmla="*/ 0 w 125"/>
                <a:gd name="T25" fmla="*/ 94 h 95"/>
                <a:gd name="T26" fmla="*/ 0 w 125"/>
                <a:gd name="T27" fmla="*/ 94 h 95"/>
                <a:gd name="T28" fmla="*/ 0 w 125"/>
                <a:gd name="T29" fmla="*/ 94 h 95"/>
                <a:gd name="T30" fmla="*/ 0 w 125"/>
                <a:gd name="T31" fmla="*/ 94 h 95"/>
                <a:gd name="T32" fmla="*/ 31 w 125"/>
                <a:gd name="T33" fmla="*/ 94 h 95"/>
                <a:gd name="T34" fmla="*/ 31 w 125"/>
                <a:gd name="T35" fmla="*/ 94 h 95"/>
                <a:gd name="T36" fmla="*/ 63 w 125"/>
                <a:gd name="T37" fmla="*/ 94 h 95"/>
                <a:gd name="T38" fmla="*/ 63 w 125"/>
                <a:gd name="T39" fmla="*/ 94 h 95"/>
                <a:gd name="T40" fmla="*/ 63 w 125"/>
                <a:gd name="T41" fmla="*/ 63 h 95"/>
                <a:gd name="T42" fmla="*/ 94 w 125"/>
                <a:gd name="T43" fmla="*/ 63 h 95"/>
                <a:gd name="T44" fmla="*/ 94 w 125"/>
                <a:gd name="T45" fmla="*/ 31 h 95"/>
                <a:gd name="T46" fmla="*/ 124 w 125"/>
                <a:gd name="T47" fmla="*/ 31 h 95"/>
                <a:gd name="T48" fmla="*/ 94 w 125"/>
                <a:gd name="T4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5" h="95">
                  <a:moveTo>
                    <a:pt x="94" y="0"/>
                  </a:moveTo>
                  <a:lnTo>
                    <a:pt x="94" y="0"/>
                  </a:lnTo>
                  <a:lnTo>
                    <a:pt x="94" y="0"/>
                  </a:lnTo>
                  <a:lnTo>
                    <a:pt x="94" y="0"/>
                  </a:lnTo>
                  <a:lnTo>
                    <a:pt x="94" y="0"/>
                  </a:lnTo>
                  <a:lnTo>
                    <a:pt x="94" y="0"/>
                  </a:lnTo>
                  <a:cubicBezTo>
                    <a:pt x="94" y="31"/>
                    <a:pt x="94" y="31"/>
                    <a:pt x="94" y="31"/>
                  </a:cubicBezTo>
                  <a:lnTo>
                    <a:pt x="94" y="31"/>
                  </a:lnTo>
                  <a:cubicBezTo>
                    <a:pt x="63" y="63"/>
                    <a:pt x="63" y="63"/>
                    <a:pt x="63" y="63"/>
                  </a:cubicBezTo>
                  <a:lnTo>
                    <a:pt x="31" y="63"/>
                  </a:lnTo>
                  <a:lnTo>
                    <a:pt x="31" y="63"/>
                  </a:lnTo>
                  <a:cubicBezTo>
                    <a:pt x="31" y="63"/>
                    <a:pt x="0" y="63"/>
                    <a:pt x="0" y="94"/>
                  </a:cubicBezTo>
                  <a:lnTo>
                    <a:pt x="0" y="94"/>
                  </a:lnTo>
                  <a:lnTo>
                    <a:pt x="0" y="94"/>
                  </a:lnTo>
                  <a:lnTo>
                    <a:pt x="0" y="94"/>
                  </a:lnTo>
                  <a:lnTo>
                    <a:pt x="0" y="94"/>
                  </a:lnTo>
                  <a:cubicBezTo>
                    <a:pt x="0" y="94"/>
                    <a:pt x="0" y="94"/>
                    <a:pt x="31" y="94"/>
                  </a:cubicBezTo>
                  <a:lnTo>
                    <a:pt x="31" y="94"/>
                  </a:lnTo>
                  <a:cubicBezTo>
                    <a:pt x="31" y="94"/>
                    <a:pt x="31" y="94"/>
                    <a:pt x="63" y="94"/>
                  </a:cubicBezTo>
                  <a:lnTo>
                    <a:pt x="63" y="94"/>
                  </a:lnTo>
                  <a:lnTo>
                    <a:pt x="63" y="63"/>
                  </a:lnTo>
                  <a:cubicBezTo>
                    <a:pt x="63" y="63"/>
                    <a:pt x="63" y="63"/>
                    <a:pt x="94" y="63"/>
                  </a:cubicBezTo>
                  <a:lnTo>
                    <a:pt x="94" y="31"/>
                  </a:lnTo>
                  <a:lnTo>
                    <a:pt x="124" y="31"/>
                  </a:lnTo>
                  <a:lnTo>
                    <a:pt x="9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0" name="Freeform 142"/>
            <p:cNvSpPr>
              <a:spLocks noChangeArrowheads="1"/>
            </p:cNvSpPr>
            <p:nvPr/>
          </p:nvSpPr>
          <p:spPr bwMode="auto">
            <a:xfrm>
              <a:off x="5922963" y="2917825"/>
              <a:ext cx="781050" cy="625475"/>
            </a:xfrm>
            <a:custGeom>
              <a:avLst/>
              <a:gdLst>
                <a:gd name="T0" fmla="*/ 2170 w 2171"/>
                <a:gd name="T1" fmla="*/ 1054 h 1736"/>
                <a:gd name="T2" fmla="*/ 2170 w 2171"/>
                <a:gd name="T3" fmla="*/ 930 h 1736"/>
                <a:gd name="T4" fmla="*/ 2139 w 2171"/>
                <a:gd name="T5" fmla="*/ 868 h 1736"/>
                <a:gd name="T6" fmla="*/ 2015 w 2171"/>
                <a:gd name="T7" fmla="*/ 744 h 1736"/>
                <a:gd name="T8" fmla="*/ 1984 w 2171"/>
                <a:gd name="T9" fmla="*/ 713 h 1736"/>
                <a:gd name="T10" fmla="*/ 1953 w 2171"/>
                <a:gd name="T11" fmla="*/ 650 h 1736"/>
                <a:gd name="T12" fmla="*/ 1860 w 2171"/>
                <a:gd name="T13" fmla="*/ 558 h 1736"/>
                <a:gd name="T14" fmla="*/ 1767 w 2171"/>
                <a:gd name="T15" fmla="*/ 402 h 1736"/>
                <a:gd name="T16" fmla="*/ 1736 w 2171"/>
                <a:gd name="T17" fmla="*/ 278 h 1736"/>
                <a:gd name="T18" fmla="*/ 1705 w 2171"/>
                <a:gd name="T19" fmla="*/ 186 h 1736"/>
                <a:gd name="T20" fmla="*/ 1612 w 2171"/>
                <a:gd name="T21" fmla="*/ 124 h 1736"/>
                <a:gd name="T22" fmla="*/ 1581 w 2171"/>
                <a:gd name="T23" fmla="*/ 0 h 1736"/>
                <a:gd name="T24" fmla="*/ 1581 w 2171"/>
                <a:gd name="T25" fmla="*/ 61 h 1736"/>
                <a:gd name="T26" fmla="*/ 1550 w 2171"/>
                <a:gd name="T27" fmla="*/ 278 h 1736"/>
                <a:gd name="T28" fmla="*/ 1457 w 2171"/>
                <a:gd name="T29" fmla="*/ 434 h 1736"/>
                <a:gd name="T30" fmla="*/ 1364 w 2171"/>
                <a:gd name="T31" fmla="*/ 372 h 1736"/>
                <a:gd name="T32" fmla="*/ 1178 w 2171"/>
                <a:gd name="T33" fmla="*/ 217 h 1736"/>
                <a:gd name="T34" fmla="*/ 1240 w 2171"/>
                <a:gd name="T35" fmla="*/ 93 h 1736"/>
                <a:gd name="T36" fmla="*/ 1271 w 2171"/>
                <a:gd name="T37" fmla="*/ 61 h 1736"/>
                <a:gd name="T38" fmla="*/ 1147 w 2171"/>
                <a:gd name="T39" fmla="*/ 61 h 1736"/>
                <a:gd name="T40" fmla="*/ 1054 w 2171"/>
                <a:gd name="T41" fmla="*/ 61 h 1736"/>
                <a:gd name="T42" fmla="*/ 961 w 2171"/>
                <a:gd name="T43" fmla="*/ 93 h 1736"/>
                <a:gd name="T44" fmla="*/ 900 w 2171"/>
                <a:gd name="T45" fmla="*/ 186 h 1736"/>
                <a:gd name="T46" fmla="*/ 868 w 2171"/>
                <a:gd name="T47" fmla="*/ 248 h 1736"/>
                <a:gd name="T48" fmla="*/ 806 w 2171"/>
                <a:gd name="T49" fmla="*/ 248 h 1736"/>
                <a:gd name="T50" fmla="*/ 775 w 2171"/>
                <a:gd name="T51" fmla="*/ 217 h 1736"/>
                <a:gd name="T52" fmla="*/ 682 w 2171"/>
                <a:gd name="T53" fmla="*/ 248 h 1736"/>
                <a:gd name="T54" fmla="*/ 620 w 2171"/>
                <a:gd name="T55" fmla="*/ 310 h 1736"/>
                <a:gd name="T56" fmla="*/ 558 w 2171"/>
                <a:gd name="T57" fmla="*/ 372 h 1736"/>
                <a:gd name="T58" fmla="*/ 496 w 2171"/>
                <a:gd name="T59" fmla="*/ 372 h 1736"/>
                <a:gd name="T60" fmla="*/ 496 w 2171"/>
                <a:gd name="T61" fmla="*/ 402 h 1736"/>
                <a:gd name="T62" fmla="*/ 372 w 2171"/>
                <a:gd name="T63" fmla="*/ 558 h 1736"/>
                <a:gd name="T64" fmla="*/ 310 w 2171"/>
                <a:gd name="T65" fmla="*/ 558 h 1736"/>
                <a:gd name="T66" fmla="*/ 186 w 2171"/>
                <a:gd name="T67" fmla="*/ 620 h 1736"/>
                <a:gd name="T68" fmla="*/ 62 w 2171"/>
                <a:gd name="T69" fmla="*/ 713 h 1736"/>
                <a:gd name="T70" fmla="*/ 0 w 2171"/>
                <a:gd name="T71" fmla="*/ 806 h 1736"/>
                <a:gd name="T72" fmla="*/ 32 w 2171"/>
                <a:gd name="T73" fmla="*/ 961 h 1736"/>
                <a:gd name="T74" fmla="*/ 62 w 2171"/>
                <a:gd name="T75" fmla="*/ 1085 h 1736"/>
                <a:gd name="T76" fmla="*/ 124 w 2171"/>
                <a:gd name="T77" fmla="*/ 1302 h 1736"/>
                <a:gd name="T78" fmla="*/ 124 w 2171"/>
                <a:gd name="T79" fmla="*/ 1457 h 1736"/>
                <a:gd name="T80" fmla="*/ 217 w 2171"/>
                <a:gd name="T81" fmla="*/ 1487 h 1736"/>
                <a:gd name="T82" fmla="*/ 404 w 2171"/>
                <a:gd name="T83" fmla="*/ 1426 h 1736"/>
                <a:gd name="T84" fmla="*/ 528 w 2171"/>
                <a:gd name="T85" fmla="*/ 1426 h 1736"/>
                <a:gd name="T86" fmla="*/ 652 w 2171"/>
                <a:gd name="T87" fmla="*/ 1333 h 1736"/>
                <a:gd name="T88" fmla="*/ 837 w 2171"/>
                <a:gd name="T89" fmla="*/ 1270 h 1736"/>
                <a:gd name="T90" fmla="*/ 930 w 2171"/>
                <a:gd name="T91" fmla="*/ 1270 h 1736"/>
                <a:gd name="T92" fmla="*/ 1147 w 2171"/>
                <a:gd name="T93" fmla="*/ 1364 h 1736"/>
                <a:gd name="T94" fmla="*/ 1302 w 2171"/>
                <a:gd name="T95" fmla="*/ 1394 h 1736"/>
                <a:gd name="T96" fmla="*/ 1364 w 2171"/>
                <a:gd name="T97" fmla="*/ 1364 h 1736"/>
                <a:gd name="T98" fmla="*/ 1395 w 2171"/>
                <a:gd name="T99" fmla="*/ 1518 h 1736"/>
                <a:gd name="T100" fmla="*/ 1488 w 2171"/>
                <a:gd name="T101" fmla="*/ 1674 h 1736"/>
                <a:gd name="T102" fmla="*/ 1581 w 2171"/>
                <a:gd name="T103" fmla="*/ 1705 h 1736"/>
                <a:gd name="T104" fmla="*/ 1674 w 2171"/>
                <a:gd name="T105" fmla="*/ 1705 h 1736"/>
                <a:gd name="T106" fmla="*/ 1798 w 2171"/>
                <a:gd name="T107" fmla="*/ 1735 h 1736"/>
                <a:gd name="T108" fmla="*/ 1922 w 2171"/>
                <a:gd name="T109" fmla="*/ 1674 h 1736"/>
                <a:gd name="T110" fmla="*/ 1984 w 2171"/>
                <a:gd name="T111" fmla="*/ 1674 h 1736"/>
                <a:gd name="T112" fmla="*/ 2046 w 2171"/>
                <a:gd name="T113" fmla="*/ 1457 h 1736"/>
                <a:gd name="T114" fmla="*/ 2139 w 2171"/>
                <a:gd name="T115" fmla="*/ 1333 h 1736"/>
                <a:gd name="T116" fmla="*/ 2170 w 2171"/>
                <a:gd name="T117" fmla="*/ 111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1" h="1736">
                  <a:moveTo>
                    <a:pt x="2170" y="1054"/>
                  </a:moveTo>
                  <a:lnTo>
                    <a:pt x="2170" y="1054"/>
                  </a:lnTo>
                  <a:lnTo>
                    <a:pt x="2170" y="1054"/>
                  </a:lnTo>
                  <a:lnTo>
                    <a:pt x="2170" y="1054"/>
                  </a:lnTo>
                  <a:cubicBezTo>
                    <a:pt x="2139" y="1022"/>
                    <a:pt x="2139" y="1022"/>
                    <a:pt x="2139" y="992"/>
                  </a:cubicBezTo>
                  <a:cubicBezTo>
                    <a:pt x="2170" y="992"/>
                    <a:pt x="2170" y="992"/>
                    <a:pt x="2170" y="961"/>
                  </a:cubicBezTo>
                  <a:lnTo>
                    <a:pt x="2170" y="961"/>
                  </a:lnTo>
                  <a:cubicBezTo>
                    <a:pt x="2170" y="930"/>
                    <a:pt x="2170" y="930"/>
                    <a:pt x="2170" y="930"/>
                  </a:cubicBezTo>
                  <a:lnTo>
                    <a:pt x="2170" y="930"/>
                  </a:lnTo>
                  <a:lnTo>
                    <a:pt x="2170" y="898"/>
                  </a:lnTo>
                  <a:cubicBezTo>
                    <a:pt x="2139" y="898"/>
                    <a:pt x="2139" y="898"/>
                    <a:pt x="2139" y="898"/>
                  </a:cubicBezTo>
                  <a:lnTo>
                    <a:pt x="2139" y="868"/>
                  </a:lnTo>
                  <a:cubicBezTo>
                    <a:pt x="2108" y="868"/>
                    <a:pt x="2108" y="868"/>
                    <a:pt x="2108" y="837"/>
                  </a:cubicBezTo>
                  <a:lnTo>
                    <a:pt x="2108" y="837"/>
                  </a:lnTo>
                  <a:cubicBezTo>
                    <a:pt x="2108" y="837"/>
                    <a:pt x="2077" y="837"/>
                    <a:pt x="2077" y="806"/>
                  </a:cubicBezTo>
                  <a:cubicBezTo>
                    <a:pt x="2046" y="774"/>
                    <a:pt x="2046" y="774"/>
                    <a:pt x="2015" y="744"/>
                  </a:cubicBezTo>
                  <a:lnTo>
                    <a:pt x="2015" y="744"/>
                  </a:lnTo>
                  <a:lnTo>
                    <a:pt x="2015" y="744"/>
                  </a:lnTo>
                  <a:lnTo>
                    <a:pt x="2015" y="744"/>
                  </a:lnTo>
                  <a:cubicBezTo>
                    <a:pt x="1984" y="744"/>
                    <a:pt x="1984" y="744"/>
                    <a:pt x="1984" y="713"/>
                  </a:cubicBezTo>
                  <a:cubicBezTo>
                    <a:pt x="1953" y="713"/>
                    <a:pt x="1953" y="713"/>
                    <a:pt x="1953" y="682"/>
                  </a:cubicBezTo>
                  <a:lnTo>
                    <a:pt x="1953" y="682"/>
                  </a:lnTo>
                  <a:cubicBezTo>
                    <a:pt x="1953" y="650"/>
                    <a:pt x="1953" y="650"/>
                    <a:pt x="1953" y="650"/>
                  </a:cubicBezTo>
                  <a:lnTo>
                    <a:pt x="1953" y="650"/>
                  </a:lnTo>
                  <a:lnTo>
                    <a:pt x="1953" y="620"/>
                  </a:lnTo>
                  <a:cubicBezTo>
                    <a:pt x="1922" y="620"/>
                    <a:pt x="1922" y="620"/>
                    <a:pt x="1922" y="589"/>
                  </a:cubicBezTo>
                  <a:cubicBezTo>
                    <a:pt x="1922" y="589"/>
                    <a:pt x="1922" y="589"/>
                    <a:pt x="1891" y="558"/>
                  </a:cubicBezTo>
                  <a:cubicBezTo>
                    <a:pt x="1891" y="558"/>
                    <a:pt x="1891" y="558"/>
                    <a:pt x="1860" y="558"/>
                  </a:cubicBezTo>
                  <a:lnTo>
                    <a:pt x="1860" y="526"/>
                  </a:lnTo>
                  <a:lnTo>
                    <a:pt x="1860" y="526"/>
                  </a:lnTo>
                  <a:cubicBezTo>
                    <a:pt x="1829" y="526"/>
                    <a:pt x="1798" y="526"/>
                    <a:pt x="1798" y="496"/>
                  </a:cubicBezTo>
                  <a:cubicBezTo>
                    <a:pt x="1767" y="465"/>
                    <a:pt x="1767" y="434"/>
                    <a:pt x="1767" y="402"/>
                  </a:cubicBezTo>
                  <a:lnTo>
                    <a:pt x="1767" y="402"/>
                  </a:lnTo>
                  <a:cubicBezTo>
                    <a:pt x="1767" y="372"/>
                    <a:pt x="1767" y="372"/>
                    <a:pt x="1767" y="372"/>
                  </a:cubicBezTo>
                  <a:cubicBezTo>
                    <a:pt x="1736" y="341"/>
                    <a:pt x="1736" y="341"/>
                    <a:pt x="1736" y="341"/>
                  </a:cubicBezTo>
                  <a:cubicBezTo>
                    <a:pt x="1736" y="310"/>
                    <a:pt x="1736" y="310"/>
                    <a:pt x="1736" y="278"/>
                  </a:cubicBezTo>
                  <a:cubicBezTo>
                    <a:pt x="1736" y="278"/>
                    <a:pt x="1736" y="248"/>
                    <a:pt x="1705" y="217"/>
                  </a:cubicBezTo>
                  <a:lnTo>
                    <a:pt x="1705" y="217"/>
                  </a:lnTo>
                  <a:lnTo>
                    <a:pt x="1705" y="186"/>
                  </a:lnTo>
                  <a:lnTo>
                    <a:pt x="1705" y="186"/>
                  </a:lnTo>
                  <a:cubicBezTo>
                    <a:pt x="1674" y="217"/>
                    <a:pt x="1674" y="217"/>
                    <a:pt x="1674" y="217"/>
                  </a:cubicBezTo>
                  <a:cubicBezTo>
                    <a:pt x="1643" y="217"/>
                    <a:pt x="1643" y="186"/>
                    <a:pt x="1643" y="186"/>
                  </a:cubicBezTo>
                  <a:lnTo>
                    <a:pt x="1643" y="186"/>
                  </a:lnTo>
                  <a:cubicBezTo>
                    <a:pt x="1612" y="155"/>
                    <a:pt x="1612" y="155"/>
                    <a:pt x="1612" y="124"/>
                  </a:cubicBezTo>
                  <a:lnTo>
                    <a:pt x="1612" y="93"/>
                  </a:lnTo>
                  <a:lnTo>
                    <a:pt x="1612" y="93"/>
                  </a:lnTo>
                  <a:cubicBezTo>
                    <a:pt x="1612" y="93"/>
                    <a:pt x="1612" y="93"/>
                    <a:pt x="1612" y="61"/>
                  </a:cubicBezTo>
                  <a:cubicBezTo>
                    <a:pt x="1612" y="61"/>
                    <a:pt x="1581" y="31"/>
                    <a:pt x="1581" y="0"/>
                  </a:cubicBezTo>
                  <a:lnTo>
                    <a:pt x="1581" y="0"/>
                  </a:lnTo>
                  <a:lnTo>
                    <a:pt x="1581" y="31"/>
                  </a:lnTo>
                  <a:lnTo>
                    <a:pt x="1581" y="61"/>
                  </a:lnTo>
                  <a:lnTo>
                    <a:pt x="1581" y="61"/>
                  </a:lnTo>
                  <a:cubicBezTo>
                    <a:pt x="1581" y="93"/>
                    <a:pt x="1581" y="93"/>
                    <a:pt x="1581" y="93"/>
                  </a:cubicBezTo>
                  <a:cubicBezTo>
                    <a:pt x="1581" y="93"/>
                    <a:pt x="1581" y="93"/>
                    <a:pt x="1550" y="124"/>
                  </a:cubicBezTo>
                  <a:cubicBezTo>
                    <a:pt x="1550" y="124"/>
                    <a:pt x="1550" y="186"/>
                    <a:pt x="1581" y="217"/>
                  </a:cubicBezTo>
                  <a:cubicBezTo>
                    <a:pt x="1581" y="248"/>
                    <a:pt x="1581" y="278"/>
                    <a:pt x="1550" y="278"/>
                  </a:cubicBezTo>
                  <a:cubicBezTo>
                    <a:pt x="1550" y="278"/>
                    <a:pt x="1550" y="278"/>
                    <a:pt x="1550" y="310"/>
                  </a:cubicBezTo>
                  <a:cubicBezTo>
                    <a:pt x="1550" y="341"/>
                    <a:pt x="1519" y="372"/>
                    <a:pt x="1519" y="402"/>
                  </a:cubicBezTo>
                  <a:lnTo>
                    <a:pt x="1519" y="402"/>
                  </a:lnTo>
                  <a:cubicBezTo>
                    <a:pt x="1488" y="402"/>
                    <a:pt x="1457" y="434"/>
                    <a:pt x="1457" y="434"/>
                  </a:cubicBezTo>
                  <a:lnTo>
                    <a:pt x="1457" y="434"/>
                  </a:lnTo>
                  <a:cubicBezTo>
                    <a:pt x="1426" y="402"/>
                    <a:pt x="1395" y="402"/>
                    <a:pt x="1395" y="372"/>
                  </a:cubicBezTo>
                  <a:lnTo>
                    <a:pt x="1395" y="372"/>
                  </a:lnTo>
                  <a:cubicBezTo>
                    <a:pt x="1364" y="372"/>
                    <a:pt x="1364" y="372"/>
                    <a:pt x="1364" y="372"/>
                  </a:cubicBezTo>
                  <a:lnTo>
                    <a:pt x="1333" y="372"/>
                  </a:lnTo>
                  <a:lnTo>
                    <a:pt x="1302" y="341"/>
                  </a:lnTo>
                  <a:cubicBezTo>
                    <a:pt x="1271" y="310"/>
                    <a:pt x="1271" y="310"/>
                    <a:pt x="1271" y="310"/>
                  </a:cubicBezTo>
                  <a:cubicBezTo>
                    <a:pt x="1240" y="278"/>
                    <a:pt x="1209" y="248"/>
                    <a:pt x="1178" y="217"/>
                  </a:cubicBezTo>
                  <a:lnTo>
                    <a:pt x="1178" y="186"/>
                  </a:lnTo>
                  <a:cubicBezTo>
                    <a:pt x="1178" y="186"/>
                    <a:pt x="1178" y="186"/>
                    <a:pt x="1178" y="155"/>
                  </a:cubicBezTo>
                  <a:lnTo>
                    <a:pt x="1209" y="124"/>
                  </a:lnTo>
                  <a:cubicBezTo>
                    <a:pt x="1209" y="93"/>
                    <a:pt x="1209" y="93"/>
                    <a:pt x="1240" y="93"/>
                  </a:cubicBezTo>
                  <a:lnTo>
                    <a:pt x="1240" y="93"/>
                  </a:lnTo>
                  <a:cubicBezTo>
                    <a:pt x="1240" y="93"/>
                    <a:pt x="1240" y="93"/>
                    <a:pt x="1271" y="93"/>
                  </a:cubicBezTo>
                  <a:lnTo>
                    <a:pt x="1271" y="93"/>
                  </a:lnTo>
                  <a:lnTo>
                    <a:pt x="1271" y="61"/>
                  </a:lnTo>
                  <a:cubicBezTo>
                    <a:pt x="1240" y="61"/>
                    <a:pt x="1240" y="61"/>
                    <a:pt x="1240" y="61"/>
                  </a:cubicBezTo>
                  <a:lnTo>
                    <a:pt x="1209" y="61"/>
                  </a:lnTo>
                  <a:cubicBezTo>
                    <a:pt x="1178" y="61"/>
                    <a:pt x="1178" y="61"/>
                    <a:pt x="1178" y="61"/>
                  </a:cubicBezTo>
                  <a:lnTo>
                    <a:pt x="1147" y="61"/>
                  </a:lnTo>
                  <a:cubicBezTo>
                    <a:pt x="1147" y="61"/>
                    <a:pt x="1116" y="61"/>
                    <a:pt x="1116" y="31"/>
                  </a:cubicBezTo>
                  <a:cubicBezTo>
                    <a:pt x="1116" y="61"/>
                    <a:pt x="1116" y="61"/>
                    <a:pt x="1085" y="61"/>
                  </a:cubicBezTo>
                  <a:cubicBezTo>
                    <a:pt x="1085" y="61"/>
                    <a:pt x="1085" y="31"/>
                    <a:pt x="1054" y="31"/>
                  </a:cubicBezTo>
                  <a:lnTo>
                    <a:pt x="1054" y="61"/>
                  </a:lnTo>
                  <a:lnTo>
                    <a:pt x="1023" y="93"/>
                  </a:lnTo>
                  <a:cubicBezTo>
                    <a:pt x="1023" y="93"/>
                    <a:pt x="1023" y="61"/>
                    <a:pt x="992" y="61"/>
                  </a:cubicBezTo>
                  <a:cubicBezTo>
                    <a:pt x="992" y="61"/>
                    <a:pt x="992" y="61"/>
                    <a:pt x="961" y="61"/>
                  </a:cubicBezTo>
                  <a:lnTo>
                    <a:pt x="961" y="93"/>
                  </a:lnTo>
                  <a:cubicBezTo>
                    <a:pt x="961" y="93"/>
                    <a:pt x="961" y="124"/>
                    <a:pt x="930" y="124"/>
                  </a:cubicBezTo>
                  <a:cubicBezTo>
                    <a:pt x="930" y="155"/>
                    <a:pt x="930" y="155"/>
                    <a:pt x="900" y="155"/>
                  </a:cubicBezTo>
                  <a:lnTo>
                    <a:pt x="900" y="155"/>
                  </a:lnTo>
                  <a:lnTo>
                    <a:pt x="900" y="186"/>
                  </a:lnTo>
                  <a:cubicBezTo>
                    <a:pt x="900" y="217"/>
                    <a:pt x="900" y="217"/>
                    <a:pt x="900" y="217"/>
                  </a:cubicBezTo>
                  <a:cubicBezTo>
                    <a:pt x="900" y="278"/>
                    <a:pt x="900" y="278"/>
                    <a:pt x="900" y="278"/>
                  </a:cubicBezTo>
                  <a:cubicBezTo>
                    <a:pt x="868" y="248"/>
                    <a:pt x="868" y="248"/>
                    <a:pt x="868" y="248"/>
                  </a:cubicBezTo>
                  <a:lnTo>
                    <a:pt x="868" y="248"/>
                  </a:lnTo>
                  <a:cubicBezTo>
                    <a:pt x="837" y="248"/>
                    <a:pt x="837" y="248"/>
                    <a:pt x="837" y="248"/>
                  </a:cubicBezTo>
                  <a:lnTo>
                    <a:pt x="837" y="248"/>
                  </a:lnTo>
                  <a:lnTo>
                    <a:pt x="806" y="248"/>
                  </a:lnTo>
                  <a:lnTo>
                    <a:pt x="806" y="248"/>
                  </a:lnTo>
                  <a:lnTo>
                    <a:pt x="806" y="248"/>
                  </a:lnTo>
                  <a:cubicBezTo>
                    <a:pt x="775" y="248"/>
                    <a:pt x="775" y="248"/>
                    <a:pt x="775" y="248"/>
                  </a:cubicBezTo>
                  <a:lnTo>
                    <a:pt x="775" y="217"/>
                  </a:lnTo>
                  <a:lnTo>
                    <a:pt x="775" y="217"/>
                  </a:lnTo>
                  <a:cubicBezTo>
                    <a:pt x="775" y="186"/>
                    <a:pt x="744" y="186"/>
                    <a:pt x="744" y="186"/>
                  </a:cubicBezTo>
                  <a:cubicBezTo>
                    <a:pt x="744" y="186"/>
                    <a:pt x="744" y="186"/>
                    <a:pt x="713" y="186"/>
                  </a:cubicBezTo>
                  <a:cubicBezTo>
                    <a:pt x="713" y="186"/>
                    <a:pt x="713" y="186"/>
                    <a:pt x="682" y="186"/>
                  </a:cubicBezTo>
                  <a:cubicBezTo>
                    <a:pt x="682" y="186"/>
                    <a:pt x="682" y="217"/>
                    <a:pt x="682" y="248"/>
                  </a:cubicBezTo>
                  <a:cubicBezTo>
                    <a:pt x="682" y="248"/>
                    <a:pt x="652" y="248"/>
                    <a:pt x="652" y="278"/>
                  </a:cubicBezTo>
                  <a:lnTo>
                    <a:pt x="652" y="278"/>
                  </a:lnTo>
                  <a:cubicBezTo>
                    <a:pt x="652" y="278"/>
                    <a:pt x="652" y="278"/>
                    <a:pt x="620" y="310"/>
                  </a:cubicBezTo>
                  <a:lnTo>
                    <a:pt x="620" y="310"/>
                  </a:lnTo>
                  <a:cubicBezTo>
                    <a:pt x="620" y="310"/>
                    <a:pt x="620" y="310"/>
                    <a:pt x="589" y="310"/>
                  </a:cubicBezTo>
                  <a:lnTo>
                    <a:pt x="589" y="310"/>
                  </a:lnTo>
                  <a:cubicBezTo>
                    <a:pt x="589" y="310"/>
                    <a:pt x="589" y="310"/>
                    <a:pt x="558" y="310"/>
                  </a:cubicBezTo>
                  <a:cubicBezTo>
                    <a:pt x="558" y="341"/>
                    <a:pt x="558" y="372"/>
                    <a:pt x="558" y="372"/>
                  </a:cubicBezTo>
                  <a:cubicBezTo>
                    <a:pt x="558" y="526"/>
                    <a:pt x="558" y="526"/>
                    <a:pt x="558" y="526"/>
                  </a:cubicBezTo>
                  <a:cubicBezTo>
                    <a:pt x="528" y="402"/>
                    <a:pt x="528" y="402"/>
                    <a:pt x="528" y="402"/>
                  </a:cubicBezTo>
                  <a:cubicBezTo>
                    <a:pt x="528" y="372"/>
                    <a:pt x="528" y="372"/>
                    <a:pt x="496" y="372"/>
                  </a:cubicBezTo>
                  <a:lnTo>
                    <a:pt x="496" y="372"/>
                  </a:lnTo>
                  <a:lnTo>
                    <a:pt x="496" y="372"/>
                  </a:lnTo>
                  <a:lnTo>
                    <a:pt x="496" y="372"/>
                  </a:lnTo>
                  <a:lnTo>
                    <a:pt x="496" y="372"/>
                  </a:lnTo>
                  <a:lnTo>
                    <a:pt x="496" y="402"/>
                  </a:lnTo>
                  <a:cubicBezTo>
                    <a:pt x="496" y="434"/>
                    <a:pt x="496" y="434"/>
                    <a:pt x="465" y="465"/>
                  </a:cubicBezTo>
                  <a:lnTo>
                    <a:pt x="465" y="465"/>
                  </a:lnTo>
                  <a:cubicBezTo>
                    <a:pt x="465" y="465"/>
                    <a:pt x="434" y="496"/>
                    <a:pt x="404" y="526"/>
                  </a:cubicBezTo>
                  <a:cubicBezTo>
                    <a:pt x="404" y="558"/>
                    <a:pt x="404" y="558"/>
                    <a:pt x="372" y="558"/>
                  </a:cubicBezTo>
                  <a:lnTo>
                    <a:pt x="372" y="558"/>
                  </a:lnTo>
                  <a:lnTo>
                    <a:pt x="372" y="558"/>
                  </a:lnTo>
                  <a:cubicBezTo>
                    <a:pt x="341" y="558"/>
                    <a:pt x="341" y="558"/>
                    <a:pt x="341" y="558"/>
                  </a:cubicBezTo>
                  <a:cubicBezTo>
                    <a:pt x="310" y="558"/>
                    <a:pt x="310" y="558"/>
                    <a:pt x="310" y="558"/>
                  </a:cubicBezTo>
                  <a:cubicBezTo>
                    <a:pt x="280" y="558"/>
                    <a:pt x="280" y="589"/>
                    <a:pt x="248" y="589"/>
                  </a:cubicBezTo>
                  <a:cubicBezTo>
                    <a:pt x="248" y="620"/>
                    <a:pt x="217" y="620"/>
                    <a:pt x="217" y="620"/>
                  </a:cubicBezTo>
                  <a:cubicBezTo>
                    <a:pt x="186" y="620"/>
                    <a:pt x="186" y="620"/>
                    <a:pt x="186" y="620"/>
                  </a:cubicBezTo>
                  <a:lnTo>
                    <a:pt x="186" y="620"/>
                  </a:lnTo>
                  <a:lnTo>
                    <a:pt x="156" y="620"/>
                  </a:lnTo>
                  <a:lnTo>
                    <a:pt x="156" y="620"/>
                  </a:lnTo>
                  <a:cubicBezTo>
                    <a:pt x="124" y="650"/>
                    <a:pt x="93" y="682"/>
                    <a:pt x="62" y="682"/>
                  </a:cubicBezTo>
                  <a:cubicBezTo>
                    <a:pt x="62" y="682"/>
                    <a:pt x="62" y="682"/>
                    <a:pt x="62" y="713"/>
                  </a:cubicBezTo>
                  <a:cubicBezTo>
                    <a:pt x="62" y="713"/>
                    <a:pt x="62" y="713"/>
                    <a:pt x="32" y="713"/>
                  </a:cubicBezTo>
                  <a:lnTo>
                    <a:pt x="32" y="713"/>
                  </a:lnTo>
                  <a:cubicBezTo>
                    <a:pt x="32" y="744"/>
                    <a:pt x="32" y="744"/>
                    <a:pt x="32" y="744"/>
                  </a:cubicBezTo>
                  <a:cubicBezTo>
                    <a:pt x="32" y="774"/>
                    <a:pt x="32" y="774"/>
                    <a:pt x="0" y="806"/>
                  </a:cubicBezTo>
                  <a:lnTo>
                    <a:pt x="0" y="806"/>
                  </a:lnTo>
                  <a:cubicBezTo>
                    <a:pt x="0" y="837"/>
                    <a:pt x="0" y="837"/>
                    <a:pt x="32" y="868"/>
                  </a:cubicBezTo>
                  <a:cubicBezTo>
                    <a:pt x="32" y="868"/>
                    <a:pt x="62" y="898"/>
                    <a:pt x="62" y="930"/>
                  </a:cubicBezTo>
                  <a:cubicBezTo>
                    <a:pt x="32" y="930"/>
                    <a:pt x="32" y="961"/>
                    <a:pt x="32" y="961"/>
                  </a:cubicBezTo>
                  <a:cubicBezTo>
                    <a:pt x="32" y="961"/>
                    <a:pt x="32" y="961"/>
                    <a:pt x="0" y="961"/>
                  </a:cubicBezTo>
                  <a:cubicBezTo>
                    <a:pt x="0" y="992"/>
                    <a:pt x="32" y="992"/>
                    <a:pt x="32" y="992"/>
                  </a:cubicBezTo>
                  <a:cubicBezTo>
                    <a:pt x="32" y="992"/>
                    <a:pt x="32" y="1022"/>
                    <a:pt x="32" y="1054"/>
                  </a:cubicBezTo>
                  <a:lnTo>
                    <a:pt x="62" y="1085"/>
                  </a:lnTo>
                  <a:cubicBezTo>
                    <a:pt x="62" y="1116"/>
                    <a:pt x="93" y="1116"/>
                    <a:pt x="93" y="1146"/>
                  </a:cubicBezTo>
                  <a:lnTo>
                    <a:pt x="93" y="1209"/>
                  </a:lnTo>
                  <a:cubicBezTo>
                    <a:pt x="93" y="1209"/>
                    <a:pt x="93" y="1240"/>
                    <a:pt x="124" y="1302"/>
                  </a:cubicBezTo>
                  <a:lnTo>
                    <a:pt x="124" y="1302"/>
                  </a:lnTo>
                  <a:cubicBezTo>
                    <a:pt x="124" y="1333"/>
                    <a:pt x="124" y="1364"/>
                    <a:pt x="124" y="1364"/>
                  </a:cubicBezTo>
                  <a:cubicBezTo>
                    <a:pt x="124" y="1394"/>
                    <a:pt x="124" y="1394"/>
                    <a:pt x="124" y="1394"/>
                  </a:cubicBezTo>
                  <a:cubicBezTo>
                    <a:pt x="124" y="1426"/>
                    <a:pt x="124" y="1426"/>
                    <a:pt x="93" y="1426"/>
                  </a:cubicBezTo>
                  <a:cubicBezTo>
                    <a:pt x="93" y="1457"/>
                    <a:pt x="124" y="1457"/>
                    <a:pt x="124" y="1457"/>
                  </a:cubicBezTo>
                  <a:lnTo>
                    <a:pt x="124" y="1487"/>
                  </a:lnTo>
                  <a:cubicBezTo>
                    <a:pt x="156" y="1487"/>
                    <a:pt x="186" y="1487"/>
                    <a:pt x="186" y="1487"/>
                  </a:cubicBezTo>
                  <a:cubicBezTo>
                    <a:pt x="186" y="1487"/>
                    <a:pt x="186" y="1487"/>
                    <a:pt x="217" y="1487"/>
                  </a:cubicBezTo>
                  <a:lnTo>
                    <a:pt x="217" y="1487"/>
                  </a:lnTo>
                  <a:lnTo>
                    <a:pt x="248" y="1487"/>
                  </a:lnTo>
                  <a:lnTo>
                    <a:pt x="248" y="1487"/>
                  </a:lnTo>
                  <a:cubicBezTo>
                    <a:pt x="248" y="1457"/>
                    <a:pt x="310" y="1426"/>
                    <a:pt x="372" y="1426"/>
                  </a:cubicBezTo>
                  <a:cubicBezTo>
                    <a:pt x="372" y="1426"/>
                    <a:pt x="372" y="1426"/>
                    <a:pt x="404" y="1426"/>
                  </a:cubicBezTo>
                  <a:cubicBezTo>
                    <a:pt x="434" y="1426"/>
                    <a:pt x="465" y="1426"/>
                    <a:pt x="465" y="1426"/>
                  </a:cubicBezTo>
                  <a:lnTo>
                    <a:pt x="465" y="1426"/>
                  </a:lnTo>
                  <a:cubicBezTo>
                    <a:pt x="465" y="1426"/>
                    <a:pt x="496" y="1426"/>
                    <a:pt x="528" y="1426"/>
                  </a:cubicBezTo>
                  <a:lnTo>
                    <a:pt x="528" y="1426"/>
                  </a:lnTo>
                  <a:cubicBezTo>
                    <a:pt x="528" y="1426"/>
                    <a:pt x="528" y="1426"/>
                    <a:pt x="558" y="1426"/>
                  </a:cubicBezTo>
                  <a:cubicBezTo>
                    <a:pt x="558" y="1394"/>
                    <a:pt x="558" y="1394"/>
                    <a:pt x="558" y="1394"/>
                  </a:cubicBezTo>
                  <a:cubicBezTo>
                    <a:pt x="558" y="1394"/>
                    <a:pt x="558" y="1394"/>
                    <a:pt x="558" y="1364"/>
                  </a:cubicBezTo>
                  <a:cubicBezTo>
                    <a:pt x="558" y="1364"/>
                    <a:pt x="589" y="1333"/>
                    <a:pt x="652" y="1333"/>
                  </a:cubicBezTo>
                  <a:lnTo>
                    <a:pt x="652" y="1333"/>
                  </a:lnTo>
                  <a:cubicBezTo>
                    <a:pt x="682" y="1333"/>
                    <a:pt x="713" y="1302"/>
                    <a:pt x="775" y="1302"/>
                  </a:cubicBezTo>
                  <a:lnTo>
                    <a:pt x="806" y="1302"/>
                  </a:lnTo>
                  <a:cubicBezTo>
                    <a:pt x="806" y="1270"/>
                    <a:pt x="837" y="1270"/>
                    <a:pt x="837" y="1270"/>
                  </a:cubicBezTo>
                  <a:cubicBezTo>
                    <a:pt x="868" y="1270"/>
                    <a:pt x="868" y="1270"/>
                    <a:pt x="868" y="1270"/>
                  </a:cubicBezTo>
                  <a:lnTo>
                    <a:pt x="900" y="1270"/>
                  </a:lnTo>
                  <a:lnTo>
                    <a:pt x="900" y="1270"/>
                  </a:lnTo>
                  <a:lnTo>
                    <a:pt x="930" y="1270"/>
                  </a:lnTo>
                  <a:lnTo>
                    <a:pt x="961" y="1270"/>
                  </a:lnTo>
                  <a:cubicBezTo>
                    <a:pt x="992" y="1270"/>
                    <a:pt x="992" y="1270"/>
                    <a:pt x="1023" y="1270"/>
                  </a:cubicBezTo>
                  <a:cubicBezTo>
                    <a:pt x="1023" y="1302"/>
                    <a:pt x="1054" y="1302"/>
                    <a:pt x="1085" y="1302"/>
                  </a:cubicBezTo>
                  <a:cubicBezTo>
                    <a:pt x="1116" y="1302"/>
                    <a:pt x="1147" y="1333"/>
                    <a:pt x="1147" y="1364"/>
                  </a:cubicBezTo>
                  <a:lnTo>
                    <a:pt x="1178" y="1364"/>
                  </a:lnTo>
                  <a:cubicBezTo>
                    <a:pt x="1178" y="1394"/>
                    <a:pt x="1209" y="1426"/>
                    <a:pt x="1209" y="1457"/>
                  </a:cubicBezTo>
                  <a:cubicBezTo>
                    <a:pt x="1209" y="1457"/>
                    <a:pt x="1209" y="1457"/>
                    <a:pt x="1240" y="1457"/>
                  </a:cubicBezTo>
                  <a:cubicBezTo>
                    <a:pt x="1240" y="1426"/>
                    <a:pt x="1271" y="1394"/>
                    <a:pt x="1302" y="1394"/>
                  </a:cubicBezTo>
                  <a:lnTo>
                    <a:pt x="1302" y="1364"/>
                  </a:lnTo>
                  <a:cubicBezTo>
                    <a:pt x="1302" y="1333"/>
                    <a:pt x="1302" y="1333"/>
                    <a:pt x="1302" y="1333"/>
                  </a:cubicBezTo>
                  <a:cubicBezTo>
                    <a:pt x="1364" y="1333"/>
                    <a:pt x="1364" y="1333"/>
                    <a:pt x="1364" y="1333"/>
                  </a:cubicBezTo>
                  <a:cubicBezTo>
                    <a:pt x="1364" y="1364"/>
                    <a:pt x="1364" y="1364"/>
                    <a:pt x="1364" y="1364"/>
                  </a:cubicBezTo>
                  <a:cubicBezTo>
                    <a:pt x="1364" y="1394"/>
                    <a:pt x="1364" y="1394"/>
                    <a:pt x="1364" y="1426"/>
                  </a:cubicBezTo>
                  <a:lnTo>
                    <a:pt x="1364" y="1426"/>
                  </a:lnTo>
                  <a:cubicBezTo>
                    <a:pt x="1364" y="1457"/>
                    <a:pt x="1395" y="1487"/>
                    <a:pt x="1395" y="1487"/>
                  </a:cubicBezTo>
                  <a:cubicBezTo>
                    <a:pt x="1395" y="1518"/>
                    <a:pt x="1395" y="1518"/>
                    <a:pt x="1395" y="1518"/>
                  </a:cubicBezTo>
                  <a:lnTo>
                    <a:pt x="1426" y="1550"/>
                  </a:lnTo>
                  <a:cubicBezTo>
                    <a:pt x="1457" y="1581"/>
                    <a:pt x="1457" y="1611"/>
                    <a:pt x="1457" y="1642"/>
                  </a:cubicBezTo>
                  <a:lnTo>
                    <a:pt x="1457" y="1642"/>
                  </a:lnTo>
                  <a:lnTo>
                    <a:pt x="1488" y="1674"/>
                  </a:lnTo>
                  <a:cubicBezTo>
                    <a:pt x="1488" y="1674"/>
                    <a:pt x="1488" y="1705"/>
                    <a:pt x="1519" y="1705"/>
                  </a:cubicBezTo>
                  <a:cubicBezTo>
                    <a:pt x="1519" y="1705"/>
                    <a:pt x="1519" y="1705"/>
                    <a:pt x="1550" y="1705"/>
                  </a:cubicBezTo>
                  <a:cubicBezTo>
                    <a:pt x="1581" y="1705"/>
                    <a:pt x="1581" y="1705"/>
                    <a:pt x="1581" y="1705"/>
                  </a:cubicBezTo>
                  <a:lnTo>
                    <a:pt x="1581" y="1705"/>
                  </a:lnTo>
                  <a:cubicBezTo>
                    <a:pt x="1612" y="1705"/>
                    <a:pt x="1612" y="1705"/>
                    <a:pt x="1643" y="1735"/>
                  </a:cubicBezTo>
                  <a:lnTo>
                    <a:pt x="1643" y="1735"/>
                  </a:lnTo>
                  <a:cubicBezTo>
                    <a:pt x="1643" y="1735"/>
                    <a:pt x="1643" y="1735"/>
                    <a:pt x="1674" y="1735"/>
                  </a:cubicBezTo>
                  <a:lnTo>
                    <a:pt x="1674" y="1705"/>
                  </a:lnTo>
                  <a:cubicBezTo>
                    <a:pt x="1705" y="1705"/>
                    <a:pt x="1705" y="1705"/>
                    <a:pt x="1736" y="1705"/>
                  </a:cubicBezTo>
                  <a:lnTo>
                    <a:pt x="1736" y="1705"/>
                  </a:lnTo>
                  <a:lnTo>
                    <a:pt x="1736" y="1705"/>
                  </a:lnTo>
                  <a:cubicBezTo>
                    <a:pt x="1767" y="1705"/>
                    <a:pt x="1767" y="1705"/>
                    <a:pt x="1798" y="1735"/>
                  </a:cubicBezTo>
                  <a:lnTo>
                    <a:pt x="1798" y="1735"/>
                  </a:lnTo>
                  <a:cubicBezTo>
                    <a:pt x="1829" y="1735"/>
                    <a:pt x="1829" y="1705"/>
                    <a:pt x="1860" y="1705"/>
                  </a:cubicBezTo>
                  <a:lnTo>
                    <a:pt x="1860" y="1705"/>
                  </a:lnTo>
                  <a:cubicBezTo>
                    <a:pt x="1860" y="1674"/>
                    <a:pt x="1891" y="1674"/>
                    <a:pt x="1922" y="1674"/>
                  </a:cubicBezTo>
                  <a:lnTo>
                    <a:pt x="1922" y="1674"/>
                  </a:lnTo>
                  <a:lnTo>
                    <a:pt x="1922" y="1674"/>
                  </a:lnTo>
                  <a:cubicBezTo>
                    <a:pt x="1953" y="1674"/>
                    <a:pt x="1953" y="1674"/>
                    <a:pt x="1953" y="1674"/>
                  </a:cubicBezTo>
                  <a:cubicBezTo>
                    <a:pt x="1984" y="1674"/>
                    <a:pt x="1984" y="1674"/>
                    <a:pt x="1984" y="1674"/>
                  </a:cubicBezTo>
                  <a:cubicBezTo>
                    <a:pt x="1984" y="1674"/>
                    <a:pt x="1984" y="1674"/>
                    <a:pt x="1984" y="1642"/>
                  </a:cubicBezTo>
                  <a:lnTo>
                    <a:pt x="1984" y="1642"/>
                  </a:lnTo>
                  <a:cubicBezTo>
                    <a:pt x="1984" y="1642"/>
                    <a:pt x="1984" y="1611"/>
                    <a:pt x="1984" y="1581"/>
                  </a:cubicBezTo>
                  <a:cubicBezTo>
                    <a:pt x="2015" y="1518"/>
                    <a:pt x="2046" y="1487"/>
                    <a:pt x="2046" y="1457"/>
                  </a:cubicBezTo>
                  <a:lnTo>
                    <a:pt x="2046" y="1426"/>
                  </a:lnTo>
                  <a:lnTo>
                    <a:pt x="2046" y="1426"/>
                  </a:lnTo>
                  <a:cubicBezTo>
                    <a:pt x="2046" y="1394"/>
                    <a:pt x="2077" y="1364"/>
                    <a:pt x="2108" y="1364"/>
                  </a:cubicBezTo>
                  <a:cubicBezTo>
                    <a:pt x="2108" y="1333"/>
                    <a:pt x="2108" y="1333"/>
                    <a:pt x="2139" y="1333"/>
                  </a:cubicBezTo>
                  <a:cubicBezTo>
                    <a:pt x="2139" y="1302"/>
                    <a:pt x="2139" y="1270"/>
                    <a:pt x="2139" y="1270"/>
                  </a:cubicBezTo>
                  <a:cubicBezTo>
                    <a:pt x="2170" y="1240"/>
                    <a:pt x="2170" y="1209"/>
                    <a:pt x="2170" y="1209"/>
                  </a:cubicBezTo>
                  <a:cubicBezTo>
                    <a:pt x="2170" y="1209"/>
                    <a:pt x="2170" y="1146"/>
                    <a:pt x="2170" y="1116"/>
                  </a:cubicBezTo>
                  <a:lnTo>
                    <a:pt x="2170" y="1116"/>
                  </a:lnTo>
                  <a:lnTo>
                    <a:pt x="2170" y="1085"/>
                  </a:lnTo>
                  <a:cubicBezTo>
                    <a:pt x="2170" y="1085"/>
                    <a:pt x="2170" y="1085"/>
                    <a:pt x="2170" y="1054"/>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1" name="Freeform 143"/>
            <p:cNvSpPr>
              <a:spLocks noChangeArrowheads="1"/>
            </p:cNvSpPr>
            <p:nvPr/>
          </p:nvSpPr>
          <p:spPr bwMode="auto">
            <a:xfrm>
              <a:off x="5565775" y="2538413"/>
              <a:ext cx="201613" cy="246062"/>
            </a:xfrm>
            <a:custGeom>
              <a:avLst/>
              <a:gdLst>
                <a:gd name="T0" fmla="*/ 465 w 559"/>
                <a:gd name="T1" fmla="*/ 403 h 683"/>
                <a:gd name="T2" fmla="*/ 434 w 559"/>
                <a:gd name="T3" fmla="*/ 372 h 683"/>
                <a:gd name="T4" fmla="*/ 434 w 559"/>
                <a:gd name="T5" fmla="*/ 310 h 683"/>
                <a:gd name="T6" fmla="*/ 404 w 559"/>
                <a:gd name="T7" fmla="*/ 279 h 683"/>
                <a:gd name="T8" fmla="*/ 372 w 559"/>
                <a:gd name="T9" fmla="*/ 279 h 683"/>
                <a:gd name="T10" fmla="*/ 341 w 559"/>
                <a:gd name="T11" fmla="*/ 248 h 683"/>
                <a:gd name="T12" fmla="*/ 341 w 559"/>
                <a:gd name="T13" fmla="*/ 217 h 683"/>
                <a:gd name="T14" fmla="*/ 341 w 559"/>
                <a:gd name="T15" fmla="*/ 217 h 683"/>
                <a:gd name="T16" fmla="*/ 280 w 559"/>
                <a:gd name="T17" fmla="*/ 186 h 683"/>
                <a:gd name="T18" fmla="*/ 217 w 559"/>
                <a:gd name="T19" fmla="*/ 124 h 683"/>
                <a:gd name="T20" fmla="*/ 155 w 559"/>
                <a:gd name="T21" fmla="*/ 62 h 683"/>
                <a:gd name="T22" fmla="*/ 124 w 559"/>
                <a:gd name="T23" fmla="*/ 31 h 683"/>
                <a:gd name="T24" fmla="*/ 93 w 559"/>
                <a:gd name="T25" fmla="*/ 0 h 683"/>
                <a:gd name="T26" fmla="*/ 93 w 559"/>
                <a:gd name="T27" fmla="*/ 0 h 683"/>
                <a:gd name="T28" fmla="*/ 32 w 559"/>
                <a:gd name="T29" fmla="*/ 0 h 683"/>
                <a:gd name="T30" fmla="*/ 0 w 559"/>
                <a:gd name="T31" fmla="*/ 0 h 683"/>
                <a:gd name="T32" fmla="*/ 32 w 559"/>
                <a:gd name="T33" fmla="*/ 31 h 683"/>
                <a:gd name="T34" fmla="*/ 63 w 559"/>
                <a:gd name="T35" fmla="*/ 62 h 683"/>
                <a:gd name="T36" fmla="*/ 93 w 559"/>
                <a:gd name="T37" fmla="*/ 93 h 683"/>
                <a:gd name="T38" fmla="*/ 124 w 559"/>
                <a:gd name="T39" fmla="*/ 155 h 683"/>
                <a:gd name="T40" fmla="*/ 187 w 559"/>
                <a:gd name="T41" fmla="*/ 186 h 683"/>
                <a:gd name="T42" fmla="*/ 217 w 559"/>
                <a:gd name="T43" fmla="*/ 248 h 683"/>
                <a:gd name="T44" fmla="*/ 217 w 559"/>
                <a:gd name="T45" fmla="*/ 279 h 683"/>
                <a:gd name="T46" fmla="*/ 310 w 559"/>
                <a:gd name="T47" fmla="*/ 403 h 683"/>
                <a:gd name="T48" fmla="*/ 372 w 559"/>
                <a:gd name="T49" fmla="*/ 527 h 683"/>
                <a:gd name="T50" fmla="*/ 434 w 559"/>
                <a:gd name="T51" fmla="*/ 589 h 683"/>
                <a:gd name="T52" fmla="*/ 465 w 559"/>
                <a:gd name="T53" fmla="*/ 620 h 683"/>
                <a:gd name="T54" fmla="*/ 496 w 559"/>
                <a:gd name="T55" fmla="*/ 651 h 683"/>
                <a:gd name="T56" fmla="*/ 528 w 559"/>
                <a:gd name="T57" fmla="*/ 651 h 683"/>
                <a:gd name="T58" fmla="*/ 558 w 559"/>
                <a:gd name="T59" fmla="*/ 651 h 683"/>
                <a:gd name="T60" fmla="*/ 558 w 559"/>
                <a:gd name="T61" fmla="*/ 589 h 683"/>
                <a:gd name="T62" fmla="*/ 558 w 559"/>
                <a:gd name="T63" fmla="*/ 558 h 683"/>
                <a:gd name="T64" fmla="*/ 528 w 559"/>
                <a:gd name="T65" fmla="*/ 527 h 683"/>
                <a:gd name="T66" fmla="*/ 528 w 559"/>
                <a:gd name="T67" fmla="*/ 496 h 683"/>
                <a:gd name="T68" fmla="*/ 496 w 559"/>
                <a:gd name="T69" fmla="*/ 46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9" h="683">
                  <a:moveTo>
                    <a:pt x="465" y="403"/>
                  </a:moveTo>
                  <a:lnTo>
                    <a:pt x="465" y="403"/>
                  </a:lnTo>
                  <a:lnTo>
                    <a:pt x="465" y="403"/>
                  </a:lnTo>
                  <a:cubicBezTo>
                    <a:pt x="465" y="403"/>
                    <a:pt x="434" y="403"/>
                    <a:pt x="434" y="372"/>
                  </a:cubicBezTo>
                  <a:cubicBezTo>
                    <a:pt x="434" y="372"/>
                    <a:pt x="434" y="372"/>
                    <a:pt x="434" y="341"/>
                  </a:cubicBezTo>
                  <a:cubicBezTo>
                    <a:pt x="434" y="341"/>
                    <a:pt x="404" y="341"/>
                    <a:pt x="434" y="310"/>
                  </a:cubicBezTo>
                  <a:lnTo>
                    <a:pt x="434" y="310"/>
                  </a:lnTo>
                  <a:cubicBezTo>
                    <a:pt x="404" y="310"/>
                    <a:pt x="404" y="310"/>
                    <a:pt x="404" y="279"/>
                  </a:cubicBezTo>
                  <a:lnTo>
                    <a:pt x="404" y="279"/>
                  </a:lnTo>
                  <a:lnTo>
                    <a:pt x="372" y="279"/>
                  </a:lnTo>
                  <a:lnTo>
                    <a:pt x="372" y="279"/>
                  </a:lnTo>
                  <a:cubicBezTo>
                    <a:pt x="341" y="248"/>
                    <a:pt x="341" y="248"/>
                    <a:pt x="341" y="248"/>
                  </a:cubicBezTo>
                  <a:lnTo>
                    <a:pt x="341" y="248"/>
                  </a:lnTo>
                  <a:lnTo>
                    <a:pt x="341" y="217"/>
                  </a:lnTo>
                  <a:lnTo>
                    <a:pt x="341" y="217"/>
                  </a:lnTo>
                  <a:lnTo>
                    <a:pt x="341" y="217"/>
                  </a:lnTo>
                  <a:cubicBezTo>
                    <a:pt x="310" y="217"/>
                    <a:pt x="310" y="186"/>
                    <a:pt x="310" y="186"/>
                  </a:cubicBezTo>
                  <a:cubicBezTo>
                    <a:pt x="280" y="186"/>
                    <a:pt x="280" y="186"/>
                    <a:pt x="280" y="186"/>
                  </a:cubicBezTo>
                  <a:cubicBezTo>
                    <a:pt x="280" y="186"/>
                    <a:pt x="248" y="186"/>
                    <a:pt x="217" y="186"/>
                  </a:cubicBezTo>
                  <a:cubicBezTo>
                    <a:pt x="217" y="155"/>
                    <a:pt x="217" y="155"/>
                    <a:pt x="217" y="124"/>
                  </a:cubicBezTo>
                  <a:lnTo>
                    <a:pt x="217" y="124"/>
                  </a:lnTo>
                  <a:cubicBezTo>
                    <a:pt x="187" y="124"/>
                    <a:pt x="155" y="93"/>
                    <a:pt x="155" y="62"/>
                  </a:cubicBezTo>
                  <a:cubicBezTo>
                    <a:pt x="124" y="62"/>
                    <a:pt x="124" y="62"/>
                    <a:pt x="124" y="31"/>
                  </a:cubicBezTo>
                  <a:lnTo>
                    <a:pt x="124" y="31"/>
                  </a:lnTo>
                  <a:cubicBezTo>
                    <a:pt x="124" y="31"/>
                    <a:pt x="124" y="31"/>
                    <a:pt x="93" y="0"/>
                  </a:cubicBezTo>
                  <a:lnTo>
                    <a:pt x="93" y="0"/>
                  </a:lnTo>
                  <a:lnTo>
                    <a:pt x="93" y="0"/>
                  </a:lnTo>
                  <a:lnTo>
                    <a:pt x="93" y="0"/>
                  </a:lnTo>
                  <a:cubicBezTo>
                    <a:pt x="93" y="0"/>
                    <a:pt x="93" y="0"/>
                    <a:pt x="63" y="0"/>
                  </a:cubicBezTo>
                  <a:cubicBezTo>
                    <a:pt x="63" y="0"/>
                    <a:pt x="63" y="0"/>
                    <a:pt x="32" y="0"/>
                  </a:cubicBezTo>
                  <a:lnTo>
                    <a:pt x="0" y="0"/>
                  </a:lnTo>
                  <a:lnTo>
                    <a:pt x="0" y="0"/>
                  </a:lnTo>
                  <a:lnTo>
                    <a:pt x="0" y="0"/>
                  </a:lnTo>
                  <a:cubicBezTo>
                    <a:pt x="32" y="0"/>
                    <a:pt x="32" y="0"/>
                    <a:pt x="32" y="31"/>
                  </a:cubicBezTo>
                  <a:cubicBezTo>
                    <a:pt x="32" y="31"/>
                    <a:pt x="32" y="62"/>
                    <a:pt x="63" y="62"/>
                  </a:cubicBezTo>
                  <a:lnTo>
                    <a:pt x="63" y="62"/>
                  </a:lnTo>
                  <a:lnTo>
                    <a:pt x="93" y="62"/>
                  </a:lnTo>
                  <a:lnTo>
                    <a:pt x="93" y="93"/>
                  </a:lnTo>
                  <a:cubicBezTo>
                    <a:pt x="124" y="124"/>
                    <a:pt x="124" y="124"/>
                    <a:pt x="124" y="155"/>
                  </a:cubicBezTo>
                  <a:lnTo>
                    <a:pt x="124" y="155"/>
                  </a:lnTo>
                  <a:lnTo>
                    <a:pt x="155" y="155"/>
                  </a:lnTo>
                  <a:lnTo>
                    <a:pt x="187" y="186"/>
                  </a:lnTo>
                  <a:lnTo>
                    <a:pt x="187" y="186"/>
                  </a:lnTo>
                  <a:cubicBezTo>
                    <a:pt x="187" y="217"/>
                    <a:pt x="217" y="217"/>
                    <a:pt x="217" y="248"/>
                  </a:cubicBezTo>
                  <a:lnTo>
                    <a:pt x="217" y="248"/>
                  </a:lnTo>
                  <a:lnTo>
                    <a:pt x="217" y="279"/>
                  </a:lnTo>
                  <a:cubicBezTo>
                    <a:pt x="217" y="279"/>
                    <a:pt x="217" y="279"/>
                    <a:pt x="248" y="310"/>
                  </a:cubicBezTo>
                  <a:cubicBezTo>
                    <a:pt x="248" y="310"/>
                    <a:pt x="280" y="372"/>
                    <a:pt x="310" y="403"/>
                  </a:cubicBezTo>
                  <a:cubicBezTo>
                    <a:pt x="310" y="434"/>
                    <a:pt x="310" y="465"/>
                    <a:pt x="310" y="465"/>
                  </a:cubicBezTo>
                  <a:cubicBezTo>
                    <a:pt x="310" y="465"/>
                    <a:pt x="341" y="496"/>
                    <a:pt x="372" y="527"/>
                  </a:cubicBezTo>
                  <a:lnTo>
                    <a:pt x="404" y="589"/>
                  </a:lnTo>
                  <a:cubicBezTo>
                    <a:pt x="434" y="589"/>
                    <a:pt x="434" y="589"/>
                    <a:pt x="434" y="589"/>
                  </a:cubicBezTo>
                  <a:lnTo>
                    <a:pt x="465" y="620"/>
                  </a:lnTo>
                  <a:lnTo>
                    <a:pt x="465" y="620"/>
                  </a:lnTo>
                  <a:lnTo>
                    <a:pt x="465" y="620"/>
                  </a:lnTo>
                  <a:cubicBezTo>
                    <a:pt x="465" y="651"/>
                    <a:pt x="496" y="651"/>
                    <a:pt x="496" y="651"/>
                  </a:cubicBezTo>
                  <a:lnTo>
                    <a:pt x="496" y="682"/>
                  </a:lnTo>
                  <a:cubicBezTo>
                    <a:pt x="528" y="682"/>
                    <a:pt x="528" y="651"/>
                    <a:pt x="528" y="651"/>
                  </a:cubicBezTo>
                  <a:cubicBezTo>
                    <a:pt x="528" y="651"/>
                    <a:pt x="528" y="651"/>
                    <a:pt x="558" y="651"/>
                  </a:cubicBezTo>
                  <a:lnTo>
                    <a:pt x="558" y="651"/>
                  </a:lnTo>
                  <a:lnTo>
                    <a:pt x="558" y="651"/>
                  </a:lnTo>
                  <a:cubicBezTo>
                    <a:pt x="558" y="651"/>
                    <a:pt x="558" y="620"/>
                    <a:pt x="558" y="589"/>
                  </a:cubicBezTo>
                  <a:lnTo>
                    <a:pt x="558" y="589"/>
                  </a:lnTo>
                  <a:lnTo>
                    <a:pt x="558" y="558"/>
                  </a:lnTo>
                  <a:lnTo>
                    <a:pt x="558" y="558"/>
                  </a:lnTo>
                  <a:cubicBezTo>
                    <a:pt x="528" y="527"/>
                    <a:pt x="528" y="527"/>
                    <a:pt x="528" y="527"/>
                  </a:cubicBezTo>
                  <a:cubicBezTo>
                    <a:pt x="558" y="527"/>
                    <a:pt x="558" y="527"/>
                    <a:pt x="558" y="527"/>
                  </a:cubicBezTo>
                  <a:cubicBezTo>
                    <a:pt x="528" y="527"/>
                    <a:pt x="528" y="496"/>
                    <a:pt x="528" y="496"/>
                  </a:cubicBezTo>
                  <a:lnTo>
                    <a:pt x="528" y="496"/>
                  </a:lnTo>
                  <a:cubicBezTo>
                    <a:pt x="528" y="496"/>
                    <a:pt x="496" y="496"/>
                    <a:pt x="496" y="465"/>
                  </a:cubicBezTo>
                  <a:cubicBezTo>
                    <a:pt x="465" y="465"/>
                    <a:pt x="465" y="434"/>
                    <a:pt x="465" y="4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2" name="Freeform 144"/>
            <p:cNvSpPr>
              <a:spLocks noChangeArrowheads="1"/>
            </p:cNvSpPr>
            <p:nvPr/>
          </p:nvSpPr>
          <p:spPr bwMode="auto">
            <a:xfrm>
              <a:off x="3513138" y="1377950"/>
              <a:ext cx="33337" cy="11113"/>
            </a:xfrm>
            <a:custGeom>
              <a:avLst/>
              <a:gdLst>
                <a:gd name="T0" fmla="*/ 62 w 94"/>
                <a:gd name="T1" fmla="*/ 0 h 33"/>
                <a:gd name="T2" fmla="*/ 62 w 94"/>
                <a:gd name="T3" fmla="*/ 0 h 33"/>
                <a:gd name="T4" fmla="*/ 62 w 94"/>
                <a:gd name="T5" fmla="*/ 0 h 33"/>
                <a:gd name="T6" fmla="*/ 32 w 94"/>
                <a:gd name="T7" fmla="*/ 0 h 33"/>
                <a:gd name="T8" fmla="*/ 32 w 94"/>
                <a:gd name="T9" fmla="*/ 0 h 33"/>
                <a:gd name="T10" fmla="*/ 32 w 94"/>
                <a:gd name="T11" fmla="*/ 0 h 33"/>
                <a:gd name="T12" fmla="*/ 0 w 94"/>
                <a:gd name="T13" fmla="*/ 0 h 33"/>
                <a:gd name="T14" fmla="*/ 0 w 94"/>
                <a:gd name="T15" fmla="*/ 0 h 33"/>
                <a:gd name="T16" fmla="*/ 0 w 94"/>
                <a:gd name="T17" fmla="*/ 0 h 33"/>
                <a:gd name="T18" fmla="*/ 0 w 94"/>
                <a:gd name="T19" fmla="*/ 32 h 33"/>
                <a:gd name="T20" fmla="*/ 0 w 94"/>
                <a:gd name="T21" fmla="*/ 32 h 33"/>
                <a:gd name="T22" fmla="*/ 0 w 94"/>
                <a:gd name="T23" fmla="*/ 32 h 33"/>
                <a:gd name="T24" fmla="*/ 0 w 94"/>
                <a:gd name="T25" fmla="*/ 32 h 33"/>
                <a:gd name="T26" fmla="*/ 32 w 94"/>
                <a:gd name="T27" fmla="*/ 32 h 33"/>
                <a:gd name="T28" fmla="*/ 62 w 94"/>
                <a:gd name="T29" fmla="*/ 32 h 33"/>
                <a:gd name="T30" fmla="*/ 62 w 94"/>
                <a:gd name="T31" fmla="*/ 32 h 33"/>
                <a:gd name="T32" fmla="*/ 93 w 94"/>
                <a:gd name="T33" fmla="*/ 32 h 33"/>
                <a:gd name="T34" fmla="*/ 93 w 94"/>
                <a:gd name="T35" fmla="*/ 32 h 33"/>
                <a:gd name="T36" fmla="*/ 62 w 94"/>
                <a:gd name="T3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33">
                  <a:moveTo>
                    <a:pt x="62" y="0"/>
                  </a:moveTo>
                  <a:lnTo>
                    <a:pt x="62" y="0"/>
                  </a:lnTo>
                  <a:lnTo>
                    <a:pt x="62" y="0"/>
                  </a:lnTo>
                  <a:lnTo>
                    <a:pt x="32" y="0"/>
                  </a:lnTo>
                  <a:lnTo>
                    <a:pt x="32" y="0"/>
                  </a:lnTo>
                  <a:lnTo>
                    <a:pt x="32" y="0"/>
                  </a:lnTo>
                  <a:lnTo>
                    <a:pt x="0" y="0"/>
                  </a:lnTo>
                  <a:lnTo>
                    <a:pt x="0" y="0"/>
                  </a:lnTo>
                  <a:lnTo>
                    <a:pt x="0" y="0"/>
                  </a:lnTo>
                  <a:lnTo>
                    <a:pt x="0" y="32"/>
                  </a:lnTo>
                  <a:lnTo>
                    <a:pt x="0" y="32"/>
                  </a:lnTo>
                  <a:lnTo>
                    <a:pt x="0" y="32"/>
                  </a:lnTo>
                  <a:lnTo>
                    <a:pt x="0" y="32"/>
                  </a:lnTo>
                  <a:cubicBezTo>
                    <a:pt x="32" y="32"/>
                    <a:pt x="32" y="32"/>
                    <a:pt x="32" y="32"/>
                  </a:cubicBezTo>
                  <a:cubicBezTo>
                    <a:pt x="62" y="32"/>
                    <a:pt x="62" y="32"/>
                    <a:pt x="62" y="32"/>
                  </a:cubicBezTo>
                  <a:lnTo>
                    <a:pt x="62" y="32"/>
                  </a:lnTo>
                  <a:lnTo>
                    <a:pt x="93" y="32"/>
                  </a:lnTo>
                  <a:lnTo>
                    <a:pt x="93" y="32"/>
                  </a:lnTo>
                  <a:cubicBezTo>
                    <a:pt x="93" y="32"/>
                    <a:pt x="62" y="32"/>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3" name="Freeform 145"/>
            <p:cNvSpPr>
              <a:spLocks noChangeArrowheads="1"/>
            </p:cNvSpPr>
            <p:nvPr/>
          </p:nvSpPr>
          <p:spPr bwMode="auto">
            <a:xfrm>
              <a:off x="3467100" y="1401763"/>
              <a:ext cx="66675" cy="55562"/>
            </a:xfrm>
            <a:custGeom>
              <a:avLst/>
              <a:gdLst>
                <a:gd name="T0" fmla="*/ 186 w 187"/>
                <a:gd name="T1" fmla="*/ 62 h 155"/>
                <a:gd name="T2" fmla="*/ 186 w 187"/>
                <a:gd name="T3" fmla="*/ 62 h 155"/>
                <a:gd name="T4" fmla="*/ 186 w 187"/>
                <a:gd name="T5" fmla="*/ 30 h 155"/>
                <a:gd name="T6" fmla="*/ 156 w 187"/>
                <a:gd name="T7" fmla="*/ 30 h 155"/>
                <a:gd name="T8" fmla="*/ 124 w 187"/>
                <a:gd name="T9" fmla="*/ 30 h 155"/>
                <a:gd name="T10" fmla="*/ 93 w 187"/>
                <a:gd name="T11" fmla="*/ 0 h 155"/>
                <a:gd name="T12" fmla="*/ 32 w 187"/>
                <a:gd name="T13" fmla="*/ 0 h 155"/>
                <a:gd name="T14" fmla="*/ 32 w 187"/>
                <a:gd name="T15" fmla="*/ 0 h 155"/>
                <a:gd name="T16" fmla="*/ 32 w 187"/>
                <a:gd name="T17" fmla="*/ 0 h 155"/>
                <a:gd name="T18" fmla="*/ 0 w 187"/>
                <a:gd name="T19" fmla="*/ 0 h 155"/>
                <a:gd name="T20" fmla="*/ 0 w 187"/>
                <a:gd name="T21" fmla="*/ 0 h 155"/>
                <a:gd name="T22" fmla="*/ 0 w 187"/>
                <a:gd name="T23" fmla="*/ 0 h 155"/>
                <a:gd name="T24" fmla="*/ 0 w 187"/>
                <a:gd name="T25" fmla="*/ 0 h 155"/>
                <a:gd name="T26" fmla="*/ 0 w 187"/>
                <a:gd name="T27" fmla="*/ 30 h 155"/>
                <a:gd name="T28" fmla="*/ 32 w 187"/>
                <a:gd name="T29" fmla="*/ 30 h 155"/>
                <a:gd name="T30" fmla="*/ 32 w 187"/>
                <a:gd name="T31" fmla="*/ 30 h 155"/>
                <a:gd name="T32" fmla="*/ 62 w 187"/>
                <a:gd name="T33" fmla="*/ 62 h 155"/>
                <a:gd name="T34" fmla="*/ 32 w 187"/>
                <a:gd name="T35" fmla="*/ 93 h 155"/>
                <a:gd name="T36" fmla="*/ 32 w 187"/>
                <a:gd name="T37" fmla="*/ 124 h 155"/>
                <a:gd name="T38" fmla="*/ 0 w 187"/>
                <a:gd name="T39" fmla="*/ 124 h 155"/>
                <a:gd name="T40" fmla="*/ 0 w 187"/>
                <a:gd name="T41" fmla="*/ 154 h 155"/>
                <a:gd name="T42" fmla="*/ 0 w 187"/>
                <a:gd name="T43" fmla="*/ 154 h 155"/>
                <a:gd name="T44" fmla="*/ 32 w 187"/>
                <a:gd name="T45" fmla="*/ 154 h 155"/>
                <a:gd name="T46" fmla="*/ 32 w 187"/>
                <a:gd name="T47" fmla="*/ 154 h 155"/>
                <a:gd name="T48" fmla="*/ 32 w 187"/>
                <a:gd name="T49" fmla="*/ 154 h 155"/>
                <a:gd name="T50" fmla="*/ 62 w 187"/>
                <a:gd name="T51" fmla="*/ 154 h 155"/>
                <a:gd name="T52" fmla="*/ 93 w 187"/>
                <a:gd name="T53" fmla="*/ 124 h 155"/>
                <a:gd name="T54" fmla="*/ 93 w 187"/>
                <a:gd name="T55" fmla="*/ 124 h 155"/>
                <a:gd name="T56" fmla="*/ 93 w 187"/>
                <a:gd name="T57" fmla="*/ 124 h 155"/>
                <a:gd name="T58" fmla="*/ 156 w 187"/>
                <a:gd name="T59" fmla="*/ 93 h 155"/>
                <a:gd name="T60" fmla="*/ 156 w 187"/>
                <a:gd name="T61" fmla="*/ 93 h 155"/>
                <a:gd name="T62" fmla="*/ 156 w 187"/>
                <a:gd name="T63" fmla="*/ 93 h 155"/>
                <a:gd name="T64" fmla="*/ 186 w 187"/>
                <a:gd name="T65" fmla="*/ 93 h 155"/>
                <a:gd name="T66" fmla="*/ 186 w 187"/>
                <a:gd name="T67" fmla="*/ 93 h 155"/>
                <a:gd name="T68" fmla="*/ 186 w 187"/>
                <a:gd name="T69" fmla="*/ 93 h 155"/>
                <a:gd name="T70" fmla="*/ 186 w 187"/>
                <a:gd name="T71" fmla="*/ 6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7" h="155">
                  <a:moveTo>
                    <a:pt x="186" y="62"/>
                  </a:moveTo>
                  <a:lnTo>
                    <a:pt x="186" y="62"/>
                  </a:lnTo>
                  <a:lnTo>
                    <a:pt x="186" y="30"/>
                  </a:lnTo>
                  <a:lnTo>
                    <a:pt x="156" y="30"/>
                  </a:lnTo>
                  <a:lnTo>
                    <a:pt x="124" y="30"/>
                  </a:lnTo>
                  <a:cubicBezTo>
                    <a:pt x="124" y="30"/>
                    <a:pt x="93" y="30"/>
                    <a:pt x="93" y="0"/>
                  </a:cubicBezTo>
                  <a:cubicBezTo>
                    <a:pt x="62" y="0"/>
                    <a:pt x="62" y="0"/>
                    <a:pt x="32" y="0"/>
                  </a:cubicBezTo>
                  <a:lnTo>
                    <a:pt x="32" y="0"/>
                  </a:lnTo>
                  <a:lnTo>
                    <a:pt x="32" y="0"/>
                  </a:lnTo>
                  <a:cubicBezTo>
                    <a:pt x="32" y="0"/>
                    <a:pt x="32" y="0"/>
                    <a:pt x="0" y="0"/>
                  </a:cubicBezTo>
                  <a:lnTo>
                    <a:pt x="0" y="0"/>
                  </a:lnTo>
                  <a:lnTo>
                    <a:pt x="0" y="0"/>
                  </a:lnTo>
                  <a:lnTo>
                    <a:pt x="0" y="0"/>
                  </a:lnTo>
                  <a:cubicBezTo>
                    <a:pt x="0" y="30"/>
                    <a:pt x="0" y="30"/>
                    <a:pt x="0" y="30"/>
                  </a:cubicBezTo>
                  <a:cubicBezTo>
                    <a:pt x="0" y="30"/>
                    <a:pt x="0" y="30"/>
                    <a:pt x="32" y="30"/>
                  </a:cubicBezTo>
                  <a:lnTo>
                    <a:pt x="32" y="30"/>
                  </a:lnTo>
                  <a:cubicBezTo>
                    <a:pt x="32" y="62"/>
                    <a:pt x="62" y="62"/>
                    <a:pt x="62" y="62"/>
                  </a:cubicBezTo>
                  <a:cubicBezTo>
                    <a:pt x="32" y="93"/>
                    <a:pt x="32" y="93"/>
                    <a:pt x="32" y="93"/>
                  </a:cubicBezTo>
                  <a:cubicBezTo>
                    <a:pt x="32" y="124"/>
                    <a:pt x="32" y="124"/>
                    <a:pt x="32" y="124"/>
                  </a:cubicBezTo>
                  <a:cubicBezTo>
                    <a:pt x="0" y="124"/>
                    <a:pt x="0" y="124"/>
                    <a:pt x="0" y="124"/>
                  </a:cubicBezTo>
                  <a:cubicBezTo>
                    <a:pt x="0" y="124"/>
                    <a:pt x="0" y="124"/>
                    <a:pt x="0" y="154"/>
                  </a:cubicBezTo>
                  <a:lnTo>
                    <a:pt x="0" y="154"/>
                  </a:lnTo>
                  <a:lnTo>
                    <a:pt x="32" y="154"/>
                  </a:lnTo>
                  <a:lnTo>
                    <a:pt x="32" y="154"/>
                  </a:lnTo>
                  <a:lnTo>
                    <a:pt x="32" y="154"/>
                  </a:lnTo>
                  <a:lnTo>
                    <a:pt x="62" y="154"/>
                  </a:lnTo>
                  <a:cubicBezTo>
                    <a:pt x="62" y="124"/>
                    <a:pt x="62" y="124"/>
                    <a:pt x="93" y="124"/>
                  </a:cubicBezTo>
                  <a:lnTo>
                    <a:pt x="93" y="124"/>
                  </a:lnTo>
                  <a:lnTo>
                    <a:pt x="93" y="124"/>
                  </a:lnTo>
                  <a:cubicBezTo>
                    <a:pt x="124" y="93"/>
                    <a:pt x="124" y="93"/>
                    <a:pt x="156" y="93"/>
                  </a:cubicBezTo>
                  <a:lnTo>
                    <a:pt x="156" y="93"/>
                  </a:lnTo>
                  <a:lnTo>
                    <a:pt x="156" y="93"/>
                  </a:lnTo>
                  <a:lnTo>
                    <a:pt x="186" y="93"/>
                  </a:lnTo>
                  <a:lnTo>
                    <a:pt x="186" y="93"/>
                  </a:lnTo>
                  <a:lnTo>
                    <a:pt x="186" y="93"/>
                  </a:lnTo>
                  <a:lnTo>
                    <a:pt x="186"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4" name="Freeform 146"/>
            <p:cNvSpPr>
              <a:spLocks noChangeArrowheads="1"/>
            </p:cNvSpPr>
            <p:nvPr/>
          </p:nvSpPr>
          <p:spPr bwMode="auto">
            <a:xfrm>
              <a:off x="3557588" y="1311275"/>
              <a:ext cx="134937" cy="168275"/>
            </a:xfrm>
            <a:custGeom>
              <a:avLst/>
              <a:gdLst>
                <a:gd name="T0" fmla="*/ 248 w 373"/>
                <a:gd name="T1" fmla="*/ 434 h 466"/>
                <a:gd name="T2" fmla="*/ 310 w 373"/>
                <a:gd name="T3" fmla="*/ 434 h 466"/>
                <a:gd name="T4" fmla="*/ 341 w 373"/>
                <a:gd name="T5" fmla="*/ 434 h 466"/>
                <a:gd name="T6" fmla="*/ 341 w 373"/>
                <a:gd name="T7" fmla="*/ 372 h 466"/>
                <a:gd name="T8" fmla="*/ 372 w 373"/>
                <a:gd name="T9" fmla="*/ 341 h 466"/>
                <a:gd name="T10" fmla="*/ 341 w 373"/>
                <a:gd name="T11" fmla="*/ 341 h 466"/>
                <a:gd name="T12" fmla="*/ 310 w 373"/>
                <a:gd name="T13" fmla="*/ 341 h 466"/>
                <a:gd name="T14" fmla="*/ 280 w 373"/>
                <a:gd name="T15" fmla="*/ 310 h 466"/>
                <a:gd name="T16" fmla="*/ 280 w 373"/>
                <a:gd name="T17" fmla="*/ 278 h 466"/>
                <a:gd name="T18" fmla="*/ 280 w 373"/>
                <a:gd name="T19" fmla="*/ 248 h 466"/>
                <a:gd name="T20" fmla="*/ 217 w 373"/>
                <a:gd name="T21" fmla="*/ 217 h 466"/>
                <a:gd name="T22" fmla="*/ 186 w 373"/>
                <a:gd name="T23" fmla="*/ 185 h 466"/>
                <a:gd name="T24" fmla="*/ 156 w 373"/>
                <a:gd name="T25" fmla="*/ 154 h 466"/>
                <a:gd name="T26" fmla="*/ 124 w 373"/>
                <a:gd name="T27" fmla="*/ 154 h 466"/>
                <a:gd name="T28" fmla="*/ 93 w 373"/>
                <a:gd name="T29" fmla="*/ 124 h 466"/>
                <a:gd name="T30" fmla="*/ 124 w 373"/>
                <a:gd name="T31" fmla="*/ 93 h 466"/>
                <a:gd name="T32" fmla="*/ 156 w 373"/>
                <a:gd name="T33" fmla="*/ 93 h 466"/>
                <a:gd name="T34" fmla="*/ 156 w 373"/>
                <a:gd name="T35" fmla="*/ 30 h 466"/>
                <a:gd name="T36" fmla="*/ 93 w 373"/>
                <a:gd name="T37" fmla="*/ 30 h 466"/>
                <a:gd name="T38" fmla="*/ 62 w 373"/>
                <a:gd name="T39" fmla="*/ 0 h 466"/>
                <a:gd name="T40" fmla="*/ 31 w 373"/>
                <a:gd name="T41" fmla="*/ 0 h 466"/>
                <a:gd name="T42" fmla="*/ 31 w 373"/>
                <a:gd name="T43" fmla="*/ 30 h 466"/>
                <a:gd name="T44" fmla="*/ 0 w 373"/>
                <a:gd name="T45" fmla="*/ 62 h 466"/>
                <a:gd name="T46" fmla="*/ 0 w 373"/>
                <a:gd name="T47" fmla="*/ 93 h 466"/>
                <a:gd name="T48" fmla="*/ 0 w 373"/>
                <a:gd name="T49" fmla="*/ 93 h 466"/>
                <a:gd name="T50" fmla="*/ 31 w 373"/>
                <a:gd name="T51" fmla="*/ 93 h 466"/>
                <a:gd name="T52" fmla="*/ 31 w 373"/>
                <a:gd name="T53" fmla="*/ 154 h 466"/>
                <a:gd name="T54" fmla="*/ 31 w 373"/>
                <a:gd name="T55" fmla="*/ 185 h 466"/>
                <a:gd name="T56" fmla="*/ 62 w 373"/>
                <a:gd name="T57" fmla="*/ 185 h 466"/>
                <a:gd name="T58" fmla="*/ 62 w 373"/>
                <a:gd name="T59" fmla="*/ 185 h 466"/>
                <a:gd name="T60" fmla="*/ 124 w 373"/>
                <a:gd name="T61" fmla="*/ 185 h 466"/>
                <a:gd name="T62" fmla="*/ 124 w 373"/>
                <a:gd name="T63" fmla="*/ 217 h 466"/>
                <a:gd name="T64" fmla="*/ 156 w 373"/>
                <a:gd name="T65" fmla="*/ 278 h 466"/>
                <a:gd name="T66" fmla="*/ 93 w 373"/>
                <a:gd name="T67" fmla="*/ 341 h 466"/>
                <a:gd name="T68" fmla="*/ 62 w 373"/>
                <a:gd name="T69" fmla="*/ 372 h 466"/>
                <a:gd name="T70" fmla="*/ 124 w 373"/>
                <a:gd name="T71" fmla="*/ 402 h 466"/>
                <a:gd name="T72" fmla="*/ 156 w 373"/>
                <a:gd name="T73" fmla="*/ 372 h 466"/>
                <a:gd name="T74" fmla="*/ 156 w 373"/>
                <a:gd name="T75" fmla="*/ 434 h 466"/>
                <a:gd name="T76" fmla="*/ 156 w 373"/>
                <a:gd name="T77" fmla="*/ 434 h 466"/>
                <a:gd name="T78" fmla="*/ 186 w 373"/>
                <a:gd name="T79" fmla="*/ 434 h 466"/>
                <a:gd name="T80" fmla="*/ 248 w 373"/>
                <a:gd name="T81" fmla="*/ 43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3" h="466">
                  <a:moveTo>
                    <a:pt x="248" y="434"/>
                  </a:moveTo>
                  <a:lnTo>
                    <a:pt x="248" y="434"/>
                  </a:lnTo>
                  <a:lnTo>
                    <a:pt x="280" y="434"/>
                  </a:lnTo>
                  <a:cubicBezTo>
                    <a:pt x="310" y="434"/>
                    <a:pt x="310" y="434"/>
                    <a:pt x="310" y="434"/>
                  </a:cubicBezTo>
                  <a:lnTo>
                    <a:pt x="341" y="434"/>
                  </a:lnTo>
                  <a:lnTo>
                    <a:pt x="341" y="434"/>
                  </a:lnTo>
                  <a:lnTo>
                    <a:pt x="341" y="402"/>
                  </a:lnTo>
                  <a:lnTo>
                    <a:pt x="341" y="372"/>
                  </a:lnTo>
                  <a:cubicBezTo>
                    <a:pt x="372" y="372"/>
                    <a:pt x="372" y="372"/>
                    <a:pt x="372" y="341"/>
                  </a:cubicBezTo>
                  <a:lnTo>
                    <a:pt x="372" y="341"/>
                  </a:lnTo>
                  <a:lnTo>
                    <a:pt x="372" y="341"/>
                  </a:lnTo>
                  <a:cubicBezTo>
                    <a:pt x="341" y="341"/>
                    <a:pt x="341" y="341"/>
                    <a:pt x="341" y="341"/>
                  </a:cubicBezTo>
                  <a:cubicBezTo>
                    <a:pt x="310" y="341"/>
                    <a:pt x="310" y="341"/>
                    <a:pt x="310" y="341"/>
                  </a:cubicBezTo>
                  <a:lnTo>
                    <a:pt x="310" y="341"/>
                  </a:lnTo>
                  <a:cubicBezTo>
                    <a:pt x="280" y="341"/>
                    <a:pt x="280" y="341"/>
                    <a:pt x="280" y="341"/>
                  </a:cubicBezTo>
                  <a:cubicBezTo>
                    <a:pt x="280" y="310"/>
                    <a:pt x="280" y="310"/>
                    <a:pt x="280" y="310"/>
                  </a:cubicBezTo>
                  <a:lnTo>
                    <a:pt x="280" y="310"/>
                  </a:lnTo>
                  <a:cubicBezTo>
                    <a:pt x="280" y="310"/>
                    <a:pt x="280" y="310"/>
                    <a:pt x="280" y="278"/>
                  </a:cubicBezTo>
                  <a:lnTo>
                    <a:pt x="280" y="278"/>
                  </a:lnTo>
                  <a:lnTo>
                    <a:pt x="280" y="248"/>
                  </a:lnTo>
                  <a:cubicBezTo>
                    <a:pt x="280" y="248"/>
                    <a:pt x="280" y="248"/>
                    <a:pt x="248" y="248"/>
                  </a:cubicBezTo>
                  <a:cubicBezTo>
                    <a:pt x="248" y="248"/>
                    <a:pt x="248" y="217"/>
                    <a:pt x="217" y="217"/>
                  </a:cubicBezTo>
                  <a:lnTo>
                    <a:pt x="186" y="185"/>
                  </a:lnTo>
                  <a:lnTo>
                    <a:pt x="186" y="185"/>
                  </a:lnTo>
                  <a:cubicBezTo>
                    <a:pt x="186" y="154"/>
                    <a:pt x="186" y="154"/>
                    <a:pt x="156" y="154"/>
                  </a:cubicBezTo>
                  <a:lnTo>
                    <a:pt x="156" y="154"/>
                  </a:lnTo>
                  <a:lnTo>
                    <a:pt x="124" y="154"/>
                  </a:lnTo>
                  <a:lnTo>
                    <a:pt x="124" y="154"/>
                  </a:lnTo>
                  <a:lnTo>
                    <a:pt x="93" y="154"/>
                  </a:lnTo>
                  <a:cubicBezTo>
                    <a:pt x="93" y="124"/>
                    <a:pt x="93" y="124"/>
                    <a:pt x="93" y="124"/>
                  </a:cubicBezTo>
                  <a:cubicBezTo>
                    <a:pt x="93" y="93"/>
                    <a:pt x="93" y="93"/>
                    <a:pt x="124" y="93"/>
                  </a:cubicBezTo>
                  <a:lnTo>
                    <a:pt x="124" y="93"/>
                  </a:lnTo>
                  <a:lnTo>
                    <a:pt x="124" y="93"/>
                  </a:lnTo>
                  <a:cubicBezTo>
                    <a:pt x="156" y="93"/>
                    <a:pt x="156" y="93"/>
                    <a:pt x="156" y="93"/>
                  </a:cubicBezTo>
                  <a:cubicBezTo>
                    <a:pt x="156" y="62"/>
                    <a:pt x="156" y="62"/>
                    <a:pt x="156" y="62"/>
                  </a:cubicBezTo>
                  <a:lnTo>
                    <a:pt x="156" y="30"/>
                  </a:lnTo>
                  <a:cubicBezTo>
                    <a:pt x="156" y="30"/>
                    <a:pt x="124" y="30"/>
                    <a:pt x="93" y="30"/>
                  </a:cubicBezTo>
                  <a:lnTo>
                    <a:pt x="93" y="30"/>
                  </a:lnTo>
                  <a:cubicBezTo>
                    <a:pt x="62" y="30"/>
                    <a:pt x="62" y="30"/>
                    <a:pt x="62" y="0"/>
                  </a:cubicBezTo>
                  <a:lnTo>
                    <a:pt x="62" y="0"/>
                  </a:lnTo>
                  <a:lnTo>
                    <a:pt x="62" y="0"/>
                  </a:lnTo>
                  <a:cubicBezTo>
                    <a:pt x="31" y="0"/>
                    <a:pt x="31" y="0"/>
                    <a:pt x="31" y="0"/>
                  </a:cubicBezTo>
                  <a:lnTo>
                    <a:pt x="31" y="0"/>
                  </a:lnTo>
                  <a:lnTo>
                    <a:pt x="31" y="30"/>
                  </a:lnTo>
                  <a:cubicBezTo>
                    <a:pt x="31" y="30"/>
                    <a:pt x="31" y="62"/>
                    <a:pt x="0" y="62"/>
                  </a:cubicBezTo>
                  <a:lnTo>
                    <a:pt x="0" y="62"/>
                  </a:lnTo>
                  <a:cubicBezTo>
                    <a:pt x="0" y="62"/>
                    <a:pt x="0" y="62"/>
                    <a:pt x="0" y="93"/>
                  </a:cubicBezTo>
                  <a:lnTo>
                    <a:pt x="0" y="93"/>
                  </a:lnTo>
                  <a:lnTo>
                    <a:pt x="0" y="93"/>
                  </a:lnTo>
                  <a:lnTo>
                    <a:pt x="0" y="93"/>
                  </a:lnTo>
                  <a:cubicBezTo>
                    <a:pt x="0" y="93"/>
                    <a:pt x="0" y="93"/>
                    <a:pt x="31" y="93"/>
                  </a:cubicBezTo>
                  <a:lnTo>
                    <a:pt x="31" y="93"/>
                  </a:lnTo>
                  <a:cubicBezTo>
                    <a:pt x="31" y="93"/>
                    <a:pt x="62" y="124"/>
                    <a:pt x="31" y="124"/>
                  </a:cubicBezTo>
                  <a:cubicBezTo>
                    <a:pt x="31" y="124"/>
                    <a:pt x="31" y="124"/>
                    <a:pt x="31" y="154"/>
                  </a:cubicBezTo>
                  <a:lnTo>
                    <a:pt x="31" y="154"/>
                  </a:lnTo>
                  <a:lnTo>
                    <a:pt x="31" y="185"/>
                  </a:lnTo>
                  <a:lnTo>
                    <a:pt x="31" y="185"/>
                  </a:lnTo>
                  <a:cubicBezTo>
                    <a:pt x="31" y="185"/>
                    <a:pt x="31" y="185"/>
                    <a:pt x="62" y="185"/>
                  </a:cubicBezTo>
                  <a:lnTo>
                    <a:pt x="62" y="185"/>
                  </a:lnTo>
                  <a:lnTo>
                    <a:pt x="62" y="185"/>
                  </a:lnTo>
                  <a:cubicBezTo>
                    <a:pt x="62" y="185"/>
                    <a:pt x="93" y="154"/>
                    <a:pt x="124" y="154"/>
                  </a:cubicBezTo>
                  <a:cubicBezTo>
                    <a:pt x="124" y="154"/>
                    <a:pt x="124" y="154"/>
                    <a:pt x="124" y="185"/>
                  </a:cubicBezTo>
                  <a:lnTo>
                    <a:pt x="124" y="217"/>
                  </a:lnTo>
                  <a:lnTo>
                    <a:pt x="124" y="217"/>
                  </a:lnTo>
                  <a:cubicBezTo>
                    <a:pt x="156" y="217"/>
                    <a:pt x="156" y="217"/>
                    <a:pt x="156" y="248"/>
                  </a:cubicBezTo>
                  <a:lnTo>
                    <a:pt x="156" y="278"/>
                  </a:lnTo>
                  <a:cubicBezTo>
                    <a:pt x="156" y="310"/>
                    <a:pt x="124" y="341"/>
                    <a:pt x="93" y="341"/>
                  </a:cubicBezTo>
                  <a:lnTo>
                    <a:pt x="93" y="341"/>
                  </a:lnTo>
                  <a:lnTo>
                    <a:pt x="93" y="341"/>
                  </a:lnTo>
                  <a:cubicBezTo>
                    <a:pt x="93" y="372"/>
                    <a:pt x="93" y="372"/>
                    <a:pt x="62" y="372"/>
                  </a:cubicBezTo>
                  <a:cubicBezTo>
                    <a:pt x="93" y="372"/>
                    <a:pt x="93" y="372"/>
                    <a:pt x="93" y="372"/>
                  </a:cubicBezTo>
                  <a:cubicBezTo>
                    <a:pt x="93" y="372"/>
                    <a:pt x="93" y="372"/>
                    <a:pt x="124" y="402"/>
                  </a:cubicBezTo>
                  <a:lnTo>
                    <a:pt x="124" y="372"/>
                  </a:lnTo>
                  <a:lnTo>
                    <a:pt x="156" y="372"/>
                  </a:lnTo>
                  <a:cubicBezTo>
                    <a:pt x="156" y="372"/>
                    <a:pt x="186" y="372"/>
                    <a:pt x="186" y="402"/>
                  </a:cubicBezTo>
                  <a:cubicBezTo>
                    <a:pt x="186" y="402"/>
                    <a:pt x="186" y="402"/>
                    <a:pt x="156" y="434"/>
                  </a:cubicBezTo>
                  <a:lnTo>
                    <a:pt x="156" y="434"/>
                  </a:lnTo>
                  <a:lnTo>
                    <a:pt x="156" y="434"/>
                  </a:lnTo>
                  <a:cubicBezTo>
                    <a:pt x="156" y="434"/>
                    <a:pt x="156" y="465"/>
                    <a:pt x="186" y="465"/>
                  </a:cubicBezTo>
                  <a:lnTo>
                    <a:pt x="186" y="434"/>
                  </a:lnTo>
                  <a:lnTo>
                    <a:pt x="217" y="434"/>
                  </a:lnTo>
                  <a:lnTo>
                    <a:pt x="248" y="43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5" name="Freeform 147"/>
            <p:cNvSpPr>
              <a:spLocks noChangeArrowheads="1"/>
            </p:cNvSpPr>
            <p:nvPr/>
          </p:nvSpPr>
          <p:spPr bwMode="auto">
            <a:xfrm>
              <a:off x="2206625" y="2549525"/>
              <a:ext cx="758825" cy="849313"/>
            </a:xfrm>
            <a:custGeom>
              <a:avLst/>
              <a:gdLst>
                <a:gd name="T0" fmla="*/ 1085 w 2108"/>
                <a:gd name="T1" fmla="*/ 155 h 2357"/>
                <a:gd name="T2" fmla="*/ 992 w 2108"/>
                <a:gd name="T3" fmla="*/ 155 h 2357"/>
                <a:gd name="T4" fmla="*/ 898 w 2108"/>
                <a:gd name="T5" fmla="*/ 186 h 2357"/>
                <a:gd name="T6" fmla="*/ 774 w 2108"/>
                <a:gd name="T7" fmla="*/ 217 h 2357"/>
                <a:gd name="T8" fmla="*/ 713 w 2108"/>
                <a:gd name="T9" fmla="*/ 124 h 2357"/>
                <a:gd name="T10" fmla="*/ 682 w 2108"/>
                <a:gd name="T11" fmla="*/ 0 h 2357"/>
                <a:gd name="T12" fmla="*/ 620 w 2108"/>
                <a:gd name="T13" fmla="*/ 62 h 2357"/>
                <a:gd name="T14" fmla="*/ 558 w 2108"/>
                <a:gd name="T15" fmla="*/ 62 h 2357"/>
                <a:gd name="T16" fmla="*/ 526 w 2108"/>
                <a:gd name="T17" fmla="*/ 93 h 2357"/>
                <a:gd name="T18" fmla="*/ 558 w 2108"/>
                <a:gd name="T19" fmla="*/ 155 h 2357"/>
                <a:gd name="T20" fmla="*/ 496 w 2108"/>
                <a:gd name="T21" fmla="*/ 217 h 2357"/>
                <a:gd name="T22" fmla="*/ 372 w 2108"/>
                <a:gd name="T23" fmla="*/ 248 h 2357"/>
                <a:gd name="T24" fmla="*/ 310 w 2108"/>
                <a:gd name="T25" fmla="*/ 186 h 2357"/>
                <a:gd name="T26" fmla="*/ 248 w 2108"/>
                <a:gd name="T27" fmla="*/ 186 h 2357"/>
                <a:gd name="T28" fmla="*/ 217 w 2108"/>
                <a:gd name="T29" fmla="*/ 248 h 2357"/>
                <a:gd name="T30" fmla="*/ 217 w 2108"/>
                <a:gd name="T31" fmla="*/ 341 h 2357"/>
                <a:gd name="T32" fmla="*/ 186 w 2108"/>
                <a:gd name="T33" fmla="*/ 589 h 2357"/>
                <a:gd name="T34" fmla="*/ 93 w 2108"/>
                <a:gd name="T35" fmla="*/ 589 h 2357"/>
                <a:gd name="T36" fmla="*/ 30 w 2108"/>
                <a:gd name="T37" fmla="*/ 651 h 2357"/>
                <a:gd name="T38" fmla="*/ 0 w 2108"/>
                <a:gd name="T39" fmla="*/ 744 h 2357"/>
                <a:gd name="T40" fmla="*/ 0 w 2108"/>
                <a:gd name="T41" fmla="*/ 806 h 2357"/>
                <a:gd name="T42" fmla="*/ 62 w 2108"/>
                <a:gd name="T43" fmla="*/ 899 h 2357"/>
                <a:gd name="T44" fmla="*/ 154 w 2108"/>
                <a:gd name="T45" fmla="*/ 775 h 2357"/>
                <a:gd name="T46" fmla="*/ 217 w 2108"/>
                <a:gd name="T47" fmla="*/ 961 h 2357"/>
                <a:gd name="T48" fmla="*/ 248 w 2108"/>
                <a:gd name="T49" fmla="*/ 961 h 2357"/>
                <a:gd name="T50" fmla="*/ 402 w 2108"/>
                <a:gd name="T51" fmla="*/ 899 h 2357"/>
                <a:gd name="T52" fmla="*/ 465 w 2108"/>
                <a:gd name="T53" fmla="*/ 930 h 2357"/>
                <a:gd name="T54" fmla="*/ 465 w 2108"/>
                <a:gd name="T55" fmla="*/ 992 h 2357"/>
                <a:gd name="T56" fmla="*/ 496 w 2108"/>
                <a:gd name="T57" fmla="*/ 1054 h 2357"/>
                <a:gd name="T58" fmla="*/ 589 w 2108"/>
                <a:gd name="T59" fmla="*/ 1084 h 2357"/>
                <a:gd name="T60" fmla="*/ 713 w 2108"/>
                <a:gd name="T61" fmla="*/ 1178 h 2357"/>
                <a:gd name="T62" fmla="*/ 744 w 2108"/>
                <a:gd name="T63" fmla="*/ 1271 h 2357"/>
                <a:gd name="T64" fmla="*/ 806 w 2108"/>
                <a:gd name="T65" fmla="*/ 1301 h 2357"/>
                <a:gd name="T66" fmla="*/ 837 w 2108"/>
                <a:gd name="T67" fmla="*/ 1364 h 2357"/>
                <a:gd name="T68" fmla="*/ 868 w 2108"/>
                <a:gd name="T69" fmla="*/ 1425 h 2357"/>
                <a:gd name="T70" fmla="*/ 868 w 2108"/>
                <a:gd name="T71" fmla="*/ 1549 h 2357"/>
                <a:gd name="T72" fmla="*/ 868 w 2108"/>
                <a:gd name="T73" fmla="*/ 1673 h 2357"/>
                <a:gd name="T74" fmla="*/ 898 w 2108"/>
                <a:gd name="T75" fmla="*/ 1673 h 2357"/>
                <a:gd name="T76" fmla="*/ 961 w 2108"/>
                <a:gd name="T77" fmla="*/ 1673 h 2357"/>
                <a:gd name="T78" fmla="*/ 1022 w 2108"/>
                <a:gd name="T79" fmla="*/ 1767 h 2357"/>
                <a:gd name="T80" fmla="*/ 1054 w 2108"/>
                <a:gd name="T81" fmla="*/ 1860 h 2357"/>
                <a:gd name="T82" fmla="*/ 1116 w 2108"/>
                <a:gd name="T83" fmla="*/ 1984 h 2357"/>
                <a:gd name="T84" fmla="*/ 1022 w 2108"/>
                <a:gd name="T85" fmla="*/ 2077 h 2357"/>
                <a:gd name="T86" fmla="*/ 930 w 2108"/>
                <a:gd name="T87" fmla="*/ 2201 h 2357"/>
                <a:gd name="T88" fmla="*/ 992 w 2108"/>
                <a:gd name="T89" fmla="*/ 2263 h 2357"/>
                <a:gd name="T90" fmla="*/ 1116 w 2108"/>
                <a:gd name="T91" fmla="*/ 2356 h 2357"/>
                <a:gd name="T92" fmla="*/ 1364 w 2108"/>
                <a:gd name="T93" fmla="*/ 2045 h 2357"/>
                <a:gd name="T94" fmla="*/ 1394 w 2108"/>
                <a:gd name="T95" fmla="*/ 1891 h 2357"/>
                <a:gd name="T96" fmla="*/ 1518 w 2108"/>
                <a:gd name="T97" fmla="*/ 1797 h 2357"/>
                <a:gd name="T98" fmla="*/ 1674 w 2108"/>
                <a:gd name="T99" fmla="*/ 1736 h 2357"/>
                <a:gd name="T100" fmla="*/ 1798 w 2108"/>
                <a:gd name="T101" fmla="*/ 1549 h 2357"/>
                <a:gd name="T102" fmla="*/ 1890 w 2108"/>
                <a:gd name="T103" fmla="*/ 1271 h 2357"/>
                <a:gd name="T104" fmla="*/ 1922 w 2108"/>
                <a:gd name="T105" fmla="*/ 1054 h 2357"/>
                <a:gd name="T106" fmla="*/ 2046 w 2108"/>
                <a:gd name="T107" fmla="*/ 899 h 2357"/>
                <a:gd name="T108" fmla="*/ 2107 w 2108"/>
                <a:gd name="T109" fmla="*/ 682 h 2357"/>
                <a:gd name="T110" fmla="*/ 1890 w 2108"/>
                <a:gd name="T111" fmla="*/ 527 h 2357"/>
                <a:gd name="T112" fmla="*/ 1735 w 2108"/>
                <a:gd name="T113" fmla="*/ 465 h 2357"/>
                <a:gd name="T114" fmla="*/ 1611 w 2108"/>
                <a:gd name="T115" fmla="*/ 465 h 2357"/>
                <a:gd name="T116" fmla="*/ 1487 w 2108"/>
                <a:gd name="T117" fmla="*/ 372 h 2357"/>
                <a:gd name="T118" fmla="*/ 1333 w 2108"/>
                <a:gd name="T119" fmla="*/ 372 h 2357"/>
                <a:gd name="T120" fmla="*/ 1270 w 2108"/>
                <a:gd name="T121" fmla="*/ 310 h 2357"/>
                <a:gd name="T122" fmla="*/ 1209 w 2108"/>
                <a:gd name="T123" fmla="*/ 124 h 2357"/>
                <a:gd name="T124" fmla="*/ 1178 w 2108"/>
                <a:gd name="T125" fmla="*/ 93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08" h="2357">
                  <a:moveTo>
                    <a:pt x="1178" y="93"/>
                  </a:moveTo>
                  <a:lnTo>
                    <a:pt x="1178" y="93"/>
                  </a:lnTo>
                  <a:lnTo>
                    <a:pt x="1178" y="93"/>
                  </a:lnTo>
                  <a:cubicBezTo>
                    <a:pt x="1178" y="124"/>
                    <a:pt x="1178" y="124"/>
                    <a:pt x="1146" y="155"/>
                  </a:cubicBezTo>
                  <a:lnTo>
                    <a:pt x="1146" y="155"/>
                  </a:lnTo>
                  <a:lnTo>
                    <a:pt x="1116" y="155"/>
                  </a:lnTo>
                  <a:cubicBezTo>
                    <a:pt x="1085" y="155"/>
                    <a:pt x="1085" y="155"/>
                    <a:pt x="1085" y="155"/>
                  </a:cubicBezTo>
                  <a:lnTo>
                    <a:pt x="1085" y="155"/>
                  </a:lnTo>
                  <a:lnTo>
                    <a:pt x="1085" y="155"/>
                  </a:lnTo>
                  <a:cubicBezTo>
                    <a:pt x="1054" y="155"/>
                    <a:pt x="1054" y="155"/>
                    <a:pt x="1054" y="155"/>
                  </a:cubicBezTo>
                  <a:lnTo>
                    <a:pt x="1054" y="155"/>
                  </a:lnTo>
                  <a:cubicBezTo>
                    <a:pt x="1054" y="155"/>
                    <a:pt x="1054" y="155"/>
                    <a:pt x="1022" y="155"/>
                  </a:cubicBezTo>
                  <a:cubicBezTo>
                    <a:pt x="1022" y="155"/>
                    <a:pt x="1022" y="155"/>
                    <a:pt x="992" y="155"/>
                  </a:cubicBezTo>
                  <a:lnTo>
                    <a:pt x="992" y="155"/>
                  </a:lnTo>
                  <a:lnTo>
                    <a:pt x="992" y="155"/>
                  </a:lnTo>
                  <a:lnTo>
                    <a:pt x="992" y="155"/>
                  </a:lnTo>
                  <a:cubicBezTo>
                    <a:pt x="961" y="155"/>
                    <a:pt x="961" y="186"/>
                    <a:pt x="961" y="186"/>
                  </a:cubicBezTo>
                  <a:cubicBezTo>
                    <a:pt x="930" y="186"/>
                    <a:pt x="930" y="186"/>
                    <a:pt x="930" y="186"/>
                  </a:cubicBezTo>
                  <a:lnTo>
                    <a:pt x="930" y="186"/>
                  </a:lnTo>
                  <a:cubicBezTo>
                    <a:pt x="930" y="186"/>
                    <a:pt x="930" y="186"/>
                    <a:pt x="898" y="186"/>
                  </a:cubicBezTo>
                  <a:lnTo>
                    <a:pt x="898" y="186"/>
                  </a:lnTo>
                  <a:cubicBezTo>
                    <a:pt x="898" y="186"/>
                    <a:pt x="898" y="186"/>
                    <a:pt x="868" y="186"/>
                  </a:cubicBezTo>
                  <a:lnTo>
                    <a:pt x="868" y="186"/>
                  </a:lnTo>
                  <a:cubicBezTo>
                    <a:pt x="868" y="217"/>
                    <a:pt x="868" y="217"/>
                    <a:pt x="837" y="217"/>
                  </a:cubicBezTo>
                  <a:lnTo>
                    <a:pt x="837" y="217"/>
                  </a:lnTo>
                  <a:cubicBezTo>
                    <a:pt x="837" y="217"/>
                    <a:pt x="837" y="217"/>
                    <a:pt x="806" y="217"/>
                  </a:cubicBezTo>
                  <a:lnTo>
                    <a:pt x="806" y="217"/>
                  </a:lnTo>
                  <a:cubicBezTo>
                    <a:pt x="806" y="217"/>
                    <a:pt x="806" y="217"/>
                    <a:pt x="774" y="217"/>
                  </a:cubicBezTo>
                  <a:cubicBezTo>
                    <a:pt x="774" y="217"/>
                    <a:pt x="774" y="217"/>
                    <a:pt x="744" y="217"/>
                  </a:cubicBezTo>
                  <a:lnTo>
                    <a:pt x="744" y="217"/>
                  </a:lnTo>
                  <a:lnTo>
                    <a:pt x="744" y="217"/>
                  </a:lnTo>
                  <a:cubicBezTo>
                    <a:pt x="713" y="186"/>
                    <a:pt x="713" y="186"/>
                    <a:pt x="713" y="155"/>
                  </a:cubicBezTo>
                  <a:lnTo>
                    <a:pt x="713" y="155"/>
                  </a:lnTo>
                  <a:lnTo>
                    <a:pt x="713" y="155"/>
                  </a:lnTo>
                  <a:lnTo>
                    <a:pt x="713" y="124"/>
                  </a:lnTo>
                  <a:lnTo>
                    <a:pt x="713" y="124"/>
                  </a:lnTo>
                  <a:lnTo>
                    <a:pt x="713" y="93"/>
                  </a:lnTo>
                  <a:lnTo>
                    <a:pt x="713" y="93"/>
                  </a:lnTo>
                  <a:lnTo>
                    <a:pt x="713" y="93"/>
                  </a:lnTo>
                  <a:lnTo>
                    <a:pt x="713" y="62"/>
                  </a:lnTo>
                  <a:lnTo>
                    <a:pt x="713" y="31"/>
                  </a:lnTo>
                  <a:cubicBezTo>
                    <a:pt x="713" y="31"/>
                    <a:pt x="713" y="31"/>
                    <a:pt x="682" y="0"/>
                  </a:cubicBezTo>
                  <a:cubicBezTo>
                    <a:pt x="682" y="31"/>
                    <a:pt x="682" y="31"/>
                    <a:pt x="682" y="31"/>
                  </a:cubicBezTo>
                  <a:lnTo>
                    <a:pt x="650" y="31"/>
                  </a:lnTo>
                  <a:lnTo>
                    <a:pt x="650" y="31"/>
                  </a:lnTo>
                  <a:lnTo>
                    <a:pt x="650" y="31"/>
                  </a:lnTo>
                  <a:lnTo>
                    <a:pt x="620" y="62"/>
                  </a:lnTo>
                  <a:lnTo>
                    <a:pt x="620" y="62"/>
                  </a:lnTo>
                  <a:lnTo>
                    <a:pt x="620" y="62"/>
                  </a:lnTo>
                  <a:cubicBezTo>
                    <a:pt x="589" y="62"/>
                    <a:pt x="589" y="62"/>
                    <a:pt x="589" y="62"/>
                  </a:cubicBezTo>
                  <a:lnTo>
                    <a:pt x="589" y="62"/>
                  </a:lnTo>
                  <a:lnTo>
                    <a:pt x="589" y="62"/>
                  </a:lnTo>
                  <a:lnTo>
                    <a:pt x="589" y="93"/>
                  </a:lnTo>
                  <a:lnTo>
                    <a:pt x="589" y="93"/>
                  </a:lnTo>
                  <a:cubicBezTo>
                    <a:pt x="558" y="93"/>
                    <a:pt x="558" y="93"/>
                    <a:pt x="558" y="93"/>
                  </a:cubicBezTo>
                  <a:lnTo>
                    <a:pt x="558" y="62"/>
                  </a:lnTo>
                  <a:lnTo>
                    <a:pt x="558" y="62"/>
                  </a:lnTo>
                  <a:cubicBezTo>
                    <a:pt x="558" y="62"/>
                    <a:pt x="558" y="62"/>
                    <a:pt x="526" y="62"/>
                  </a:cubicBezTo>
                  <a:lnTo>
                    <a:pt x="526" y="62"/>
                  </a:lnTo>
                  <a:lnTo>
                    <a:pt x="526" y="62"/>
                  </a:lnTo>
                  <a:lnTo>
                    <a:pt x="526" y="62"/>
                  </a:lnTo>
                  <a:lnTo>
                    <a:pt x="526" y="62"/>
                  </a:lnTo>
                  <a:lnTo>
                    <a:pt x="526" y="93"/>
                  </a:lnTo>
                  <a:lnTo>
                    <a:pt x="526" y="93"/>
                  </a:lnTo>
                  <a:lnTo>
                    <a:pt x="558" y="93"/>
                  </a:lnTo>
                  <a:lnTo>
                    <a:pt x="558" y="93"/>
                  </a:lnTo>
                  <a:lnTo>
                    <a:pt x="589" y="124"/>
                  </a:lnTo>
                  <a:lnTo>
                    <a:pt x="589" y="124"/>
                  </a:lnTo>
                  <a:lnTo>
                    <a:pt x="589" y="124"/>
                  </a:lnTo>
                  <a:lnTo>
                    <a:pt x="558" y="155"/>
                  </a:lnTo>
                  <a:lnTo>
                    <a:pt x="558" y="155"/>
                  </a:lnTo>
                  <a:lnTo>
                    <a:pt x="526" y="155"/>
                  </a:lnTo>
                  <a:lnTo>
                    <a:pt x="526" y="155"/>
                  </a:lnTo>
                  <a:cubicBezTo>
                    <a:pt x="526" y="186"/>
                    <a:pt x="526" y="186"/>
                    <a:pt x="526" y="186"/>
                  </a:cubicBezTo>
                  <a:cubicBezTo>
                    <a:pt x="526" y="186"/>
                    <a:pt x="526" y="186"/>
                    <a:pt x="526" y="217"/>
                  </a:cubicBezTo>
                  <a:cubicBezTo>
                    <a:pt x="496" y="217"/>
                    <a:pt x="496" y="217"/>
                    <a:pt x="496" y="217"/>
                  </a:cubicBezTo>
                  <a:lnTo>
                    <a:pt x="496" y="217"/>
                  </a:lnTo>
                  <a:cubicBezTo>
                    <a:pt x="465" y="217"/>
                    <a:pt x="465" y="217"/>
                    <a:pt x="465" y="248"/>
                  </a:cubicBezTo>
                  <a:lnTo>
                    <a:pt x="465" y="248"/>
                  </a:lnTo>
                  <a:lnTo>
                    <a:pt x="434" y="248"/>
                  </a:lnTo>
                  <a:lnTo>
                    <a:pt x="434" y="248"/>
                  </a:lnTo>
                  <a:lnTo>
                    <a:pt x="402" y="248"/>
                  </a:lnTo>
                  <a:cubicBezTo>
                    <a:pt x="402" y="248"/>
                    <a:pt x="402" y="248"/>
                    <a:pt x="372" y="248"/>
                  </a:cubicBezTo>
                  <a:lnTo>
                    <a:pt x="372" y="248"/>
                  </a:lnTo>
                  <a:cubicBezTo>
                    <a:pt x="372" y="248"/>
                    <a:pt x="372" y="248"/>
                    <a:pt x="341" y="248"/>
                  </a:cubicBezTo>
                  <a:lnTo>
                    <a:pt x="341" y="248"/>
                  </a:lnTo>
                  <a:lnTo>
                    <a:pt x="341" y="248"/>
                  </a:lnTo>
                  <a:cubicBezTo>
                    <a:pt x="341" y="248"/>
                    <a:pt x="341" y="248"/>
                    <a:pt x="310" y="217"/>
                  </a:cubicBezTo>
                  <a:lnTo>
                    <a:pt x="310" y="217"/>
                  </a:lnTo>
                  <a:cubicBezTo>
                    <a:pt x="310" y="186"/>
                    <a:pt x="310" y="186"/>
                    <a:pt x="310" y="186"/>
                  </a:cubicBezTo>
                  <a:lnTo>
                    <a:pt x="310" y="186"/>
                  </a:lnTo>
                  <a:lnTo>
                    <a:pt x="310" y="186"/>
                  </a:lnTo>
                  <a:lnTo>
                    <a:pt x="310" y="186"/>
                  </a:lnTo>
                  <a:cubicBezTo>
                    <a:pt x="310" y="186"/>
                    <a:pt x="310" y="186"/>
                    <a:pt x="278" y="186"/>
                  </a:cubicBezTo>
                  <a:lnTo>
                    <a:pt x="278" y="186"/>
                  </a:lnTo>
                  <a:lnTo>
                    <a:pt x="278" y="186"/>
                  </a:lnTo>
                  <a:lnTo>
                    <a:pt x="248" y="186"/>
                  </a:lnTo>
                  <a:lnTo>
                    <a:pt x="248" y="186"/>
                  </a:lnTo>
                  <a:cubicBezTo>
                    <a:pt x="248" y="217"/>
                    <a:pt x="248" y="217"/>
                    <a:pt x="248" y="217"/>
                  </a:cubicBezTo>
                  <a:lnTo>
                    <a:pt x="248" y="248"/>
                  </a:lnTo>
                  <a:lnTo>
                    <a:pt x="248" y="248"/>
                  </a:lnTo>
                  <a:lnTo>
                    <a:pt x="217" y="248"/>
                  </a:lnTo>
                  <a:lnTo>
                    <a:pt x="217" y="248"/>
                  </a:lnTo>
                  <a:lnTo>
                    <a:pt x="217" y="248"/>
                  </a:lnTo>
                  <a:lnTo>
                    <a:pt x="217" y="248"/>
                  </a:lnTo>
                  <a:cubicBezTo>
                    <a:pt x="217" y="279"/>
                    <a:pt x="186" y="279"/>
                    <a:pt x="186" y="279"/>
                  </a:cubicBezTo>
                  <a:lnTo>
                    <a:pt x="186" y="279"/>
                  </a:lnTo>
                  <a:lnTo>
                    <a:pt x="186" y="279"/>
                  </a:lnTo>
                  <a:lnTo>
                    <a:pt x="186" y="279"/>
                  </a:lnTo>
                  <a:cubicBezTo>
                    <a:pt x="217" y="279"/>
                    <a:pt x="217" y="310"/>
                    <a:pt x="217" y="341"/>
                  </a:cubicBezTo>
                  <a:lnTo>
                    <a:pt x="217" y="341"/>
                  </a:lnTo>
                  <a:lnTo>
                    <a:pt x="217" y="341"/>
                  </a:lnTo>
                  <a:cubicBezTo>
                    <a:pt x="217" y="372"/>
                    <a:pt x="217" y="434"/>
                    <a:pt x="217" y="527"/>
                  </a:cubicBezTo>
                  <a:lnTo>
                    <a:pt x="217" y="527"/>
                  </a:lnTo>
                  <a:cubicBezTo>
                    <a:pt x="217" y="527"/>
                    <a:pt x="217" y="527"/>
                    <a:pt x="217" y="558"/>
                  </a:cubicBezTo>
                  <a:cubicBezTo>
                    <a:pt x="248" y="558"/>
                    <a:pt x="248" y="558"/>
                    <a:pt x="248" y="558"/>
                  </a:cubicBezTo>
                  <a:cubicBezTo>
                    <a:pt x="186" y="558"/>
                    <a:pt x="186" y="558"/>
                    <a:pt x="186" y="558"/>
                  </a:cubicBezTo>
                  <a:cubicBezTo>
                    <a:pt x="186" y="558"/>
                    <a:pt x="186" y="558"/>
                    <a:pt x="186" y="589"/>
                  </a:cubicBezTo>
                  <a:lnTo>
                    <a:pt x="186" y="589"/>
                  </a:lnTo>
                  <a:lnTo>
                    <a:pt x="154" y="589"/>
                  </a:lnTo>
                  <a:lnTo>
                    <a:pt x="154" y="589"/>
                  </a:lnTo>
                  <a:lnTo>
                    <a:pt x="154" y="589"/>
                  </a:lnTo>
                  <a:lnTo>
                    <a:pt x="154" y="589"/>
                  </a:lnTo>
                  <a:lnTo>
                    <a:pt x="154" y="589"/>
                  </a:lnTo>
                  <a:cubicBezTo>
                    <a:pt x="124" y="589"/>
                    <a:pt x="124" y="589"/>
                    <a:pt x="93" y="589"/>
                  </a:cubicBezTo>
                  <a:lnTo>
                    <a:pt x="93" y="589"/>
                  </a:lnTo>
                  <a:lnTo>
                    <a:pt x="93" y="589"/>
                  </a:lnTo>
                  <a:cubicBezTo>
                    <a:pt x="62" y="589"/>
                    <a:pt x="62" y="589"/>
                    <a:pt x="62" y="589"/>
                  </a:cubicBezTo>
                  <a:lnTo>
                    <a:pt x="62" y="589"/>
                  </a:lnTo>
                  <a:cubicBezTo>
                    <a:pt x="62" y="620"/>
                    <a:pt x="30" y="620"/>
                    <a:pt x="30" y="620"/>
                  </a:cubicBezTo>
                  <a:lnTo>
                    <a:pt x="30" y="620"/>
                  </a:lnTo>
                  <a:cubicBezTo>
                    <a:pt x="30" y="651"/>
                    <a:pt x="30" y="651"/>
                    <a:pt x="30" y="651"/>
                  </a:cubicBezTo>
                  <a:lnTo>
                    <a:pt x="30" y="651"/>
                  </a:lnTo>
                  <a:cubicBezTo>
                    <a:pt x="30" y="651"/>
                    <a:pt x="30" y="651"/>
                    <a:pt x="30" y="682"/>
                  </a:cubicBezTo>
                  <a:lnTo>
                    <a:pt x="30" y="682"/>
                  </a:lnTo>
                  <a:lnTo>
                    <a:pt x="30" y="682"/>
                  </a:lnTo>
                  <a:lnTo>
                    <a:pt x="30" y="682"/>
                  </a:lnTo>
                  <a:lnTo>
                    <a:pt x="30" y="682"/>
                  </a:lnTo>
                  <a:cubicBezTo>
                    <a:pt x="30" y="713"/>
                    <a:pt x="30" y="713"/>
                    <a:pt x="0" y="744"/>
                  </a:cubicBezTo>
                  <a:lnTo>
                    <a:pt x="0" y="744"/>
                  </a:lnTo>
                  <a:lnTo>
                    <a:pt x="0" y="744"/>
                  </a:lnTo>
                  <a:lnTo>
                    <a:pt x="0" y="744"/>
                  </a:lnTo>
                  <a:lnTo>
                    <a:pt x="0" y="775"/>
                  </a:lnTo>
                  <a:lnTo>
                    <a:pt x="0" y="775"/>
                  </a:lnTo>
                  <a:lnTo>
                    <a:pt x="0" y="806"/>
                  </a:lnTo>
                  <a:lnTo>
                    <a:pt x="0" y="806"/>
                  </a:lnTo>
                  <a:lnTo>
                    <a:pt x="0" y="806"/>
                  </a:lnTo>
                  <a:lnTo>
                    <a:pt x="0" y="806"/>
                  </a:lnTo>
                  <a:cubicBezTo>
                    <a:pt x="30" y="837"/>
                    <a:pt x="30" y="837"/>
                    <a:pt x="30" y="868"/>
                  </a:cubicBezTo>
                  <a:lnTo>
                    <a:pt x="30" y="868"/>
                  </a:lnTo>
                  <a:lnTo>
                    <a:pt x="30" y="868"/>
                  </a:lnTo>
                  <a:lnTo>
                    <a:pt x="62" y="868"/>
                  </a:lnTo>
                  <a:cubicBezTo>
                    <a:pt x="62" y="899"/>
                    <a:pt x="62" y="899"/>
                    <a:pt x="62" y="899"/>
                  </a:cubicBezTo>
                  <a:lnTo>
                    <a:pt x="62" y="899"/>
                  </a:lnTo>
                  <a:lnTo>
                    <a:pt x="62" y="899"/>
                  </a:lnTo>
                  <a:cubicBezTo>
                    <a:pt x="93" y="899"/>
                    <a:pt x="93" y="899"/>
                    <a:pt x="93" y="899"/>
                  </a:cubicBezTo>
                  <a:lnTo>
                    <a:pt x="93" y="899"/>
                  </a:lnTo>
                  <a:lnTo>
                    <a:pt x="93" y="899"/>
                  </a:lnTo>
                  <a:cubicBezTo>
                    <a:pt x="93" y="899"/>
                    <a:pt x="93" y="899"/>
                    <a:pt x="124" y="868"/>
                  </a:cubicBezTo>
                  <a:lnTo>
                    <a:pt x="124" y="868"/>
                  </a:lnTo>
                  <a:cubicBezTo>
                    <a:pt x="154" y="775"/>
                    <a:pt x="154" y="775"/>
                    <a:pt x="154" y="775"/>
                  </a:cubicBezTo>
                  <a:cubicBezTo>
                    <a:pt x="154" y="899"/>
                    <a:pt x="154" y="899"/>
                    <a:pt x="154" y="899"/>
                  </a:cubicBezTo>
                  <a:cubicBezTo>
                    <a:pt x="154" y="899"/>
                    <a:pt x="154" y="930"/>
                    <a:pt x="154" y="961"/>
                  </a:cubicBezTo>
                  <a:lnTo>
                    <a:pt x="186" y="961"/>
                  </a:lnTo>
                  <a:lnTo>
                    <a:pt x="186" y="961"/>
                  </a:lnTo>
                  <a:lnTo>
                    <a:pt x="186" y="961"/>
                  </a:lnTo>
                  <a:cubicBezTo>
                    <a:pt x="217" y="961"/>
                    <a:pt x="217" y="961"/>
                    <a:pt x="217" y="961"/>
                  </a:cubicBezTo>
                  <a:lnTo>
                    <a:pt x="217" y="961"/>
                  </a:lnTo>
                  <a:lnTo>
                    <a:pt x="217" y="961"/>
                  </a:lnTo>
                  <a:lnTo>
                    <a:pt x="217" y="961"/>
                  </a:lnTo>
                  <a:cubicBezTo>
                    <a:pt x="217" y="961"/>
                    <a:pt x="217" y="961"/>
                    <a:pt x="248" y="961"/>
                  </a:cubicBezTo>
                  <a:lnTo>
                    <a:pt x="248" y="961"/>
                  </a:lnTo>
                  <a:lnTo>
                    <a:pt x="248" y="961"/>
                  </a:lnTo>
                  <a:lnTo>
                    <a:pt x="248" y="961"/>
                  </a:lnTo>
                  <a:lnTo>
                    <a:pt x="248" y="961"/>
                  </a:lnTo>
                  <a:lnTo>
                    <a:pt x="248" y="961"/>
                  </a:lnTo>
                  <a:cubicBezTo>
                    <a:pt x="278" y="961"/>
                    <a:pt x="278" y="930"/>
                    <a:pt x="278" y="930"/>
                  </a:cubicBezTo>
                  <a:lnTo>
                    <a:pt x="278" y="930"/>
                  </a:lnTo>
                  <a:cubicBezTo>
                    <a:pt x="310" y="930"/>
                    <a:pt x="310" y="899"/>
                    <a:pt x="341" y="899"/>
                  </a:cubicBezTo>
                  <a:lnTo>
                    <a:pt x="341" y="899"/>
                  </a:lnTo>
                  <a:cubicBezTo>
                    <a:pt x="341" y="868"/>
                    <a:pt x="372" y="868"/>
                    <a:pt x="372" y="868"/>
                  </a:cubicBezTo>
                  <a:cubicBezTo>
                    <a:pt x="372" y="868"/>
                    <a:pt x="402" y="868"/>
                    <a:pt x="402" y="899"/>
                  </a:cubicBezTo>
                  <a:lnTo>
                    <a:pt x="402" y="899"/>
                  </a:lnTo>
                  <a:cubicBezTo>
                    <a:pt x="402" y="868"/>
                    <a:pt x="402" y="868"/>
                    <a:pt x="434" y="868"/>
                  </a:cubicBezTo>
                  <a:lnTo>
                    <a:pt x="434" y="868"/>
                  </a:lnTo>
                  <a:cubicBezTo>
                    <a:pt x="434" y="868"/>
                    <a:pt x="434" y="868"/>
                    <a:pt x="465" y="899"/>
                  </a:cubicBezTo>
                  <a:lnTo>
                    <a:pt x="465" y="899"/>
                  </a:lnTo>
                  <a:lnTo>
                    <a:pt x="465" y="899"/>
                  </a:lnTo>
                  <a:cubicBezTo>
                    <a:pt x="465" y="930"/>
                    <a:pt x="465" y="930"/>
                    <a:pt x="465" y="930"/>
                  </a:cubicBezTo>
                  <a:lnTo>
                    <a:pt x="465" y="930"/>
                  </a:lnTo>
                  <a:lnTo>
                    <a:pt x="465" y="961"/>
                  </a:lnTo>
                  <a:cubicBezTo>
                    <a:pt x="465" y="961"/>
                    <a:pt x="465" y="961"/>
                    <a:pt x="465" y="992"/>
                  </a:cubicBezTo>
                  <a:lnTo>
                    <a:pt x="465" y="992"/>
                  </a:lnTo>
                  <a:lnTo>
                    <a:pt x="465" y="992"/>
                  </a:lnTo>
                  <a:lnTo>
                    <a:pt x="465" y="992"/>
                  </a:lnTo>
                  <a:lnTo>
                    <a:pt x="465" y="992"/>
                  </a:lnTo>
                  <a:cubicBezTo>
                    <a:pt x="465" y="1023"/>
                    <a:pt x="465" y="1023"/>
                    <a:pt x="465" y="1023"/>
                  </a:cubicBezTo>
                  <a:lnTo>
                    <a:pt x="465" y="1023"/>
                  </a:lnTo>
                  <a:lnTo>
                    <a:pt x="465" y="1023"/>
                  </a:lnTo>
                  <a:lnTo>
                    <a:pt x="465" y="1023"/>
                  </a:lnTo>
                  <a:lnTo>
                    <a:pt x="496" y="1023"/>
                  </a:lnTo>
                  <a:lnTo>
                    <a:pt x="496" y="1054"/>
                  </a:lnTo>
                  <a:lnTo>
                    <a:pt x="496" y="1054"/>
                  </a:lnTo>
                  <a:lnTo>
                    <a:pt x="496" y="1054"/>
                  </a:lnTo>
                  <a:cubicBezTo>
                    <a:pt x="526" y="1054"/>
                    <a:pt x="526" y="1054"/>
                    <a:pt x="526" y="1054"/>
                  </a:cubicBezTo>
                  <a:lnTo>
                    <a:pt x="526" y="1054"/>
                  </a:lnTo>
                  <a:cubicBezTo>
                    <a:pt x="526" y="1084"/>
                    <a:pt x="558" y="1084"/>
                    <a:pt x="558" y="1084"/>
                  </a:cubicBezTo>
                  <a:lnTo>
                    <a:pt x="558" y="1084"/>
                  </a:lnTo>
                  <a:lnTo>
                    <a:pt x="589" y="1084"/>
                  </a:lnTo>
                  <a:lnTo>
                    <a:pt x="589" y="1084"/>
                  </a:lnTo>
                  <a:cubicBezTo>
                    <a:pt x="620" y="1084"/>
                    <a:pt x="620" y="1084"/>
                    <a:pt x="620" y="1084"/>
                  </a:cubicBezTo>
                  <a:lnTo>
                    <a:pt x="620" y="1084"/>
                  </a:lnTo>
                  <a:cubicBezTo>
                    <a:pt x="620" y="1084"/>
                    <a:pt x="620" y="1116"/>
                    <a:pt x="650" y="1116"/>
                  </a:cubicBezTo>
                  <a:lnTo>
                    <a:pt x="650" y="1116"/>
                  </a:lnTo>
                  <a:lnTo>
                    <a:pt x="650" y="1116"/>
                  </a:lnTo>
                  <a:cubicBezTo>
                    <a:pt x="682" y="1116"/>
                    <a:pt x="682" y="1116"/>
                    <a:pt x="682" y="1116"/>
                  </a:cubicBezTo>
                  <a:cubicBezTo>
                    <a:pt x="713" y="1116"/>
                    <a:pt x="713" y="1147"/>
                    <a:pt x="713" y="1178"/>
                  </a:cubicBezTo>
                  <a:lnTo>
                    <a:pt x="713" y="1178"/>
                  </a:lnTo>
                  <a:cubicBezTo>
                    <a:pt x="744" y="1178"/>
                    <a:pt x="744" y="1178"/>
                    <a:pt x="744" y="1209"/>
                  </a:cubicBezTo>
                  <a:lnTo>
                    <a:pt x="744" y="1209"/>
                  </a:lnTo>
                  <a:cubicBezTo>
                    <a:pt x="744" y="1209"/>
                    <a:pt x="713" y="1209"/>
                    <a:pt x="713" y="1240"/>
                  </a:cubicBezTo>
                  <a:lnTo>
                    <a:pt x="713" y="1240"/>
                  </a:lnTo>
                  <a:cubicBezTo>
                    <a:pt x="744" y="1240"/>
                    <a:pt x="744" y="1240"/>
                    <a:pt x="744" y="1240"/>
                  </a:cubicBezTo>
                  <a:cubicBezTo>
                    <a:pt x="744" y="1271"/>
                    <a:pt x="744" y="1271"/>
                    <a:pt x="744" y="1271"/>
                  </a:cubicBezTo>
                  <a:lnTo>
                    <a:pt x="744" y="1271"/>
                  </a:lnTo>
                  <a:lnTo>
                    <a:pt x="744" y="1301"/>
                  </a:lnTo>
                  <a:lnTo>
                    <a:pt x="744" y="1301"/>
                  </a:lnTo>
                  <a:lnTo>
                    <a:pt x="744" y="1301"/>
                  </a:lnTo>
                  <a:lnTo>
                    <a:pt x="744" y="1301"/>
                  </a:lnTo>
                  <a:lnTo>
                    <a:pt x="774" y="1301"/>
                  </a:lnTo>
                  <a:cubicBezTo>
                    <a:pt x="806" y="1301"/>
                    <a:pt x="806" y="1301"/>
                    <a:pt x="806" y="1301"/>
                  </a:cubicBezTo>
                  <a:cubicBezTo>
                    <a:pt x="837" y="1301"/>
                    <a:pt x="837" y="1301"/>
                    <a:pt x="837" y="1301"/>
                  </a:cubicBezTo>
                  <a:lnTo>
                    <a:pt x="837" y="1333"/>
                  </a:lnTo>
                  <a:lnTo>
                    <a:pt x="837" y="1333"/>
                  </a:lnTo>
                  <a:lnTo>
                    <a:pt x="837" y="1364"/>
                  </a:lnTo>
                  <a:lnTo>
                    <a:pt x="837" y="1364"/>
                  </a:lnTo>
                  <a:lnTo>
                    <a:pt x="837" y="1364"/>
                  </a:lnTo>
                  <a:lnTo>
                    <a:pt x="837" y="1364"/>
                  </a:lnTo>
                  <a:lnTo>
                    <a:pt x="837" y="1364"/>
                  </a:lnTo>
                  <a:lnTo>
                    <a:pt x="837" y="1364"/>
                  </a:lnTo>
                  <a:lnTo>
                    <a:pt x="837" y="1364"/>
                  </a:lnTo>
                  <a:lnTo>
                    <a:pt x="837" y="1364"/>
                  </a:lnTo>
                  <a:lnTo>
                    <a:pt x="868" y="1364"/>
                  </a:lnTo>
                  <a:cubicBezTo>
                    <a:pt x="868" y="1395"/>
                    <a:pt x="868" y="1395"/>
                    <a:pt x="868" y="1425"/>
                  </a:cubicBezTo>
                  <a:lnTo>
                    <a:pt x="868" y="1425"/>
                  </a:lnTo>
                  <a:lnTo>
                    <a:pt x="898" y="1457"/>
                  </a:lnTo>
                  <a:lnTo>
                    <a:pt x="898" y="1457"/>
                  </a:lnTo>
                  <a:lnTo>
                    <a:pt x="898" y="1457"/>
                  </a:lnTo>
                  <a:cubicBezTo>
                    <a:pt x="898" y="1488"/>
                    <a:pt x="898" y="1488"/>
                    <a:pt x="868" y="1488"/>
                  </a:cubicBezTo>
                  <a:lnTo>
                    <a:pt x="868" y="1519"/>
                  </a:lnTo>
                  <a:cubicBezTo>
                    <a:pt x="868" y="1549"/>
                    <a:pt x="868" y="1549"/>
                    <a:pt x="868" y="1549"/>
                  </a:cubicBezTo>
                  <a:lnTo>
                    <a:pt x="868" y="1549"/>
                  </a:lnTo>
                  <a:lnTo>
                    <a:pt x="868" y="1549"/>
                  </a:lnTo>
                  <a:lnTo>
                    <a:pt x="868" y="1549"/>
                  </a:lnTo>
                  <a:lnTo>
                    <a:pt x="868" y="1549"/>
                  </a:lnTo>
                  <a:cubicBezTo>
                    <a:pt x="868" y="1581"/>
                    <a:pt x="868" y="1581"/>
                    <a:pt x="868" y="1612"/>
                  </a:cubicBezTo>
                  <a:lnTo>
                    <a:pt x="868" y="1612"/>
                  </a:lnTo>
                  <a:lnTo>
                    <a:pt x="868" y="1643"/>
                  </a:lnTo>
                  <a:lnTo>
                    <a:pt x="868" y="1673"/>
                  </a:lnTo>
                  <a:lnTo>
                    <a:pt x="868" y="1673"/>
                  </a:lnTo>
                  <a:lnTo>
                    <a:pt x="868" y="1673"/>
                  </a:lnTo>
                  <a:lnTo>
                    <a:pt x="868" y="1673"/>
                  </a:lnTo>
                  <a:lnTo>
                    <a:pt x="868" y="1673"/>
                  </a:lnTo>
                  <a:cubicBezTo>
                    <a:pt x="898" y="1673"/>
                    <a:pt x="898" y="1673"/>
                    <a:pt x="898" y="1673"/>
                  </a:cubicBezTo>
                  <a:lnTo>
                    <a:pt x="898" y="1673"/>
                  </a:lnTo>
                  <a:lnTo>
                    <a:pt x="898" y="1673"/>
                  </a:lnTo>
                  <a:lnTo>
                    <a:pt x="898" y="1673"/>
                  </a:lnTo>
                  <a:lnTo>
                    <a:pt x="898" y="1673"/>
                  </a:lnTo>
                  <a:cubicBezTo>
                    <a:pt x="898" y="1673"/>
                    <a:pt x="898" y="1673"/>
                    <a:pt x="930" y="1673"/>
                  </a:cubicBezTo>
                  <a:lnTo>
                    <a:pt x="930" y="1673"/>
                  </a:lnTo>
                  <a:lnTo>
                    <a:pt x="930" y="1673"/>
                  </a:lnTo>
                  <a:lnTo>
                    <a:pt x="930" y="1673"/>
                  </a:lnTo>
                  <a:cubicBezTo>
                    <a:pt x="930" y="1673"/>
                    <a:pt x="930" y="1673"/>
                    <a:pt x="961" y="1673"/>
                  </a:cubicBezTo>
                  <a:lnTo>
                    <a:pt x="961" y="1705"/>
                  </a:lnTo>
                  <a:lnTo>
                    <a:pt x="961" y="1705"/>
                  </a:lnTo>
                  <a:lnTo>
                    <a:pt x="992" y="1705"/>
                  </a:lnTo>
                  <a:cubicBezTo>
                    <a:pt x="992" y="1736"/>
                    <a:pt x="992" y="1767"/>
                    <a:pt x="992" y="1767"/>
                  </a:cubicBezTo>
                  <a:cubicBezTo>
                    <a:pt x="992" y="1767"/>
                    <a:pt x="992" y="1767"/>
                    <a:pt x="992" y="1797"/>
                  </a:cubicBezTo>
                  <a:cubicBezTo>
                    <a:pt x="992" y="1797"/>
                    <a:pt x="992" y="1797"/>
                    <a:pt x="992" y="1767"/>
                  </a:cubicBezTo>
                  <a:cubicBezTo>
                    <a:pt x="1022" y="1767"/>
                    <a:pt x="1022" y="1767"/>
                    <a:pt x="1022" y="1767"/>
                  </a:cubicBezTo>
                  <a:lnTo>
                    <a:pt x="1022" y="1767"/>
                  </a:lnTo>
                  <a:cubicBezTo>
                    <a:pt x="1054" y="1767"/>
                    <a:pt x="1085" y="1797"/>
                    <a:pt x="1085" y="1829"/>
                  </a:cubicBezTo>
                  <a:lnTo>
                    <a:pt x="1085" y="1829"/>
                  </a:lnTo>
                  <a:cubicBezTo>
                    <a:pt x="1085" y="1860"/>
                    <a:pt x="1054" y="1860"/>
                    <a:pt x="1054" y="1860"/>
                  </a:cubicBezTo>
                  <a:lnTo>
                    <a:pt x="1054" y="1860"/>
                  </a:lnTo>
                  <a:lnTo>
                    <a:pt x="1054" y="1860"/>
                  </a:lnTo>
                  <a:lnTo>
                    <a:pt x="1054" y="1860"/>
                  </a:lnTo>
                  <a:cubicBezTo>
                    <a:pt x="1054" y="1891"/>
                    <a:pt x="1054" y="1891"/>
                    <a:pt x="1054" y="1891"/>
                  </a:cubicBezTo>
                  <a:cubicBezTo>
                    <a:pt x="1085" y="1891"/>
                    <a:pt x="1085" y="1891"/>
                    <a:pt x="1085" y="1921"/>
                  </a:cubicBezTo>
                  <a:lnTo>
                    <a:pt x="1085" y="1953"/>
                  </a:lnTo>
                  <a:lnTo>
                    <a:pt x="1085" y="1953"/>
                  </a:lnTo>
                  <a:cubicBezTo>
                    <a:pt x="1085" y="1953"/>
                    <a:pt x="1085" y="1953"/>
                    <a:pt x="1085" y="1984"/>
                  </a:cubicBezTo>
                  <a:lnTo>
                    <a:pt x="1116" y="1984"/>
                  </a:lnTo>
                  <a:lnTo>
                    <a:pt x="1116" y="1984"/>
                  </a:lnTo>
                  <a:cubicBezTo>
                    <a:pt x="1116" y="2015"/>
                    <a:pt x="1085" y="2015"/>
                    <a:pt x="1085" y="2015"/>
                  </a:cubicBezTo>
                  <a:lnTo>
                    <a:pt x="1085" y="2015"/>
                  </a:lnTo>
                  <a:lnTo>
                    <a:pt x="1085" y="2015"/>
                  </a:lnTo>
                  <a:cubicBezTo>
                    <a:pt x="1085" y="2045"/>
                    <a:pt x="1054" y="2077"/>
                    <a:pt x="1054" y="2077"/>
                  </a:cubicBezTo>
                  <a:lnTo>
                    <a:pt x="1022" y="2077"/>
                  </a:lnTo>
                  <a:lnTo>
                    <a:pt x="1022" y="2077"/>
                  </a:lnTo>
                  <a:lnTo>
                    <a:pt x="1022" y="2077"/>
                  </a:lnTo>
                  <a:cubicBezTo>
                    <a:pt x="1022" y="2077"/>
                    <a:pt x="1022" y="2077"/>
                    <a:pt x="992" y="2108"/>
                  </a:cubicBezTo>
                  <a:cubicBezTo>
                    <a:pt x="961" y="2108"/>
                    <a:pt x="961" y="2139"/>
                    <a:pt x="961" y="2139"/>
                  </a:cubicBezTo>
                  <a:lnTo>
                    <a:pt x="930" y="2169"/>
                  </a:lnTo>
                  <a:lnTo>
                    <a:pt x="930" y="2169"/>
                  </a:lnTo>
                  <a:cubicBezTo>
                    <a:pt x="930" y="2169"/>
                    <a:pt x="930" y="2169"/>
                    <a:pt x="930" y="2201"/>
                  </a:cubicBezTo>
                  <a:lnTo>
                    <a:pt x="930" y="2201"/>
                  </a:lnTo>
                  <a:lnTo>
                    <a:pt x="930" y="2201"/>
                  </a:lnTo>
                  <a:cubicBezTo>
                    <a:pt x="961" y="2201"/>
                    <a:pt x="961" y="2232"/>
                    <a:pt x="961" y="2232"/>
                  </a:cubicBezTo>
                  <a:lnTo>
                    <a:pt x="961" y="2232"/>
                  </a:lnTo>
                  <a:lnTo>
                    <a:pt x="961" y="2232"/>
                  </a:lnTo>
                  <a:lnTo>
                    <a:pt x="961" y="2232"/>
                  </a:lnTo>
                  <a:cubicBezTo>
                    <a:pt x="992" y="2232"/>
                    <a:pt x="992" y="2232"/>
                    <a:pt x="992" y="2263"/>
                  </a:cubicBezTo>
                  <a:lnTo>
                    <a:pt x="992" y="2263"/>
                  </a:lnTo>
                  <a:lnTo>
                    <a:pt x="992" y="2263"/>
                  </a:lnTo>
                  <a:cubicBezTo>
                    <a:pt x="1022" y="2263"/>
                    <a:pt x="1054" y="2293"/>
                    <a:pt x="1054" y="2293"/>
                  </a:cubicBezTo>
                  <a:lnTo>
                    <a:pt x="1054" y="2325"/>
                  </a:lnTo>
                  <a:cubicBezTo>
                    <a:pt x="1085" y="2325"/>
                    <a:pt x="1085" y="2325"/>
                    <a:pt x="1085" y="2325"/>
                  </a:cubicBezTo>
                  <a:cubicBezTo>
                    <a:pt x="1085" y="2325"/>
                    <a:pt x="1116" y="2325"/>
                    <a:pt x="1116" y="2356"/>
                  </a:cubicBezTo>
                  <a:lnTo>
                    <a:pt x="1116" y="2356"/>
                  </a:lnTo>
                  <a:lnTo>
                    <a:pt x="1116" y="2356"/>
                  </a:lnTo>
                  <a:lnTo>
                    <a:pt x="1116" y="2356"/>
                  </a:lnTo>
                  <a:cubicBezTo>
                    <a:pt x="1146" y="2325"/>
                    <a:pt x="1178" y="2325"/>
                    <a:pt x="1178" y="2293"/>
                  </a:cubicBezTo>
                  <a:lnTo>
                    <a:pt x="1178" y="2293"/>
                  </a:lnTo>
                  <a:cubicBezTo>
                    <a:pt x="1209" y="2293"/>
                    <a:pt x="1240" y="2232"/>
                    <a:pt x="1240" y="2232"/>
                  </a:cubicBezTo>
                  <a:lnTo>
                    <a:pt x="1240" y="2232"/>
                  </a:lnTo>
                  <a:cubicBezTo>
                    <a:pt x="1270" y="2169"/>
                    <a:pt x="1270" y="2139"/>
                    <a:pt x="1301" y="2139"/>
                  </a:cubicBezTo>
                  <a:lnTo>
                    <a:pt x="1333" y="2108"/>
                  </a:lnTo>
                  <a:cubicBezTo>
                    <a:pt x="1333" y="2077"/>
                    <a:pt x="1333" y="2045"/>
                    <a:pt x="1364" y="2045"/>
                  </a:cubicBezTo>
                  <a:cubicBezTo>
                    <a:pt x="1364" y="2045"/>
                    <a:pt x="1333" y="2045"/>
                    <a:pt x="1333" y="2015"/>
                  </a:cubicBezTo>
                  <a:lnTo>
                    <a:pt x="1333" y="2015"/>
                  </a:lnTo>
                  <a:cubicBezTo>
                    <a:pt x="1333" y="1984"/>
                    <a:pt x="1333" y="1984"/>
                    <a:pt x="1333" y="1984"/>
                  </a:cubicBezTo>
                  <a:lnTo>
                    <a:pt x="1333" y="1953"/>
                  </a:lnTo>
                  <a:cubicBezTo>
                    <a:pt x="1333" y="1921"/>
                    <a:pt x="1333" y="1921"/>
                    <a:pt x="1333" y="1921"/>
                  </a:cubicBezTo>
                  <a:cubicBezTo>
                    <a:pt x="1333" y="1921"/>
                    <a:pt x="1333" y="1891"/>
                    <a:pt x="1364" y="1891"/>
                  </a:cubicBezTo>
                  <a:cubicBezTo>
                    <a:pt x="1364" y="1891"/>
                    <a:pt x="1364" y="1891"/>
                    <a:pt x="1394" y="1891"/>
                  </a:cubicBezTo>
                  <a:cubicBezTo>
                    <a:pt x="1394" y="1891"/>
                    <a:pt x="1426" y="1860"/>
                    <a:pt x="1426" y="1829"/>
                  </a:cubicBezTo>
                  <a:lnTo>
                    <a:pt x="1426" y="1829"/>
                  </a:lnTo>
                  <a:cubicBezTo>
                    <a:pt x="1457" y="1829"/>
                    <a:pt x="1457" y="1797"/>
                    <a:pt x="1487" y="1797"/>
                  </a:cubicBezTo>
                  <a:lnTo>
                    <a:pt x="1487" y="1797"/>
                  </a:lnTo>
                  <a:lnTo>
                    <a:pt x="1487" y="1797"/>
                  </a:lnTo>
                  <a:cubicBezTo>
                    <a:pt x="1518" y="1797"/>
                    <a:pt x="1518" y="1797"/>
                    <a:pt x="1518" y="1797"/>
                  </a:cubicBezTo>
                  <a:lnTo>
                    <a:pt x="1518" y="1797"/>
                  </a:lnTo>
                  <a:lnTo>
                    <a:pt x="1518" y="1797"/>
                  </a:lnTo>
                  <a:lnTo>
                    <a:pt x="1550" y="1767"/>
                  </a:lnTo>
                  <a:lnTo>
                    <a:pt x="1550" y="1767"/>
                  </a:lnTo>
                  <a:cubicBezTo>
                    <a:pt x="1581" y="1736"/>
                    <a:pt x="1581" y="1736"/>
                    <a:pt x="1611" y="1736"/>
                  </a:cubicBezTo>
                  <a:cubicBezTo>
                    <a:pt x="1611" y="1736"/>
                    <a:pt x="1642" y="1736"/>
                    <a:pt x="1642" y="1705"/>
                  </a:cubicBezTo>
                  <a:cubicBezTo>
                    <a:pt x="1674" y="1705"/>
                    <a:pt x="1674" y="1705"/>
                    <a:pt x="1674" y="1705"/>
                  </a:cubicBezTo>
                  <a:cubicBezTo>
                    <a:pt x="1674" y="1736"/>
                    <a:pt x="1674" y="1736"/>
                    <a:pt x="1674" y="1736"/>
                  </a:cubicBezTo>
                  <a:lnTo>
                    <a:pt x="1674" y="1736"/>
                  </a:lnTo>
                  <a:lnTo>
                    <a:pt x="1705" y="1736"/>
                  </a:lnTo>
                  <a:cubicBezTo>
                    <a:pt x="1705" y="1705"/>
                    <a:pt x="1735" y="1705"/>
                    <a:pt x="1735" y="1705"/>
                  </a:cubicBezTo>
                  <a:cubicBezTo>
                    <a:pt x="1735" y="1673"/>
                    <a:pt x="1735" y="1673"/>
                    <a:pt x="1766" y="1673"/>
                  </a:cubicBezTo>
                  <a:cubicBezTo>
                    <a:pt x="1766" y="1643"/>
                    <a:pt x="1766" y="1612"/>
                    <a:pt x="1798" y="1581"/>
                  </a:cubicBezTo>
                  <a:cubicBezTo>
                    <a:pt x="1798" y="1581"/>
                    <a:pt x="1798" y="1581"/>
                    <a:pt x="1798" y="1549"/>
                  </a:cubicBezTo>
                  <a:lnTo>
                    <a:pt x="1798" y="1549"/>
                  </a:lnTo>
                  <a:cubicBezTo>
                    <a:pt x="1829" y="1549"/>
                    <a:pt x="1829" y="1519"/>
                    <a:pt x="1829" y="1519"/>
                  </a:cubicBezTo>
                  <a:lnTo>
                    <a:pt x="1829" y="1519"/>
                  </a:lnTo>
                  <a:cubicBezTo>
                    <a:pt x="1829" y="1488"/>
                    <a:pt x="1829" y="1457"/>
                    <a:pt x="1829" y="1425"/>
                  </a:cubicBezTo>
                  <a:lnTo>
                    <a:pt x="1859" y="1395"/>
                  </a:lnTo>
                  <a:cubicBezTo>
                    <a:pt x="1859" y="1395"/>
                    <a:pt x="1859" y="1364"/>
                    <a:pt x="1859" y="1333"/>
                  </a:cubicBezTo>
                  <a:cubicBezTo>
                    <a:pt x="1859" y="1333"/>
                    <a:pt x="1859" y="1333"/>
                    <a:pt x="1859" y="1301"/>
                  </a:cubicBezTo>
                  <a:cubicBezTo>
                    <a:pt x="1859" y="1301"/>
                    <a:pt x="1890" y="1301"/>
                    <a:pt x="1890" y="1271"/>
                  </a:cubicBezTo>
                  <a:cubicBezTo>
                    <a:pt x="1890" y="1271"/>
                    <a:pt x="1890" y="1240"/>
                    <a:pt x="1859" y="1240"/>
                  </a:cubicBezTo>
                  <a:cubicBezTo>
                    <a:pt x="1859" y="1240"/>
                    <a:pt x="1859" y="1209"/>
                    <a:pt x="1859" y="1147"/>
                  </a:cubicBezTo>
                  <a:cubicBezTo>
                    <a:pt x="1859" y="1116"/>
                    <a:pt x="1859" y="1116"/>
                    <a:pt x="1859" y="1116"/>
                  </a:cubicBezTo>
                  <a:cubicBezTo>
                    <a:pt x="1859" y="1084"/>
                    <a:pt x="1859" y="1084"/>
                    <a:pt x="1859" y="1084"/>
                  </a:cubicBezTo>
                  <a:cubicBezTo>
                    <a:pt x="1890" y="1084"/>
                    <a:pt x="1890" y="1084"/>
                    <a:pt x="1890" y="1084"/>
                  </a:cubicBezTo>
                  <a:cubicBezTo>
                    <a:pt x="1890" y="1084"/>
                    <a:pt x="1890" y="1084"/>
                    <a:pt x="1922" y="1084"/>
                  </a:cubicBezTo>
                  <a:cubicBezTo>
                    <a:pt x="1922" y="1084"/>
                    <a:pt x="1922" y="1084"/>
                    <a:pt x="1922" y="1054"/>
                  </a:cubicBezTo>
                  <a:cubicBezTo>
                    <a:pt x="1953" y="1054"/>
                    <a:pt x="1953" y="1054"/>
                    <a:pt x="1953" y="1054"/>
                  </a:cubicBezTo>
                  <a:cubicBezTo>
                    <a:pt x="1953" y="1054"/>
                    <a:pt x="1953" y="1054"/>
                    <a:pt x="1953" y="1023"/>
                  </a:cubicBezTo>
                  <a:lnTo>
                    <a:pt x="1953" y="1023"/>
                  </a:lnTo>
                  <a:lnTo>
                    <a:pt x="1953" y="992"/>
                  </a:lnTo>
                  <a:cubicBezTo>
                    <a:pt x="1953" y="961"/>
                    <a:pt x="1983" y="961"/>
                    <a:pt x="2014" y="930"/>
                  </a:cubicBezTo>
                  <a:lnTo>
                    <a:pt x="2014" y="930"/>
                  </a:lnTo>
                  <a:cubicBezTo>
                    <a:pt x="2046" y="930"/>
                    <a:pt x="2046" y="899"/>
                    <a:pt x="2046" y="899"/>
                  </a:cubicBezTo>
                  <a:cubicBezTo>
                    <a:pt x="2046" y="868"/>
                    <a:pt x="2046" y="868"/>
                    <a:pt x="2077" y="868"/>
                  </a:cubicBezTo>
                  <a:lnTo>
                    <a:pt x="2077" y="868"/>
                  </a:lnTo>
                  <a:lnTo>
                    <a:pt x="2077" y="837"/>
                  </a:lnTo>
                  <a:cubicBezTo>
                    <a:pt x="2107" y="837"/>
                    <a:pt x="2107" y="806"/>
                    <a:pt x="2107" y="806"/>
                  </a:cubicBezTo>
                  <a:cubicBezTo>
                    <a:pt x="2107" y="806"/>
                    <a:pt x="2107" y="806"/>
                    <a:pt x="2107" y="775"/>
                  </a:cubicBezTo>
                  <a:cubicBezTo>
                    <a:pt x="2107" y="775"/>
                    <a:pt x="2107" y="744"/>
                    <a:pt x="2107" y="713"/>
                  </a:cubicBezTo>
                  <a:lnTo>
                    <a:pt x="2107" y="682"/>
                  </a:lnTo>
                  <a:lnTo>
                    <a:pt x="2107" y="682"/>
                  </a:lnTo>
                  <a:cubicBezTo>
                    <a:pt x="2077" y="682"/>
                    <a:pt x="2077" y="682"/>
                    <a:pt x="2077" y="682"/>
                  </a:cubicBezTo>
                  <a:cubicBezTo>
                    <a:pt x="2077" y="651"/>
                    <a:pt x="2077" y="651"/>
                    <a:pt x="2077" y="651"/>
                  </a:cubicBezTo>
                  <a:lnTo>
                    <a:pt x="2046" y="651"/>
                  </a:lnTo>
                  <a:cubicBezTo>
                    <a:pt x="2046" y="651"/>
                    <a:pt x="2014" y="620"/>
                    <a:pt x="1983" y="620"/>
                  </a:cubicBezTo>
                  <a:cubicBezTo>
                    <a:pt x="1953" y="589"/>
                    <a:pt x="1922" y="589"/>
                    <a:pt x="1922" y="558"/>
                  </a:cubicBezTo>
                  <a:cubicBezTo>
                    <a:pt x="1890" y="527"/>
                    <a:pt x="1890" y="527"/>
                    <a:pt x="1890" y="527"/>
                  </a:cubicBezTo>
                  <a:cubicBezTo>
                    <a:pt x="1890" y="527"/>
                    <a:pt x="1890" y="527"/>
                    <a:pt x="1859" y="527"/>
                  </a:cubicBezTo>
                  <a:cubicBezTo>
                    <a:pt x="1859" y="496"/>
                    <a:pt x="1829" y="496"/>
                    <a:pt x="1829" y="496"/>
                  </a:cubicBezTo>
                  <a:lnTo>
                    <a:pt x="1798" y="496"/>
                  </a:lnTo>
                  <a:cubicBezTo>
                    <a:pt x="1766" y="496"/>
                    <a:pt x="1766" y="496"/>
                    <a:pt x="1766" y="496"/>
                  </a:cubicBezTo>
                  <a:lnTo>
                    <a:pt x="1735" y="496"/>
                  </a:lnTo>
                  <a:lnTo>
                    <a:pt x="1735" y="465"/>
                  </a:lnTo>
                  <a:lnTo>
                    <a:pt x="1735" y="465"/>
                  </a:lnTo>
                  <a:lnTo>
                    <a:pt x="1735" y="465"/>
                  </a:lnTo>
                  <a:cubicBezTo>
                    <a:pt x="1735" y="496"/>
                    <a:pt x="1705" y="496"/>
                    <a:pt x="1705" y="496"/>
                  </a:cubicBezTo>
                  <a:lnTo>
                    <a:pt x="1705" y="496"/>
                  </a:lnTo>
                  <a:cubicBezTo>
                    <a:pt x="1674" y="496"/>
                    <a:pt x="1674" y="496"/>
                    <a:pt x="1674" y="465"/>
                  </a:cubicBezTo>
                  <a:cubicBezTo>
                    <a:pt x="1674" y="465"/>
                    <a:pt x="1674" y="465"/>
                    <a:pt x="1642" y="465"/>
                  </a:cubicBezTo>
                  <a:cubicBezTo>
                    <a:pt x="1642" y="465"/>
                    <a:pt x="1642" y="465"/>
                    <a:pt x="1611" y="465"/>
                  </a:cubicBezTo>
                  <a:lnTo>
                    <a:pt x="1611" y="465"/>
                  </a:lnTo>
                  <a:cubicBezTo>
                    <a:pt x="1518" y="589"/>
                    <a:pt x="1518" y="589"/>
                    <a:pt x="1518" y="589"/>
                  </a:cubicBezTo>
                  <a:cubicBezTo>
                    <a:pt x="1550" y="496"/>
                    <a:pt x="1550" y="496"/>
                    <a:pt x="1550" y="496"/>
                  </a:cubicBezTo>
                  <a:cubicBezTo>
                    <a:pt x="1550" y="496"/>
                    <a:pt x="1550" y="465"/>
                    <a:pt x="1550" y="434"/>
                  </a:cubicBezTo>
                  <a:cubicBezTo>
                    <a:pt x="1550" y="434"/>
                    <a:pt x="1550" y="434"/>
                    <a:pt x="1550" y="403"/>
                  </a:cubicBezTo>
                  <a:lnTo>
                    <a:pt x="1550" y="403"/>
                  </a:lnTo>
                  <a:lnTo>
                    <a:pt x="1518" y="403"/>
                  </a:lnTo>
                  <a:cubicBezTo>
                    <a:pt x="1487" y="403"/>
                    <a:pt x="1487" y="372"/>
                    <a:pt x="1487" y="372"/>
                  </a:cubicBezTo>
                  <a:cubicBezTo>
                    <a:pt x="1457" y="372"/>
                    <a:pt x="1457" y="372"/>
                    <a:pt x="1457" y="372"/>
                  </a:cubicBezTo>
                  <a:lnTo>
                    <a:pt x="1457" y="372"/>
                  </a:lnTo>
                  <a:lnTo>
                    <a:pt x="1457" y="341"/>
                  </a:lnTo>
                  <a:cubicBezTo>
                    <a:pt x="1457" y="341"/>
                    <a:pt x="1457" y="341"/>
                    <a:pt x="1426" y="341"/>
                  </a:cubicBezTo>
                  <a:lnTo>
                    <a:pt x="1394" y="341"/>
                  </a:lnTo>
                  <a:cubicBezTo>
                    <a:pt x="1394" y="372"/>
                    <a:pt x="1394" y="372"/>
                    <a:pt x="1394" y="372"/>
                  </a:cubicBezTo>
                  <a:cubicBezTo>
                    <a:pt x="1333" y="372"/>
                    <a:pt x="1333" y="372"/>
                    <a:pt x="1333" y="372"/>
                  </a:cubicBezTo>
                  <a:cubicBezTo>
                    <a:pt x="1333" y="310"/>
                    <a:pt x="1333" y="310"/>
                    <a:pt x="1333" y="310"/>
                  </a:cubicBezTo>
                  <a:lnTo>
                    <a:pt x="1333" y="310"/>
                  </a:lnTo>
                  <a:cubicBezTo>
                    <a:pt x="1301" y="341"/>
                    <a:pt x="1301" y="341"/>
                    <a:pt x="1301" y="341"/>
                  </a:cubicBezTo>
                  <a:cubicBezTo>
                    <a:pt x="1270" y="341"/>
                    <a:pt x="1270" y="310"/>
                    <a:pt x="1270" y="310"/>
                  </a:cubicBezTo>
                  <a:lnTo>
                    <a:pt x="1270" y="310"/>
                  </a:lnTo>
                  <a:lnTo>
                    <a:pt x="1270" y="310"/>
                  </a:lnTo>
                  <a:lnTo>
                    <a:pt x="1270" y="310"/>
                  </a:lnTo>
                  <a:lnTo>
                    <a:pt x="1240" y="310"/>
                  </a:lnTo>
                  <a:cubicBezTo>
                    <a:pt x="1240" y="310"/>
                    <a:pt x="1240" y="310"/>
                    <a:pt x="1209" y="279"/>
                  </a:cubicBezTo>
                  <a:lnTo>
                    <a:pt x="1240" y="248"/>
                  </a:lnTo>
                  <a:lnTo>
                    <a:pt x="1240" y="248"/>
                  </a:lnTo>
                  <a:cubicBezTo>
                    <a:pt x="1240" y="217"/>
                    <a:pt x="1240" y="217"/>
                    <a:pt x="1270" y="217"/>
                  </a:cubicBezTo>
                  <a:cubicBezTo>
                    <a:pt x="1240" y="186"/>
                    <a:pt x="1240" y="186"/>
                    <a:pt x="1240" y="186"/>
                  </a:cubicBezTo>
                  <a:cubicBezTo>
                    <a:pt x="1240" y="186"/>
                    <a:pt x="1209" y="155"/>
                    <a:pt x="1209" y="124"/>
                  </a:cubicBezTo>
                  <a:cubicBezTo>
                    <a:pt x="1209" y="93"/>
                    <a:pt x="1209" y="93"/>
                    <a:pt x="1209" y="62"/>
                  </a:cubicBezTo>
                  <a:lnTo>
                    <a:pt x="1209" y="62"/>
                  </a:lnTo>
                  <a:lnTo>
                    <a:pt x="1209" y="62"/>
                  </a:lnTo>
                  <a:lnTo>
                    <a:pt x="1178" y="62"/>
                  </a:lnTo>
                  <a:lnTo>
                    <a:pt x="1178" y="62"/>
                  </a:lnTo>
                  <a:lnTo>
                    <a:pt x="1178" y="62"/>
                  </a:lnTo>
                  <a:cubicBezTo>
                    <a:pt x="1178" y="93"/>
                    <a:pt x="1178" y="93"/>
                    <a:pt x="1178" y="93"/>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6" name="Freeform 148"/>
            <p:cNvSpPr>
              <a:spLocks noChangeArrowheads="1"/>
            </p:cNvSpPr>
            <p:nvPr/>
          </p:nvSpPr>
          <p:spPr bwMode="auto">
            <a:xfrm>
              <a:off x="2574925" y="3263900"/>
              <a:ext cx="11113" cy="11113"/>
            </a:xfrm>
            <a:custGeom>
              <a:avLst/>
              <a:gdLst>
                <a:gd name="T0" fmla="*/ 0 w 33"/>
                <a:gd name="T1" fmla="*/ 31 h 32"/>
                <a:gd name="T2" fmla="*/ 0 w 33"/>
                <a:gd name="T3" fmla="*/ 31 h 32"/>
                <a:gd name="T4" fmla="*/ 0 w 33"/>
                <a:gd name="T5" fmla="*/ 31 h 32"/>
                <a:gd name="T6" fmla="*/ 0 w 33"/>
                <a:gd name="T7" fmla="*/ 31 h 32"/>
                <a:gd name="T8" fmla="*/ 32 w 33"/>
                <a:gd name="T9" fmla="*/ 31 h 32"/>
                <a:gd name="T10" fmla="*/ 32 w 33"/>
                <a:gd name="T11" fmla="*/ 0 h 32"/>
                <a:gd name="T12" fmla="*/ 32 w 33"/>
                <a:gd name="T13" fmla="*/ 0 h 32"/>
                <a:gd name="T14" fmla="*/ 32 w 33"/>
                <a:gd name="T15" fmla="*/ 0 h 32"/>
                <a:gd name="T16" fmla="*/ 0 w 33"/>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0" y="31"/>
                  </a:moveTo>
                  <a:lnTo>
                    <a:pt x="0" y="31"/>
                  </a:lnTo>
                  <a:lnTo>
                    <a:pt x="0" y="31"/>
                  </a:lnTo>
                  <a:lnTo>
                    <a:pt x="0" y="31"/>
                  </a:lnTo>
                  <a:cubicBezTo>
                    <a:pt x="32" y="31"/>
                    <a:pt x="32" y="31"/>
                    <a:pt x="32" y="31"/>
                  </a:cubicBezTo>
                  <a:lnTo>
                    <a:pt x="32" y="0"/>
                  </a:lnTo>
                  <a:lnTo>
                    <a:pt x="32" y="0"/>
                  </a:lnTo>
                  <a:lnTo>
                    <a:pt x="32" y="0"/>
                  </a:lnTo>
                  <a:cubicBezTo>
                    <a:pt x="32" y="0"/>
                    <a:pt x="32" y="0"/>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7" name="Freeform 149"/>
            <p:cNvSpPr>
              <a:spLocks noChangeArrowheads="1"/>
            </p:cNvSpPr>
            <p:nvPr/>
          </p:nvSpPr>
          <p:spPr bwMode="auto">
            <a:xfrm>
              <a:off x="2206625" y="3175000"/>
              <a:ext cx="346075" cy="669925"/>
            </a:xfrm>
            <a:custGeom>
              <a:avLst/>
              <a:gdLst>
                <a:gd name="T0" fmla="*/ 837 w 962"/>
                <a:gd name="T1" fmla="*/ 837 h 1861"/>
                <a:gd name="T2" fmla="*/ 806 w 962"/>
                <a:gd name="T3" fmla="*/ 713 h 1861"/>
                <a:gd name="T4" fmla="*/ 806 w 962"/>
                <a:gd name="T5" fmla="*/ 557 h 1861"/>
                <a:gd name="T6" fmla="*/ 806 w 962"/>
                <a:gd name="T7" fmla="*/ 496 h 1861"/>
                <a:gd name="T8" fmla="*/ 837 w 962"/>
                <a:gd name="T9" fmla="*/ 465 h 1861"/>
                <a:gd name="T10" fmla="*/ 930 w 962"/>
                <a:gd name="T11" fmla="*/ 372 h 1861"/>
                <a:gd name="T12" fmla="*/ 868 w 962"/>
                <a:gd name="T13" fmla="*/ 341 h 1861"/>
                <a:gd name="T14" fmla="*/ 806 w 962"/>
                <a:gd name="T15" fmla="*/ 309 h 1861"/>
                <a:gd name="T16" fmla="*/ 774 w 962"/>
                <a:gd name="T17" fmla="*/ 279 h 1861"/>
                <a:gd name="T18" fmla="*/ 806 w 962"/>
                <a:gd name="T19" fmla="*/ 248 h 1861"/>
                <a:gd name="T20" fmla="*/ 837 w 962"/>
                <a:gd name="T21" fmla="*/ 185 h 1861"/>
                <a:gd name="T22" fmla="*/ 713 w 962"/>
                <a:gd name="T23" fmla="*/ 124 h 1861"/>
                <a:gd name="T24" fmla="*/ 620 w 962"/>
                <a:gd name="T25" fmla="*/ 61 h 1861"/>
                <a:gd name="T26" fmla="*/ 589 w 962"/>
                <a:gd name="T27" fmla="*/ 31 h 1861"/>
                <a:gd name="T28" fmla="*/ 526 w 962"/>
                <a:gd name="T29" fmla="*/ 0 h 1861"/>
                <a:gd name="T30" fmla="*/ 434 w 962"/>
                <a:gd name="T31" fmla="*/ 0 h 1861"/>
                <a:gd name="T32" fmla="*/ 372 w 962"/>
                <a:gd name="T33" fmla="*/ 0 h 1861"/>
                <a:gd name="T34" fmla="*/ 341 w 962"/>
                <a:gd name="T35" fmla="*/ 124 h 1861"/>
                <a:gd name="T36" fmla="*/ 310 w 962"/>
                <a:gd name="T37" fmla="*/ 124 h 1861"/>
                <a:gd name="T38" fmla="*/ 278 w 962"/>
                <a:gd name="T39" fmla="*/ 185 h 1861"/>
                <a:gd name="T40" fmla="*/ 278 w 962"/>
                <a:gd name="T41" fmla="*/ 217 h 1861"/>
                <a:gd name="T42" fmla="*/ 310 w 962"/>
                <a:gd name="T43" fmla="*/ 279 h 1861"/>
                <a:gd name="T44" fmla="*/ 217 w 962"/>
                <a:gd name="T45" fmla="*/ 403 h 1861"/>
                <a:gd name="T46" fmla="*/ 217 w 962"/>
                <a:gd name="T47" fmla="*/ 433 h 1861"/>
                <a:gd name="T48" fmla="*/ 186 w 962"/>
                <a:gd name="T49" fmla="*/ 527 h 1861"/>
                <a:gd name="T50" fmla="*/ 186 w 962"/>
                <a:gd name="T51" fmla="*/ 620 h 1861"/>
                <a:gd name="T52" fmla="*/ 217 w 962"/>
                <a:gd name="T53" fmla="*/ 744 h 1861"/>
                <a:gd name="T54" fmla="*/ 154 w 962"/>
                <a:gd name="T55" fmla="*/ 898 h 1861"/>
                <a:gd name="T56" fmla="*/ 124 w 962"/>
                <a:gd name="T57" fmla="*/ 929 h 1861"/>
                <a:gd name="T58" fmla="*/ 154 w 962"/>
                <a:gd name="T59" fmla="*/ 1022 h 1861"/>
                <a:gd name="T60" fmla="*/ 124 w 962"/>
                <a:gd name="T61" fmla="*/ 1085 h 1861"/>
                <a:gd name="T62" fmla="*/ 93 w 962"/>
                <a:gd name="T63" fmla="*/ 1146 h 1861"/>
                <a:gd name="T64" fmla="*/ 93 w 962"/>
                <a:gd name="T65" fmla="*/ 1270 h 1861"/>
                <a:gd name="T66" fmla="*/ 93 w 962"/>
                <a:gd name="T67" fmla="*/ 1364 h 1861"/>
                <a:gd name="T68" fmla="*/ 124 w 962"/>
                <a:gd name="T69" fmla="*/ 1425 h 1861"/>
                <a:gd name="T70" fmla="*/ 124 w 962"/>
                <a:gd name="T71" fmla="*/ 1488 h 1861"/>
                <a:gd name="T72" fmla="*/ 93 w 962"/>
                <a:gd name="T73" fmla="*/ 1518 h 1861"/>
                <a:gd name="T74" fmla="*/ 93 w 962"/>
                <a:gd name="T75" fmla="*/ 1581 h 1861"/>
                <a:gd name="T76" fmla="*/ 62 w 962"/>
                <a:gd name="T77" fmla="*/ 1612 h 1861"/>
                <a:gd name="T78" fmla="*/ 30 w 962"/>
                <a:gd name="T79" fmla="*/ 1705 h 1861"/>
                <a:gd name="T80" fmla="*/ 0 w 962"/>
                <a:gd name="T81" fmla="*/ 1766 h 1861"/>
                <a:gd name="T82" fmla="*/ 93 w 962"/>
                <a:gd name="T83" fmla="*/ 1797 h 1861"/>
                <a:gd name="T84" fmla="*/ 124 w 962"/>
                <a:gd name="T85" fmla="*/ 1860 h 1861"/>
                <a:gd name="T86" fmla="*/ 217 w 962"/>
                <a:gd name="T87" fmla="*/ 1860 h 1861"/>
                <a:gd name="T88" fmla="*/ 217 w 962"/>
                <a:gd name="T89" fmla="*/ 1766 h 1861"/>
                <a:gd name="T90" fmla="*/ 278 w 962"/>
                <a:gd name="T91" fmla="*/ 1705 h 1861"/>
                <a:gd name="T92" fmla="*/ 372 w 962"/>
                <a:gd name="T93" fmla="*/ 1581 h 1861"/>
                <a:gd name="T94" fmla="*/ 278 w 962"/>
                <a:gd name="T95" fmla="*/ 1488 h 1861"/>
                <a:gd name="T96" fmla="*/ 402 w 962"/>
                <a:gd name="T97" fmla="*/ 1425 h 1861"/>
                <a:gd name="T98" fmla="*/ 465 w 962"/>
                <a:gd name="T99" fmla="*/ 1301 h 1861"/>
                <a:gd name="T100" fmla="*/ 434 w 962"/>
                <a:gd name="T101" fmla="*/ 1209 h 1861"/>
                <a:gd name="T102" fmla="*/ 526 w 962"/>
                <a:gd name="T103" fmla="*/ 1177 h 1861"/>
                <a:gd name="T104" fmla="*/ 589 w 962"/>
                <a:gd name="T105" fmla="*/ 1146 h 1861"/>
                <a:gd name="T106" fmla="*/ 434 w 962"/>
                <a:gd name="T107" fmla="*/ 929 h 1861"/>
                <a:gd name="T108" fmla="*/ 837 w 962"/>
                <a:gd name="T109" fmla="*/ 992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2" h="1861">
                  <a:moveTo>
                    <a:pt x="868" y="898"/>
                  </a:moveTo>
                  <a:lnTo>
                    <a:pt x="868" y="898"/>
                  </a:lnTo>
                  <a:cubicBezTo>
                    <a:pt x="837" y="868"/>
                    <a:pt x="837" y="868"/>
                    <a:pt x="868" y="837"/>
                  </a:cubicBezTo>
                  <a:lnTo>
                    <a:pt x="868" y="837"/>
                  </a:lnTo>
                  <a:cubicBezTo>
                    <a:pt x="868" y="837"/>
                    <a:pt x="868" y="837"/>
                    <a:pt x="837" y="837"/>
                  </a:cubicBezTo>
                  <a:cubicBezTo>
                    <a:pt x="837" y="805"/>
                    <a:pt x="837" y="805"/>
                    <a:pt x="837" y="805"/>
                  </a:cubicBezTo>
                  <a:cubicBezTo>
                    <a:pt x="837" y="805"/>
                    <a:pt x="806" y="805"/>
                    <a:pt x="806" y="774"/>
                  </a:cubicBezTo>
                  <a:lnTo>
                    <a:pt x="806" y="744"/>
                  </a:lnTo>
                  <a:lnTo>
                    <a:pt x="774" y="713"/>
                  </a:lnTo>
                  <a:cubicBezTo>
                    <a:pt x="774" y="713"/>
                    <a:pt x="774" y="713"/>
                    <a:pt x="806" y="713"/>
                  </a:cubicBezTo>
                  <a:cubicBezTo>
                    <a:pt x="806" y="681"/>
                    <a:pt x="806" y="681"/>
                    <a:pt x="806" y="681"/>
                  </a:cubicBezTo>
                  <a:lnTo>
                    <a:pt x="806" y="681"/>
                  </a:lnTo>
                  <a:lnTo>
                    <a:pt x="806" y="681"/>
                  </a:lnTo>
                  <a:cubicBezTo>
                    <a:pt x="806" y="651"/>
                    <a:pt x="806" y="620"/>
                    <a:pt x="806" y="589"/>
                  </a:cubicBezTo>
                  <a:cubicBezTo>
                    <a:pt x="806" y="589"/>
                    <a:pt x="806" y="589"/>
                    <a:pt x="806" y="557"/>
                  </a:cubicBezTo>
                  <a:cubicBezTo>
                    <a:pt x="806" y="589"/>
                    <a:pt x="806" y="589"/>
                    <a:pt x="806" y="589"/>
                  </a:cubicBezTo>
                  <a:cubicBezTo>
                    <a:pt x="806" y="496"/>
                    <a:pt x="806" y="496"/>
                    <a:pt x="806" y="496"/>
                  </a:cubicBezTo>
                  <a:lnTo>
                    <a:pt x="806" y="496"/>
                  </a:lnTo>
                  <a:lnTo>
                    <a:pt x="806" y="496"/>
                  </a:lnTo>
                  <a:lnTo>
                    <a:pt x="806" y="496"/>
                  </a:lnTo>
                  <a:lnTo>
                    <a:pt x="806" y="496"/>
                  </a:lnTo>
                  <a:cubicBezTo>
                    <a:pt x="837" y="496"/>
                    <a:pt x="837" y="496"/>
                    <a:pt x="837" y="496"/>
                  </a:cubicBezTo>
                  <a:cubicBezTo>
                    <a:pt x="837" y="465"/>
                    <a:pt x="837" y="465"/>
                    <a:pt x="837" y="465"/>
                  </a:cubicBezTo>
                  <a:lnTo>
                    <a:pt x="837" y="465"/>
                  </a:lnTo>
                  <a:lnTo>
                    <a:pt x="837" y="465"/>
                  </a:lnTo>
                  <a:cubicBezTo>
                    <a:pt x="868" y="433"/>
                    <a:pt x="868" y="433"/>
                    <a:pt x="868" y="433"/>
                  </a:cubicBezTo>
                  <a:lnTo>
                    <a:pt x="868" y="403"/>
                  </a:lnTo>
                  <a:cubicBezTo>
                    <a:pt x="898" y="403"/>
                    <a:pt x="898" y="372"/>
                    <a:pt x="898" y="372"/>
                  </a:cubicBezTo>
                  <a:lnTo>
                    <a:pt x="898" y="372"/>
                  </a:lnTo>
                  <a:cubicBezTo>
                    <a:pt x="930" y="372"/>
                    <a:pt x="930" y="372"/>
                    <a:pt x="930" y="372"/>
                  </a:cubicBezTo>
                  <a:cubicBezTo>
                    <a:pt x="930" y="341"/>
                    <a:pt x="930" y="341"/>
                    <a:pt x="961" y="341"/>
                  </a:cubicBezTo>
                  <a:cubicBezTo>
                    <a:pt x="961" y="341"/>
                    <a:pt x="961" y="341"/>
                    <a:pt x="930" y="341"/>
                  </a:cubicBezTo>
                  <a:cubicBezTo>
                    <a:pt x="930" y="341"/>
                    <a:pt x="930" y="341"/>
                    <a:pt x="898" y="341"/>
                  </a:cubicBezTo>
                  <a:cubicBezTo>
                    <a:pt x="898" y="341"/>
                    <a:pt x="868" y="341"/>
                    <a:pt x="868" y="309"/>
                  </a:cubicBezTo>
                  <a:lnTo>
                    <a:pt x="868" y="341"/>
                  </a:lnTo>
                  <a:lnTo>
                    <a:pt x="837" y="341"/>
                  </a:lnTo>
                  <a:lnTo>
                    <a:pt x="806" y="309"/>
                  </a:lnTo>
                  <a:lnTo>
                    <a:pt x="806" y="309"/>
                  </a:lnTo>
                  <a:lnTo>
                    <a:pt x="806" y="309"/>
                  </a:lnTo>
                  <a:lnTo>
                    <a:pt x="806" y="309"/>
                  </a:lnTo>
                  <a:cubicBezTo>
                    <a:pt x="774" y="309"/>
                    <a:pt x="774" y="309"/>
                    <a:pt x="774" y="279"/>
                  </a:cubicBezTo>
                  <a:lnTo>
                    <a:pt x="774" y="279"/>
                  </a:lnTo>
                  <a:lnTo>
                    <a:pt x="774" y="279"/>
                  </a:lnTo>
                  <a:lnTo>
                    <a:pt x="774" y="279"/>
                  </a:lnTo>
                  <a:lnTo>
                    <a:pt x="774" y="279"/>
                  </a:lnTo>
                  <a:lnTo>
                    <a:pt x="774" y="279"/>
                  </a:lnTo>
                  <a:cubicBezTo>
                    <a:pt x="774" y="279"/>
                    <a:pt x="774" y="248"/>
                    <a:pt x="806" y="248"/>
                  </a:cubicBezTo>
                  <a:lnTo>
                    <a:pt x="806" y="248"/>
                  </a:lnTo>
                  <a:lnTo>
                    <a:pt x="806" y="248"/>
                  </a:lnTo>
                  <a:lnTo>
                    <a:pt x="806" y="248"/>
                  </a:lnTo>
                  <a:lnTo>
                    <a:pt x="806" y="217"/>
                  </a:lnTo>
                  <a:lnTo>
                    <a:pt x="806" y="217"/>
                  </a:lnTo>
                  <a:lnTo>
                    <a:pt x="806" y="217"/>
                  </a:lnTo>
                  <a:cubicBezTo>
                    <a:pt x="806" y="217"/>
                    <a:pt x="806" y="217"/>
                    <a:pt x="837" y="217"/>
                  </a:cubicBezTo>
                  <a:cubicBezTo>
                    <a:pt x="837" y="217"/>
                    <a:pt x="837" y="217"/>
                    <a:pt x="837" y="185"/>
                  </a:cubicBezTo>
                  <a:lnTo>
                    <a:pt x="837" y="185"/>
                  </a:lnTo>
                  <a:cubicBezTo>
                    <a:pt x="806" y="185"/>
                    <a:pt x="806" y="155"/>
                    <a:pt x="806" y="155"/>
                  </a:cubicBezTo>
                  <a:cubicBezTo>
                    <a:pt x="806" y="155"/>
                    <a:pt x="806" y="155"/>
                    <a:pt x="774" y="155"/>
                  </a:cubicBezTo>
                  <a:cubicBezTo>
                    <a:pt x="774" y="155"/>
                    <a:pt x="774" y="155"/>
                    <a:pt x="744" y="155"/>
                  </a:cubicBezTo>
                  <a:cubicBezTo>
                    <a:pt x="744" y="124"/>
                    <a:pt x="713" y="124"/>
                    <a:pt x="713" y="124"/>
                  </a:cubicBezTo>
                  <a:lnTo>
                    <a:pt x="713" y="124"/>
                  </a:lnTo>
                  <a:cubicBezTo>
                    <a:pt x="682" y="93"/>
                    <a:pt x="682" y="93"/>
                    <a:pt x="682" y="93"/>
                  </a:cubicBezTo>
                  <a:lnTo>
                    <a:pt x="682" y="93"/>
                  </a:lnTo>
                  <a:lnTo>
                    <a:pt x="650" y="93"/>
                  </a:lnTo>
                  <a:cubicBezTo>
                    <a:pt x="650" y="93"/>
                    <a:pt x="650" y="93"/>
                    <a:pt x="620" y="61"/>
                  </a:cubicBezTo>
                  <a:lnTo>
                    <a:pt x="620" y="61"/>
                  </a:lnTo>
                  <a:lnTo>
                    <a:pt x="620" y="61"/>
                  </a:lnTo>
                  <a:cubicBezTo>
                    <a:pt x="589" y="31"/>
                    <a:pt x="589" y="31"/>
                    <a:pt x="589" y="31"/>
                  </a:cubicBezTo>
                  <a:lnTo>
                    <a:pt x="589" y="31"/>
                  </a:lnTo>
                  <a:lnTo>
                    <a:pt x="589" y="31"/>
                  </a:lnTo>
                  <a:lnTo>
                    <a:pt x="589" y="31"/>
                  </a:lnTo>
                  <a:cubicBezTo>
                    <a:pt x="589" y="0"/>
                    <a:pt x="558" y="0"/>
                    <a:pt x="558" y="0"/>
                  </a:cubicBezTo>
                  <a:cubicBezTo>
                    <a:pt x="526" y="0"/>
                    <a:pt x="526" y="0"/>
                    <a:pt x="526" y="0"/>
                  </a:cubicBezTo>
                  <a:lnTo>
                    <a:pt x="526" y="0"/>
                  </a:lnTo>
                  <a:lnTo>
                    <a:pt x="526" y="0"/>
                  </a:lnTo>
                  <a:cubicBezTo>
                    <a:pt x="526" y="31"/>
                    <a:pt x="496" y="31"/>
                    <a:pt x="496" y="31"/>
                  </a:cubicBezTo>
                  <a:lnTo>
                    <a:pt x="496" y="31"/>
                  </a:lnTo>
                  <a:cubicBezTo>
                    <a:pt x="465" y="31"/>
                    <a:pt x="465" y="31"/>
                    <a:pt x="465" y="31"/>
                  </a:cubicBezTo>
                  <a:lnTo>
                    <a:pt x="465" y="31"/>
                  </a:lnTo>
                  <a:cubicBezTo>
                    <a:pt x="465" y="0"/>
                    <a:pt x="434" y="0"/>
                    <a:pt x="434" y="0"/>
                  </a:cubicBezTo>
                  <a:lnTo>
                    <a:pt x="434" y="0"/>
                  </a:lnTo>
                  <a:lnTo>
                    <a:pt x="434" y="0"/>
                  </a:lnTo>
                  <a:lnTo>
                    <a:pt x="402" y="0"/>
                  </a:lnTo>
                  <a:lnTo>
                    <a:pt x="402" y="0"/>
                  </a:lnTo>
                  <a:lnTo>
                    <a:pt x="372" y="0"/>
                  </a:lnTo>
                  <a:lnTo>
                    <a:pt x="372" y="0"/>
                  </a:lnTo>
                  <a:lnTo>
                    <a:pt x="372" y="0"/>
                  </a:lnTo>
                  <a:cubicBezTo>
                    <a:pt x="372" y="0"/>
                    <a:pt x="372" y="0"/>
                    <a:pt x="372" y="31"/>
                  </a:cubicBezTo>
                  <a:cubicBezTo>
                    <a:pt x="372" y="31"/>
                    <a:pt x="372" y="61"/>
                    <a:pt x="341" y="93"/>
                  </a:cubicBezTo>
                  <a:cubicBezTo>
                    <a:pt x="341" y="93"/>
                    <a:pt x="341" y="93"/>
                    <a:pt x="341" y="124"/>
                  </a:cubicBezTo>
                  <a:cubicBezTo>
                    <a:pt x="341" y="124"/>
                    <a:pt x="341" y="124"/>
                    <a:pt x="310" y="124"/>
                  </a:cubicBezTo>
                  <a:lnTo>
                    <a:pt x="310" y="124"/>
                  </a:lnTo>
                  <a:lnTo>
                    <a:pt x="310" y="124"/>
                  </a:lnTo>
                  <a:lnTo>
                    <a:pt x="310" y="124"/>
                  </a:lnTo>
                  <a:lnTo>
                    <a:pt x="310" y="124"/>
                  </a:lnTo>
                  <a:lnTo>
                    <a:pt x="278" y="124"/>
                  </a:lnTo>
                  <a:lnTo>
                    <a:pt x="278" y="124"/>
                  </a:lnTo>
                  <a:cubicBezTo>
                    <a:pt x="278" y="155"/>
                    <a:pt x="278" y="155"/>
                    <a:pt x="278" y="155"/>
                  </a:cubicBezTo>
                  <a:lnTo>
                    <a:pt x="278" y="155"/>
                  </a:lnTo>
                  <a:cubicBezTo>
                    <a:pt x="278" y="155"/>
                    <a:pt x="278" y="155"/>
                    <a:pt x="278" y="185"/>
                  </a:cubicBezTo>
                  <a:lnTo>
                    <a:pt x="278" y="185"/>
                  </a:lnTo>
                  <a:lnTo>
                    <a:pt x="278" y="185"/>
                  </a:lnTo>
                  <a:lnTo>
                    <a:pt x="278" y="185"/>
                  </a:lnTo>
                  <a:cubicBezTo>
                    <a:pt x="278" y="185"/>
                    <a:pt x="278" y="185"/>
                    <a:pt x="278" y="217"/>
                  </a:cubicBezTo>
                  <a:lnTo>
                    <a:pt x="278" y="217"/>
                  </a:lnTo>
                  <a:lnTo>
                    <a:pt x="278" y="217"/>
                  </a:lnTo>
                  <a:lnTo>
                    <a:pt x="278" y="217"/>
                  </a:lnTo>
                  <a:cubicBezTo>
                    <a:pt x="278" y="248"/>
                    <a:pt x="278" y="248"/>
                    <a:pt x="278" y="248"/>
                  </a:cubicBezTo>
                  <a:cubicBezTo>
                    <a:pt x="278" y="248"/>
                    <a:pt x="310" y="248"/>
                    <a:pt x="310" y="279"/>
                  </a:cubicBezTo>
                  <a:lnTo>
                    <a:pt x="310" y="279"/>
                  </a:lnTo>
                  <a:lnTo>
                    <a:pt x="310" y="279"/>
                  </a:lnTo>
                  <a:cubicBezTo>
                    <a:pt x="278" y="309"/>
                    <a:pt x="278" y="309"/>
                    <a:pt x="278" y="309"/>
                  </a:cubicBezTo>
                  <a:cubicBezTo>
                    <a:pt x="278" y="309"/>
                    <a:pt x="278" y="309"/>
                    <a:pt x="248" y="309"/>
                  </a:cubicBezTo>
                  <a:lnTo>
                    <a:pt x="248" y="341"/>
                  </a:lnTo>
                  <a:cubicBezTo>
                    <a:pt x="217" y="372"/>
                    <a:pt x="217" y="372"/>
                    <a:pt x="217" y="403"/>
                  </a:cubicBezTo>
                  <a:cubicBezTo>
                    <a:pt x="217" y="403"/>
                    <a:pt x="217" y="403"/>
                    <a:pt x="217" y="433"/>
                  </a:cubicBezTo>
                  <a:lnTo>
                    <a:pt x="217" y="433"/>
                  </a:lnTo>
                  <a:lnTo>
                    <a:pt x="217" y="433"/>
                  </a:lnTo>
                  <a:lnTo>
                    <a:pt x="217" y="433"/>
                  </a:lnTo>
                  <a:lnTo>
                    <a:pt x="217" y="433"/>
                  </a:lnTo>
                  <a:lnTo>
                    <a:pt x="217" y="433"/>
                  </a:lnTo>
                  <a:cubicBezTo>
                    <a:pt x="217" y="465"/>
                    <a:pt x="217" y="465"/>
                    <a:pt x="217" y="465"/>
                  </a:cubicBezTo>
                  <a:cubicBezTo>
                    <a:pt x="217" y="465"/>
                    <a:pt x="217" y="465"/>
                    <a:pt x="217" y="496"/>
                  </a:cubicBezTo>
                  <a:lnTo>
                    <a:pt x="217" y="496"/>
                  </a:lnTo>
                  <a:lnTo>
                    <a:pt x="186" y="527"/>
                  </a:lnTo>
                  <a:lnTo>
                    <a:pt x="186" y="527"/>
                  </a:lnTo>
                  <a:cubicBezTo>
                    <a:pt x="186" y="557"/>
                    <a:pt x="186" y="557"/>
                    <a:pt x="154" y="557"/>
                  </a:cubicBezTo>
                  <a:cubicBezTo>
                    <a:pt x="154" y="557"/>
                    <a:pt x="186" y="557"/>
                    <a:pt x="186" y="589"/>
                  </a:cubicBezTo>
                  <a:lnTo>
                    <a:pt x="186" y="589"/>
                  </a:lnTo>
                  <a:cubicBezTo>
                    <a:pt x="186" y="589"/>
                    <a:pt x="186" y="589"/>
                    <a:pt x="186" y="620"/>
                  </a:cubicBezTo>
                  <a:lnTo>
                    <a:pt x="186" y="651"/>
                  </a:lnTo>
                  <a:lnTo>
                    <a:pt x="186" y="651"/>
                  </a:lnTo>
                  <a:lnTo>
                    <a:pt x="186" y="651"/>
                  </a:lnTo>
                  <a:cubicBezTo>
                    <a:pt x="217" y="651"/>
                    <a:pt x="217" y="681"/>
                    <a:pt x="217" y="713"/>
                  </a:cubicBezTo>
                  <a:cubicBezTo>
                    <a:pt x="217" y="713"/>
                    <a:pt x="217" y="713"/>
                    <a:pt x="217" y="744"/>
                  </a:cubicBezTo>
                  <a:cubicBezTo>
                    <a:pt x="217" y="744"/>
                    <a:pt x="186" y="774"/>
                    <a:pt x="186" y="805"/>
                  </a:cubicBezTo>
                  <a:lnTo>
                    <a:pt x="186" y="805"/>
                  </a:lnTo>
                  <a:lnTo>
                    <a:pt x="186" y="837"/>
                  </a:lnTo>
                  <a:lnTo>
                    <a:pt x="186" y="837"/>
                  </a:lnTo>
                  <a:cubicBezTo>
                    <a:pt x="186" y="868"/>
                    <a:pt x="186" y="868"/>
                    <a:pt x="154" y="898"/>
                  </a:cubicBezTo>
                  <a:lnTo>
                    <a:pt x="154" y="898"/>
                  </a:lnTo>
                  <a:lnTo>
                    <a:pt x="154" y="898"/>
                  </a:lnTo>
                  <a:cubicBezTo>
                    <a:pt x="154" y="898"/>
                    <a:pt x="154" y="898"/>
                    <a:pt x="124" y="898"/>
                  </a:cubicBezTo>
                  <a:lnTo>
                    <a:pt x="124" y="929"/>
                  </a:lnTo>
                  <a:lnTo>
                    <a:pt x="124" y="929"/>
                  </a:lnTo>
                  <a:lnTo>
                    <a:pt x="124" y="929"/>
                  </a:lnTo>
                  <a:lnTo>
                    <a:pt x="124" y="929"/>
                  </a:lnTo>
                  <a:lnTo>
                    <a:pt x="124" y="929"/>
                  </a:lnTo>
                  <a:lnTo>
                    <a:pt x="124" y="961"/>
                  </a:lnTo>
                  <a:cubicBezTo>
                    <a:pt x="154" y="961"/>
                    <a:pt x="154" y="992"/>
                    <a:pt x="154" y="1022"/>
                  </a:cubicBezTo>
                  <a:lnTo>
                    <a:pt x="154" y="1022"/>
                  </a:lnTo>
                  <a:cubicBezTo>
                    <a:pt x="154" y="1053"/>
                    <a:pt x="124" y="1053"/>
                    <a:pt x="124" y="1053"/>
                  </a:cubicBezTo>
                  <a:cubicBezTo>
                    <a:pt x="124" y="1085"/>
                    <a:pt x="124" y="1085"/>
                    <a:pt x="124" y="1085"/>
                  </a:cubicBezTo>
                  <a:lnTo>
                    <a:pt x="124" y="1085"/>
                  </a:lnTo>
                  <a:lnTo>
                    <a:pt x="124" y="1085"/>
                  </a:lnTo>
                  <a:lnTo>
                    <a:pt x="124" y="1116"/>
                  </a:lnTo>
                  <a:cubicBezTo>
                    <a:pt x="124" y="1116"/>
                    <a:pt x="93" y="1116"/>
                    <a:pt x="93" y="1146"/>
                  </a:cubicBezTo>
                  <a:lnTo>
                    <a:pt x="93" y="1146"/>
                  </a:lnTo>
                  <a:lnTo>
                    <a:pt x="93" y="1146"/>
                  </a:lnTo>
                  <a:lnTo>
                    <a:pt x="93" y="1146"/>
                  </a:lnTo>
                  <a:lnTo>
                    <a:pt x="93" y="1146"/>
                  </a:lnTo>
                  <a:cubicBezTo>
                    <a:pt x="93" y="1177"/>
                    <a:pt x="93" y="1209"/>
                    <a:pt x="93" y="1209"/>
                  </a:cubicBezTo>
                  <a:cubicBezTo>
                    <a:pt x="93" y="1240"/>
                    <a:pt x="93" y="1240"/>
                    <a:pt x="93" y="1240"/>
                  </a:cubicBezTo>
                  <a:cubicBezTo>
                    <a:pt x="93" y="1270"/>
                    <a:pt x="93" y="1270"/>
                    <a:pt x="93" y="1270"/>
                  </a:cubicBezTo>
                  <a:lnTo>
                    <a:pt x="93" y="1270"/>
                  </a:lnTo>
                  <a:cubicBezTo>
                    <a:pt x="93" y="1301"/>
                    <a:pt x="93" y="1301"/>
                    <a:pt x="93" y="1301"/>
                  </a:cubicBezTo>
                  <a:lnTo>
                    <a:pt x="93" y="1301"/>
                  </a:lnTo>
                  <a:cubicBezTo>
                    <a:pt x="93" y="1333"/>
                    <a:pt x="93" y="1333"/>
                    <a:pt x="93" y="1333"/>
                  </a:cubicBezTo>
                  <a:lnTo>
                    <a:pt x="93" y="1364"/>
                  </a:lnTo>
                  <a:lnTo>
                    <a:pt x="93" y="1364"/>
                  </a:lnTo>
                  <a:lnTo>
                    <a:pt x="93" y="1364"/>
                  </a:lnTo>
                  <a:lnTo>
                    <a:pt x="124" y="1364"/>
                  </a:lnTo>
                  <a:lnTo>
                    <a:pt x="124" y="1394"/>
                  </a:lnTo>
                  <a:lnTo>
                    <a:pt x="124" y="1394"/>
                  </a:lnTo>
                  <a:lnTo>
                    <a:pt x="124" y="1425"/>
                  </a:lnTo>
                  <a:lnTo>
                    <a:pt x="124" y="1425"/>
                  </a:lnTo>
                  <a:cubicBezTo>
                    <a:pt x="124" y="1425"/>
                    <a:pt x="124" y="1425"/>
                    <a:pt x="124" y="1457"/>
                  </a:cubicBezTo>
                  <a:lnTo>
                    <a:pt x="124" y="1457"/>
                  </a:lnTo>
                  <a:lnTo>
                    <a:pt x="124" y="1457"/>
                  </a:lnTo>
                  <a:lnTo>
                    <a:pt x="124" y="1488"/>
                  </a:lnTo>
                  <a:lnTo>
                    <a:pt x="124" y="1488"/>
                  </a:lnTo>
                  <a:lnTo>
                    <a:pt x="124" y="1488"/>
                  </a:lnTo>
                  <a:cubicBezTo>
                    <a:pt x="124" y="1518"/>
                    <a:pt x="93" y="1518"/>
                    <a:pt x="93" y="1518"/>
                  </a:cubicBezTo>
                  <a:lnTo>
                    <a:pt x="93" y="1518"/>
                  </a:lnTo>
                  <a:lnTo>
                    <a:pt x="93" y="1518"/>
                  </a:lnTo>
                  <a:cubicBezTo>
                    <a:pt x="93" y="1549"/>
                    <a:pt x="93" y="1549"/>
                    <a:pt x="93" y="1549"/>
                  </a:cubicBezTo>
                  <a:lnTo>
                    <a:pt x="93" y="1549"/>
                  </a:lnTo>
                  <a:lnTo>
                    <a:pt x="93" y="1549"/>
                  </a:lnTo>
                  <a:lnTo>
                    <a:pt x="93" y="1549"/>
                  </a:lnTo>
                  <a:cubicBezTo>
                    <a:pt x="93" y="1581"/>
                    <a:pt x="93" y="1581"/>
                    <a:pt x="93" y="1581"/>
                  </a:cubicBezTo>
                  <a:lnTo>
                    <a:pt x="93" y="1581"/>
                  </a:lnTo>
                  <a:lnTo>
                    <a:pt x="93" y="1581"/>
                  </a:lnTo>
                  <a:lnTo>
                    <a:pt x="93" y="1612"/>
                  </a:lnTo>
                  <a:cubicBezTo>
                    <a:pt x="62" y="1612"/>
                    <a:pt x="62" y="1612"/>
                    <a:pt x="62" y="1612"/>
                  </a:cubicBezTo>
                  <a:lnTo>
                    <a:pt x="62" y="1612"/>
                  </a:lnTo>
                  <a:cubicBezTo>
                    <a:pt x="93" y="1612"/>
                    <a:pt x="93" y="1642"/>
                    <a:pt x="93" y="1642"/>
                  </a:cubicBezTo>
                  <a:lnTo>
                    <a:pt x="62" y="1673"/>
                  </a:lnTo>
                  <a:lnTo>
                    <a:pt x="62" y="1673"/>
                  </a:lnTo>
                  <a:lnTo>
                    <a:pt x="62" y="1673"/>
                  </a:lnTo>
                  <a:cubicBezTo>
                    <a:pt x="30" y="1705"/>
                    <a:pt x="30" y="1705"/>
                    <a:pt x="30" y="1705"/>
                  </a:cubicBezTo>
                  <a:lnTo>
                    <a:pt x="30" y="1705"/>
                  </a:lnTo>
                  <a:lnTo>
                    <a:pt x="30" y="1705"/>
                  </a:lnTo>
                  <a:cubicBezTo>
                    <a:pt x="0" y="1705"/>
                    <a:pt x="0" y="1705"/>
                    <a:pt x="0" y="1736"/>
                  </a:cubicBezTo>
                  <a:lnTo>
                    <a:pt x="0" y="1736"/>
                  </a:lnTo>
                  <a:cubicBezTo>
                    <a:pt x="0" y="1736"/>
                    <a:pt x="0" y="1736"/>
                    <a:pt x="0" y="1766"/>
                  </a:cubicBezTo>
                  <a:lnTo>
                    <a:pt x="30" y="1766"/>
                  </a:lnTo>
                  <a:lnTo>
                    <a:pt x="30" y="1766"/>
                  </a:lnTo>
                  <a:lnTo>
                    <a:pt x="30" y="1766"/>
                  </a:lnTo>
                  <a:cubicBezTo>
                    <a:pt x="62" y="1766"/>
                    <a:pt x="62" y="1766"/>
                    <a:pt x="62" y="1766"/>
                  </a:cubicBezTo>
                  <a:cubicBezTo>
                    <a:pt x="62" y="1766"/>
                    <a:pt x="93" y="1766"/>
                    <a:pt x="93" y="1797"/>
                  </a:cubicBezTo>
                  <a:lnTo>
                    <a:pt x="93" y="1829"/>
                  </a:lnTo>
                  <a:cubicBezTo>
                    <a:pt x="62" y="1829"/>
                    <a:pt x="62" y="1829"/>
                    <a:pt x="62" y="1860"/>
                  </a:cubicBezTo>
                  <a:cubicBezTo>
                    <a:pt x="93" y="1860"/>
                    <a:pt x="93" y="1860"/>
                    <a:pt x="93" y="1860"/>
                  </a:cubicBezTo>
                  <a:lnTo>
                    <a:pt x="93" y="1860"/>
                  </a:lnTo>
                  <a:cubicBezTo>
                    <a:pt x="124" y="1860"/>
                    <a:pt x="124" y="1860"/>
                    <a:pt x="124" y="1860"/>
                  </a:cubicBezTo>
                  <a:cubicBezTo>
                    <a:pt x="154" y="1860"/>
                    <a:pt x="154" y="1860"/>
                    <a:pt x="154" y="1860"/>
                  </a:cubicBezTo>
                  <a:lnTo>
                    <a:pt x="186" y="1860"/>
                  </a:lnTo>
                  <a:lnTo>
                    <a:pt x="186" y="1860"/>
                  </a:lnTo>
                  <a:lnTo>
                    <a:pt x="186" y="1860"/>
                  </a:lnTo>
                  <a:cubicBezTo>
                    <a:pt x="217" y="1860"/>
                    <a:pt x="217" y="1860"/>
                    <a:pt x="217" y="1860"/>
                  </a:cubicBezTo>
                  <a:lnTo>
                    <a:pt x="217" y="1860"/>
                  </a:lnTo>
                  <a:lnTo>
                    <a:pt x="217" y="1860"/>
                  </a:lnTo>
                  <a:lnTo>
                    <a:pt x="217" y="1860"/>
                  </a:lnTo>
                  <a:cubicBezTo>
                    <a:pt x="217" y="1860"/>
                    <a:pt x="186" y="1829"/>
                    <a:pt x="186" y="1797"/>
                  </a:cubicBezTo>
                  <a:cubicBezTo>
                    <a:pt x="186" y="1797"/>
                    <a:pt x="217" y="1797"/>
                    <a:pt x="217" y="1766"/>
                  </a:cubicBezTo>
                  <a:cubicBezTo>
                    <a:pt x="62" y="1736"/>
                    <a:pt x="62" y="1736"/>
                    <a:pt x="62" y="1736"/>
                  </a:cubicBezTo>
                  <a:cubicBezTo>
                    <a:pt x="248" y="1736"/>
                    <a:pt x="248" y="1736"/>
                    <a:pt x="248" y="1736"/>
                  </a:cubicBezTo>
                  <a:lnTo>
                    <a:pt x="278" y="1736"/>
                  </a:lnTo>
                  <a:lnTo>
                    <a:pt x="278" y="1736"/>
                  </a:lnTo>
                  <a:cubicBezTo>
                    <a:pt x="278" y="1705"/>
                    <a:pt x="278" y="1705"/>
                    <a:pt x="278" y="1705"/>
                  </a:cubicBezTo>
                  <a:cubicBezTo>
                    <a:pt x="278" y="1673"/>
                    <a:pt x="278" y="1673"/>
                    <a:pt x="278" y="1673"/>
                  </a:cubicBezTo>
                  <a:cubicBezTo>
                    <a:pt x="310" y="1673"/>
                    <a:pt x="310" y="1673"/>
                    <a:pt x="310" y="1673"/>
                  </a:cubicBezTo>
                  <a:cubicBezTo>
                    <a:pt x="310" y="1642"/>
                    <a:pt x="310" y="1642"/>
                    <a:pt x="310" y="1642"/>
                  </a:cubicBezTo>
                  <a:cubicBezTo>
                    <a:pt x="154" y="1642"/>
                    <a:pt x="154" y="1642"/>
                    <a:pt x="154" y="1642"/>
                  </a:cubicBezTo>
                  <a:cubicBezTo>
                    <a:pt x="372" y="1581"/>
                    <a:pt x="372" y="1581"/>
                    <a:pt x="372" y="1581"/>
                  </a:cubicBezTo>
                  <a:cubicBezTo>
                    <a:pt x="372" y="1581"/>
                    <a:pt x="372" y="1581"/>
                    <a:pt x="341" y="1581"/>
                  </a:cubicBezTo>
                  <a:lnTo>
                    <a:pt x="341" y="1581"/>
                  </a:lnTo>
                  <a:cubicBezTo>
                    <a:pt x="310" y="1581"/>
                    <a:pt x="310" y="1581"/>
                    <a:pt x="310" y="1581"/>
                  </a:cubicBezTo>
                  <a:lnTo>
                    <a:pt x="310" y="1549"/>
                  </a:lnTo>
                  <a:cubicBezTo>
                    <a:pt x="278" y="1518"/>
                    <a:pt x="278" y="1488"/>
                    <a:pt x="278" y="1488"/>
                  </a:cubicBezTo>
                  <a:cubicBezTo>
                    <a:pt x="278" y="1488"/>
                    <a:pt x="278" y="1488"/>
                    <a:pt x="341" y="1425"/>
                  </a:cubicBezTo>
                  <a:lnTo>
                    <a:pt x="341" y="1425"/>
                  </a:lnTo>
                  <a:lnTo>
                    <a:pt x="341" y="1425"/>
                  </a:lnTo>
                  <a:lnTo>
                    <a:pt x="372" y="1425"/>
                  </a:lnTo>
                  <a:cubicBezTo>
                    <a:pt x="372" y="1425"/>
                    <a:pt x="372" y="1425"/>
                    <a:pt x="402" y="1425"/>
                  </a:cubicBezTo>
                  <a:cubicBezTo>
                    <a:pt x="402" y="1394"/>
                    <a:pt x="402" y="1394"/>
                    <a:pt x="402" y="1394"/>
                  </a:cubicBezTo>
                  <a:lnTo>
                    <a:pt x="402" y="1333"/>
                  </a:lnTo>
                  <a:cubicBezTo>
                    <a:pt x="402" y="1301"/>
                    <a:pt x="402" y="1301"/>
                    <a:pt x="402" y="1301"/>
                  </a:cubicBezTo>
                  <a:cubicBezTo>
                    <a:pt x="434" y="1301"/>
                    <a:pt x="434" y="1301"/>
                    <a:pt x="434" y="1301"/>
                  </a:cubicBezTo>
                  <a:cubicBezTo>
                    <a:pt x="434" y="1301"/>
                    <a:pt x="434" y="1301"/>
                    <a:pt x="465" y="1301"/>
                  </a:cubicBezTo>
                  <a:cubicBezTo>
                    <a:pt x="465" y="1301"/>
                    <a:pt x="465" y="1301"/>
                    <a:pt x="465" y="1270"/>
                  </a:cubicBezTo>
                  <a:cubicBezTo>
                    <a:pt x="434" y="1270"/>
                    <a:pt x="434" y="1270"/>
                    <a:pt x="434" y="1270"/>
                  </a:cubicBezTo>
                  <a:lnTo>
                    <a:pt x="434" y="1270"/>
                  </a:lnTo>
                  <a:cubicBezTo>
                    <a:pt x="434" y="1240"/>
                    <a:pt x="434" y="1240"/>
                    <a:pt x="434" y="1240"/>
                  </a:cubicBezTo>
                  <a:cubicBezTo>
                    <a:pt x="434" y="1240"/>
                    <a:pt x="434" y="1240"/>
                    <a:pt x="434" y="1209"/>
                  </a:cubicBezTo>
                  <a:lnTo>
                    <a:pt x="434" y="1209"/>
                  </a:lnTo>
                  <a:lnTo>
                    <a:pt x="434" y="1177"/>
                  </a:lnTo>
                  <a:cubicBezTo>
                    <a:pt x="434" y="1146"/>
                    <a:pt x="465" y="1146"/>
                    <a:pt x="465" y="1146"/>
                  </a:cubicBezTo>
                  <a:cubicBezTo>
                    <a:pt x="465" y="1146"/>
                    <a:pt x="465" y="1146"/>
                    <a:pt x="496" y="1146"/>
                  </a:cubicBezTo>
                  <a:cubicBezTo>
                    <a:pt x="496" y="1177"/>
                    <a:pt x="526" y="1177"/>
                    <a:pt x="526" y="1177"/>
                  </a:cubicBezTo>
                  <a:lnTo>
                    <a:pt x="558" y="1177"/>
                  </a:lnTo>
                  <a:lnTo>
                    <a:pt x="558" y="1177"/>
                  </a:lnTo>
                  <a:lnTo>
                    <a:pt x="589" y="1146"/>
                  </a:lnTo>
                  <a:lnTo>
                    <a:pt x="589" y="1146"/>
                  </a:lnTo>
                  <a:lnTo>
                    <a:pt x="589" y="1146"/>
                  </a:lnTo>
                  <a:cubicBezTo>
                    <a:pt x="589" y="1146"/>
                    <a:pt x="589" y="1146"/>
                    <a:pt x="589" y="1116"/>
                  </a:cubicBezTo>
                  <a:lnTo>
                    <a:pt x="589" y="1116"/>
                  </a:lnTo>
                  <a:lnTo>
                    <a:pt x="589" y="1085"/>
                  </a:lnTo>
                  <a:cubicBezTo>
                    <a:pt x="589" y="1085"/>
                    <a:pt x="589" y="1085"/>
                    <a:pt x="589" y="1053"/>
                  </a:cubicBezTo>
                  <a:cubicBezTo>
                    <a:pt x="434" y="929"/>
                    <a:pt x="434" y="929"/>
                    <a:pt x="434" y="929"/>
                  </a:cubicBezTo>
                  <a:cubicBezTo>
                    <a:pt x="620" y="1022"/>
                    <a:pt x="620" y="1022"/>
                    <a:pt x="620" y="1022"/>
                  </a:cubicBezTo>
                  <a:lnTo>
                    <a:pt x="650" y="1022"/>
                  </a:lnTo>
                  <a:cubicBezTo>
                    <a:pt x="650" y="1022"/>
                    <a:pt x="713" y="1022"/>
                    <a:pt x="744" y="1022"/>
                  </a:cubicBezTo>
                  <a:lnTo>
                    <a:pt x="774" y="1022"/>
                  </a:lnTo>
                  <a:cubicBezTo>
                    <a:pt x="806" y="992"/>
                    <a:pt x="837" y="992"/>
                    <a:pt x="837" y="992"/>
                  </a:cubicBezTo>
                  <a:lnTo>
                    <a:pt x="837" y="992"/>
                  </a:lnTo>
                  <a:lnTo>
                    <a:pt x="868" y="961"/>
                  </a:lnTo>
                  <a:cubicBezTo>
                    <a:pt x="868" y="961"/>
                    <a:pt x="868" y="929"/>
                    <a:pt x="898" y="929"/>
                  </a:cubicBezTo>
                  <a:cubicBezTo>
                    <a:pt x="868" y="929"/>
                    <a:pt x="868" y="898"/>
                    <a:pt x="868" y="89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8" name="Freeform 150"/>
            <p:cNvSpPr>
              <a:spLocks noChangeArrowheads="1"/>
            </p:cNvSpPr>
            <p:nvPr/>
          </p:nvSpPr>
          <p:spPr bwMode="auto">
            <a:xfrm>
              <a:off x="2508250" y="3352800"/>
              <a:ext cx="77788" cy="100013"/>
            </a:xfrm>
            <a:custGeom>
              <a:avLst/>
              <a:gdLst>
                <a:gd name="T0" fmla="*/ 217 w 218"/>
                <a:gd name="T1" fmla="*/ 124 h 279"/>
                <a:gd name="T2" fmla="*/ 217 w 218"/>
                <a:gd name="T3" fmla="*/ 124 h 279"/>
                <a:gd name="T4" fmla="*/ 155 w 218"/>
                <a:gd name="T5" fmla="*/ 93 h 279"/>
                <a:gd name="T6" fmla="*/ 155 w 218"/>
                <a:gd name="T7" fmla="*/ 93 h 279"/>
                <a:gd name="T8" fmla="*/ 124 w 218"/>
                <a:gd name="T9" fmla="*/ 61 h 279"/>
                <a:gd name="T10" fmla="*/ 124 w 218"/>
                <a:gd name="T11" fmla="*/ 61 h 279"/>
                <a:gd name="T12" fmla="*/ 124 w 218"/>
                <a:gd name="T13" fmla="*/ 61 h 279"/>
                <a:gd name="T14" fmla="*/ 124 w 218"/>
                <a:gd name="T15" fmla="*/ 61 h 279"/>
                <a:gd name="T16" fmla="*/ 124 w 218"/>
                <a:gd name="T17" fmla="*/ 61 h 279"/>
                <a:gd name="T18" fmla="*/ 124 w 218"/>
                <a:gd name="T19" fmla="*/ 61 h 279"/>
                <a:gd name="T20" fmla="*/ 93 w 218"/>
                <a:gd name="T21" fmla="*/ 61 h 279"/>
                <a:gd name="T22" fmla="*/ 93 w 218"/>
                <a:gd name="T23" fmla="*/ 31 h 279"/>
                <a:gd name="T24" fmla="*/ 93 w 218"/>
                <a:gd name="T25" fmla="*/ 31 h 279"/>
                <a:gd name="T26" fmla="*/ 61 w 218"/>
                <a:gd name="T27" fmla="*/ 0 h 279"/>
                <a:gd name="T28" fmla="*/ 61 w 218"/>
                <a:gd name="T29" fmla="*/ 0 h 279"/>
                <a:gd name="T30" fmla="*/ 61 w 218"/>
                <a:gd name="T31" fmla="*/ 0 h 279"/>
                <a:gd name="T32" fmla="*/ 61 w 218"/>
                <a:gd name="T33" fmla="*/ 31 h 279"/>
                <a:gd name="T34" fmla="*/ 31 w 218"/>
                <a:gd name="T35" fmla="*/ 31 h 279"/>
                <a:gd name="T36" fmla="*/ 31 w 218"/>
                <a:gd name="T37" fmla="*/ 31 h 279"/>
                <a:gd name="T38" fmla="*/ 31 w 218"/>
                <a:gd name="T39" fmla="*/ 61 h 279"/>
                <a:gd name="T40" fmla="*/ 31 w 218"/>
                <a:gd name="T41" fmla="*/ 61 h 279"/>
                <a:gd name="T42" fmla="*/ 31 w 218"/>
                <a:gd name="T43" fmla="*/ 93 h 279"/>
                <a:gd name="T44" fmla="*/ 31 w 218"/>
                <a:gd name="T45" fmla="*/ 93 h 279"/>
                <a:gd name="T46" fmla="*/ 31 w 218"/>
                <a:gd name="T47" fmla="*/ 124 h 279"/>
                <a:gd name="T48" fmla="*/ 0 w 218"/>
                <a:gd name="T49" fmla="*/ 185 h 279"/>
                <a:gd name="T50" fmla="*/ 0 w 218"/>
                <a:gd name="T51" fmla="*/ 217 h 279"/>
                <a:gd name="T52" fmla="*/ 0 w 218"/>
                <a:gd name="T53" fmla="*/ 217 h 279"/>
                <a:gd name="T54" fmla="*/ 0 w 218"/>
                <a:gd name="T55" fmla="*/ 217 h 279"/>
                <a:gd name="T56" fmla="*/ 0 w 218"/>
                <a:gd name="T57" fmla="*/ 217 h 279"/>
                <a:gd name="T58" fmla="*/ 31 w 218"/>
                <a:gd name="T59" fmla="*/ 248 h 279"/>
                <a:gd name="T60" fmla="*/ 31 w 218"/>
                <a:gd name="T61" fmla="*/ 248 h 279"/>
                <a:gd name="T62" fmla="*/ 61 w 218"/>
                <a:gd name="T63" fmla="*/ 278 h 279"/>
                <a:gd name="T64" fmla="*/ 93 w 218"/>
                <a:gd name="T65" fmla="*/ 278 h 279"/>
                <a:gd name="T66" fmla="*/ 93 w 218"/>
                <a:gd name="T67" fmla="*/ 278 h 279"/>
                <a:gd name="T68" fmla="*/ 124 w 218"/>
                <a:gd name="T69" fmla="*/ 278 h 279"/>
                <a:gd name="T70" fmla="*/ 155 w 218"/>
                <a:gd name="T71" fmla="*/ 278 h 279"/>
                <a:gd name="T72" fmla="*/ 185 w 218"/>
                <a:gd name="T73" fmla="*/ 278 h 279"/>
                <a:gd name="T74" fmla="*/ 185 w 218"/>
                <a:gd name="T75" fmla="*/ 278 h 279"/>
                <a:gd name="T76" fmla="*/ 217 w 218"/>
                <a:gd name="T77" fmla="*/ 248 h 279"/>
                <a:gd name="T78" fmla="*/ 217 w 218"/>
                <a:gd name="T79" fmla="*/ 217 h 279"/>
                <a:gd name="T80" fmla="*/ 217 w 218"/>
                <a:gd name="T81" fmla="*/ 217 h 279"/>
                <a:gd name="T82" fmla="*/ 217 w 218"/>
                <a:gd name="T83" fmla="*/ 185 h 279"/>
                <a:gd name="T84" fmla="*/ 217 w 218"/>
                <a:gd name="T85" fmla="*/ 155 h 279"/>
                <a:gd name="T86" fmla="*/ 217 w 218"/>
                <a:gd name="T87" fmla="*/ 12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8" h="279">
                  <a:moveTo>
                    <a:pt x="217" y="124"/>
                  </a:moveTo>
                  <a:lnTo>
                    <a:pt x="217" y="124"/>
                  </a:lnTo>
                  <a:cubicBezTo>
                    <a:pt x="185" y="124"/>
                    <a:pt x="185" y="124"/>
                    <a:pt x="155" y="93"/>
                  </a:cubicBezTo>
                  <a:lnTo>
                    <a:pt x="155" y="93"/>
                  </a:lnTo>
                  <a:cubicBezTo>
                    <a:pt x="155" y="93"/>
                    <a:pt x="124" y="93"/>
                    <a:pt x="124" y="61"/>
                  </a:cubicBezTo>
                  <a:lnTo>
                    <a:pt x="124" y="61"/>
                  </a:lnTo>
                  <a:lnTo>
                    <a:pt x="124" y="61"/>
                  </a:lnTo>
                  <a:lnTo>
                    <a:pt x="124" y="61"/>
                  </a:lnTo>
                  <a:lnTo>
                    <a:pt x="124" y="61"/>
                  </a:lnTo>
                  <a:lnTo>
                    <a:pt x="124" y="61"/>
                  </a:lnTo>
                  <a:cubicBezTo>
                    <a:pt x="93" y="61"/>
                    <a:pt x="93" y="61"/>
                    <a:pt x="93" y="61"/>
                  </a:cubicBezTo>
                  <a:lnTo>
                    <a:pt x="93" y="31"/>
                  </a:lnTo>
                  <a:lnTo>
                    <a:pt x="93" y="31"/>
                  </a:lnTo>
                  <a:cubicBezTo>
                    <a:pt x="61" y="31"/>
                    <a:pt x="61" y="31"/>
                    <a:pt x="61" y="0"/>
                  </a:cubicBezTo>
                  <a:lnTo>
                    <a:pt x="61" y="0"/>
                  </a:lnTo>
                  <a:lnTo>
                    <a:pt x="61" y="0"/>
                  </a:lnTo>
                  <a:lnTo>
                    <a:pt x="61" y="31"/>
                  </a:lnTo>
                  <a:lnTo>
                    <a:pt x="31" y="31"/>
                  </a:lnTo>
                  <a:lnTo>
                    <a:pt x="31" y="31"/>
                  </a:lnTo>
                  <a:cubicBezTo>
                    <a:pt x="31" y="31"/>
                    <a:pt x="31" y="31"/>
                    <a:pt x="31" y="61"/>
                  </a:cubicBezTo>
                  <a:lnTo>
                    <a:pt x="31" y="61"/>
                  </a:lnTo>
                  <a:cubicBezTo>
                    <a:pt x="31" y="93"/>
                    <a:pt x="31" y="93"/>
                    <a:pt x="31" y="93"/>
                  </a:cubicBezTo>
                  <a:lnTo>
                    <a:pt x="31" y="93"/>
                  </a:lnTo>
                  <a:lnTo>
                    <a:pt x="31" y="124"/>
                  </a:lnTo>
                  <a:cubicBezTo>
                    <a:pt x="0" y="155"/>
                    <a:pt x="0" y="155"/>
                    <a:pt x="0" y="185"/>
                  </a:cubicBezTo>
                  <a:lnTo>
                    <a:pt x="0" y="217"/>
                  </a:lnTo>
                  <a:lnTo>
                    <a:pt x="0" y="217"/>
                  </a:lnTo>
                  <a:lnTo>
                    <a:pt x="0" y="217"/>
                  </a:lnTo>
                  <a:lnTo>
                    <a:pt x="0" y="217"/>
                  </a:lnTo>
                  <a:cubicBezTo>
                    <a:pt x="0" y="217"/>
                    <a:pt x="0" y="217"/>
                    <a:pt x="31" y="248"/>
                  </a:cubicBezTo>
                  <a:lnTo>
                    <a:pt x="31" y="248"/>
                  </a:lnTo>
                  <a:cubicBezTo>
                    <a:pt x="31" y="248"/>
                    <a:pt x="61" y="248"/>
                    <a:pt x="61" y="278"/>
                  </a:cubicBezTo>
                  <a:cubicBezTo>
                    <a:pt x="93" y="278"/>
                    <a:pt x="93" y="278"/>
                    <a:pt x="93" y="278"/>
                  </a:cubicBezTo>
                  <a:lnTo>
                    <a:pt x="93" y="278"/>
                  </a:lnTo>
                  <a:cubicBezTo>
                    <a:pt x="124" y="278"/>
                    <a:pt x="124" y="278"/>
                    <a:pt x="124" y="278"/>
                  </a:cubicBezTo>
                  <a:cubicBezTo>
                    <a:pt x="155" y="278"/>
                    <a:pt x="155" y="278"/>
                    <a:pt x="155" y="278"/>
                  </a:cubicBezTo>
                  <a:lnTo>
                    <a:pt x="185" y="278"/>
                  </a:lnTo>
                  <a:lnTo>
                    <a:pt x="185" y="278"/>
                  </a:lnTo>
                  <a:cubicBezTo>
                    <a:pt x="185" y="248"/>
                    <a:pt x="217" y="248"/>
                    <a:pt x="217" y="248"/>
                  </a:cubicBezTo>
                  <a:lnTo>
                    <a:pt x="217" y="217"/>
                  </a:lnTo>
                  <a:lnTo>
                    <a:pt x="217" y="217"/>
                  </a:lnTo>
                  <a:lnTo>
                    <a:pt x="217" y="185"/>
                  </a:lnTo>
                  <a:lnTo>
                    <a:pt x="217" y="155"/>
                  </a:lnTo>
                  <a:cubicBezTo>
                    <a:pt x="217" y="155"/>
                    <a:pt x="217" y="155"/>
                    <a:pt x="217"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9" name="Freeform 151"/>
            <p:cNvSpPr>
              <a:spLocks noChangeArrowheads="1"/>
            </p:cNvSpPr>
            <p:nvPr/>
          </p:nvSpPr>
          <p:spPr bwMode="auto">
            <a:xfrm>
              <a:off x="2430463" y="3106738"/>
              <a:ext cx="144462" cy="168275"/>
            </a:xfrm>
            <a:custGeom>
              <a:avLst/>
              <a:gdLst>
                <a:gd name="T0" fmla="*/ 186 w 403"/>
                <a:gd name="T1" fmla="*/ 124 h 467"/>
                <a:gd name="T2" fmla="*/ 186 w 403"/>
                <a:gd name="T3" fmla="*/ 94 h 467"/>
                <a:gd name="T4" fmla="*/ 186 w 403"/>
                <a:gd name="T5" fmla="*/ 63 h 467"/>
                <a:gd name="T6" fmla="*/ 186 w 403"/>
                <a:gd name="T7" fmla="*/ 0 h 467"/>
                <a:gd name="T8" fmla="*/ 186 w 403"/>
                <a:gd name="T9" fmla="*/ 0 h 467"/>
                <a:gd name="T10" fmla="*/ 124 w 403"/>
                <a:gd name="T11" fmla="*/ 0 h 467"/>
                <a:gd name="T12" fmla="*/ 124 w 403"/>
                <a:gd name="T13" fmla="*/ 0 h 467"/>
                <a:gd name="T14" fmla="*/ 93 w 403"/>
                <a:gd name="T15" fmla="*/ 0 h 467"/>
                <a:gd name="T16" fmla="*/ 30 w 403"/>
                <a:gd name="T17" fmla="*/ 32 h 467"/>
                <a:gd name="T18" fmla="*/ 0 w 403"/>
                <a:gd name="T19" fmla="*/ 94 h 467"/>
                <a:gd name="T20" fmla="*/ 0 w 403"/>
                <a:gd name="T21" fmla="*/ 124 h 467"/>
                <a:gd name="T22" fmla="*/ 0 w 403"/>
                <a:gd name="T23" fmla="*/ 156 h 467"/>
                <a:gd name="T24" fmla="*/ 0 w 403"/>
                <a:gd name="T25" fmla="*/ 156 h 467"/>
                <a:gd name="T26" fmla="*/ 0 w 403"/>
                <a:gd name="T27" fmla="*/ 156 h 467"/>
                <a:gd name="T28" fmla="*/ 0 w 403"/>
                <a:gd name="T29" fmla="*/ 187 h 467"/>
                <a:gd name="T30" fmla="*/ 62 w 403"/>
                <a:gd name="T31" fmla="*/ 218 h 467"/>
                <a:gd name="T32" fmla="*/ 62 w 403"/>
                <a:gd name="T33" fmla="*/ 218 h 467"/>
                <a:gd name="T34" fmla="*/ 62 w 403"/>
                <a:gd name="T35" fmla="*/ 218 h 467"/>
                <a:gd name="T36" fmla="*/ 93 w 403"/>
                <a:gd name="T37" fmla="*/ 248 h 467"/>
                <a:gd name="T38" fmla="*/ 154 w 403"/>
                <a:gd name="T39" fmla="*/ 280 h 467"/>
                <a:gd name="T40" fmla="*/ 186 w 403"/>
                <a:gd name="T41" fmla="*/ 311 h 467"/>
                <a:gd name="T42" fmla="*/ 217 w 403"/>
                <a:gd name="T43" fmla="*/ 311 h 467"/>
                <a:gd name="T44" fmla="*/ 248 w 403"/>
                <a:gd name="T45" fmla="*/ 311 h 467"/>
                <a:gd name="T46" fmla="*/ 278 w 403"/>
                <a:gd name="T47" fmla="*/ 372 h 467"/>
                <a:gd name="T48" fmla="*/ 248 w 403"/>
                <a:gd name="T49" fmla="*/ 404 h 467"/>
                <a:gd name="T50" fmla="*/ 217 w 403"/>
                <a:gd name="T51" fmla="*/ 435 h 467"/>
                <a:gd name="T52" fmla="*/ 217 w 403"/>
                <a:gd name="T53" fmla="*/ 435 h 467"/>
                <a:gd name="T54" fmla="*/ 217 w 403"/>
                <a:gd name="T55" fmla="*/ 466 h 467"/>
                <a:gd name="T56" fmla="*/ 217 w 403"/>
                <a:gd name="T57" fmla="*/ 466 h 467"/>
                <a:gd name="T58" fmla="*/ 248 w 403"/>
                <a:gd name="T59" fmla="*/ 466 h 467"/>
                <a:gd name="T60" fmla="*/ 278 w 403"/>
                <a:gd name="T61" fmla="*/ 466 h 467"/>
                <a:gd name="T62" fmla="*/ 310 w 403"/>
                <a:gd name="T63" fmla="*/ 466 h 467"/>
                <a:gd name="T64" fmla="*/ 372 w 403"/>
                <a:gd name="T65" fmla="*/ 435 h 467"/>
                <a:gd name="T66" fmla="*/ 372 w 403"/>
                <a:gd name="T67" fmla="*/ 435 h 467"/>
                <a:gd name="T68" fmla="*/ 372 w 403"/>
                <a:gd name="T69" fmla="*/ 435 h 467"/>
                <a:gd name="T70" fmla="*/ 372 w 403"/>
                <a:gd name="T71" fmla="*/ 404 h 467"/>
                <a:gd name="T72" fmla="*/ 372 w 403"/>
                <a:gd name="T73" fmla="*/ 372 h 467"/>
                <a:gd name="T74" fmla="*/ 402 w 403"/>
                <a:gd name="T75" fmla="*/ 311 h 467"/>
                <a:gd name="T76" fmla="*/ 402 w 403"/>
                <a:gd name="T77" fmla="*/ 311 h 467"/>
                <a:gd name="T78" fmla="*/ 402 w 403"/>
                <a:gd name="T79" fmla="*/ 311 h 467"/>
                <a:gd name="T80" fmla="*/ 341 w 403"/>
                <a:gd name="T81" fmla="*/ 280 h 467"/>
                <a:gd name="T82" fmla="*/ 341 w 403"/>
                <a:gd name="T83" fmla="*/ 248 h 467"/>
                <a:gd name="T84" fmla="*/ 341 w 403"/>
                <a:gd name="T85" fmla="*/ 218 h 467"/>
                <a:gd name="T86" fmla="*/ 310 w 403"/>
                <a:gd name="T87" fmla="*/ 187 h 467"/>
                <a:gd name="T88" fmla="*/ 310 w 403"/>
                <a:gd name="T89" fmla="*/ 187 h 467"/>
                <a:gd name="T90" fmla="*/ 278 w 403"/>
                <a:gd name="T91" fmla="*/ 187 h 467"/>
                <a:gd name="T92" fmla="*/ 278 w 403"/>
                <a:gd name="T93" fmla="*/ 187 h 467"/>
                <a:gd name="T94" fmla="*/ 278 w 403"/>
                <a:gd name="T95" fmla="*/ 187 h 467"/>
                <a:gd name="T96" fmla="*/ 248 w 403"/>
                <a:gd name="T97" fmla="*/ 187 h 467"/>
                <a:gd name="T98" fmla="*/ 217 w 403"/>
                <a:gd name="T99" fmla="*/ 156 h 467"/>
                <a:gd name="T100" fmla="*/ 186 w 403"/>
                <a:gd name="T101" fmla="*/ 15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3" h="467">
                  <a:moveTo>
                    <a:pt x="186" y="124"/>
                  </a:moveTo>
                  <a:lnTo>
                    <a:pt x="186" y="124"/>
                  </a:lnTo>
                  <a:lnTo>
                    <a:pt x="186" y="124"/>
                  </a:lnTo>
                  <a:lnTo>
                    <a:pt x="186" y="94"/>
                  </a:lnTo>
                  <a:lnTo>
                    <a:pt x="186" y="94"/>
                  </a:lnTo>
                  <a:cubicBezTo>
                    <a:pt x="186" y="94"/>
                    <a:pt x="186" y="94"/>
                    <a:pt x="186" y="63"/>
                  </a:cubicBezTo>
                  <a:lnTo>
                    <a:pt x="186" y="63"/>
                  </a:lnTo>
                  <a:cubicBezTo>
                    <a:pt x="186" y="63"/>
                    <a:pt x="186" y="32"/>
                    <a:pt x="186" y="0"/>
                  </a:cubicBezTo>
                  <a:lnTo>
                    <a:pt x="186" y="0"/>
                  </a:lnTo>
                  <a:lnTo>
                    <a:pt x="186" y="0"/>
                  </a:lnTo>
                  <a:cubicBezTo>
                    <a:pt x="186" y="0"/>
                    <a:pt x="154" y="0"/>
                    <a:pt x="124" y="0"/>
                  </a:cubicBezTo>
                  <a:lnTo>
                    <a:pt x="124" y="0"/>
                  </a:lnTo>
                  <a:lnTo>
                    <a:pt x="124" y="0"/>
                  </a:lnTo>
                  <a:lnTo>
                    <a:pt x="124" y="0"/>
                  </a:lnTo>
                  <a:lnTo>
                    <a:pt x="124" y="0"/>
                  </a:lnTo>
                  <a:lnTo>
                    <a:pt x="93" y="0"/>
                  </a:lnTo>
                  <a:cubicBezTo>
                    <a:pt x="62" y="0"/>
                    <a:pt x="30" y="0"/>
                    <a:pt x="30" y="0"/>
                  </a:cubicBezTo>
                  <a:cubicBezTo>
                    <a:pt x="30" y="32"/>
                    <a:pt x="30" y="32"/>
                    <a:pt x="30" y="32"/>
                  </a:cubicBezTo>
                  <a:cubicBezTo>
                    <a:pt x="30" y="63"/>
                    <a:pt x="0" y="63"/>
                    <a:pt x="0" y="63"/>
                  </a:cubicBezTo>
                  <a:cubicBezTo>
                    <a:pt x="0" y="63"/>
                    <a:pt x="0" y="63"/>
                    <a:pt x="0" y="94"/>
                  </a:cubicBezTo>
                  <a:cubicBezTo>
                    <a:pt x="0" y="94"/>
                    <a:pt x="0" y="94"/>
                    <a:pt x="0" y="124"/>
                  </a:cubicBezTo>
                  <a:lnTo>
                    <a:pt x="0" y="124"/>
                  </a:lnTo>
                  <a:lnTo>
                    <a:pt x="0" y="124"/>
                  </a:lnTo>
                  <a:cubicBezTo>
                    <a:pt x="0" y="124"/>
                    <a:pt x="0" y="124"/>
                    <a:pt x="0" y="156"/>
                  </a:cubicBezTo>
                  <a:lnTo>
                    <a:pt x="0" y="156"/>
                  </a:lnTo>
                  <a:lnTo>
                    <a:pt x="0" y="156"/>
                  </a:lnTo>
                  <a:lnTo>
                    <a:pt x="0" y="156"/>
                  </a:lnTo>
                  <a:lnTo>
                    <a:pt x="0" y="156"/>
                  </a:lnTo>
                  <a:lnTo>
                    <a:pt x="0" y="187"/>
                  </a:lnTo>
                  <a:lnTo>
                    <a:pt x="0" y="187"/>
                  </a:lnTo>
                  <a:cubicBezTo>
                    <a:pt x="30" y="187"/>
                    <a:pt x="30" y="187"/>
                    <a:pt x="30" y="187"/>
                  </a:cubicBezTo>
                  <a:cubicBezTo>
                    <a:pt x="30" y="187"/>
                    <a:pt x="30" y="187"/>
                    <a:pt x="62" y="218"/>
                  </a:cubicBezTo>
                  <a:lnTo>
                    <a:pt x="62" y="218"/>
                  </a:lnTo>
                  <a:lnTo>
                    <a:pt x="62" y="218"/>
                  </a:lnTo>
                  <a:lnTo>
                    <a:pt x="62" y="218"/>
                  </a:lnTo>
                  <a:lnTo>
                    <a:pt x="62" y="218"/>
                  </a:lnTo>
                  <a:cubicBezTo>
                    <a:pt x="93" y="218"/>
                    <a:pt x="93" y="218"/>
                    <a:pt x="93" y="218"/>
                  </a:cubicBezTo>
                  <a:lnTo>
                    <a:pt x="93" y="248"/>
                  </a:lnTo>
                  <a:cubicBezTo>
                    <a:pt x="124" y="248"/>
                    <a:pt x="124" y="248"/>
                    <a:pt x="124" y="248"/>
                  </a:cubicBezTo>
                  <a:cubicBezTo>
                    <a:pt x="124" y="248"/>
                    <a:pt x="124" y="280"/>
                    <a:pt x="154" y="280"/>
                  </a:cubicBezTo>
                  <a:lnTo>
                    <a:pt x="186" y="280"/>
                  </a:lnTo>
                  <a:lnTo>
                    <a:pt x="186" y="311"/>
                  </a:lnTo>
                  <a:cubicBezTo>
                    <a:pt x="217" y="311"/>
                    <a:pt x="217" y="311"/>
                    <a:pt x="217" y="311"/>
                  </a:cubicBezTo>
                  <a:lnTo>
                    <a:pt x="217" y="311"/>
                  </a:lnTo>
                  <a:cubicBezTo>
                    <a:pt x="248" y="311"/>
                    <a:pt x="248" y="311"/>
                    <a:pt x="248" y="311"/>
                  </a:cubicBezTo>
                  <a:lnTo>
                    <a:pt x="248" y="311"/>
                  </a:lnTo>
                  <a:cubicBezTo>
                    <a:pt x="248" y="311"/>
                    <a:pt x="248" y="342"/>
                    <a:pt x="278" y="342"/>
                  </a:cubicBezTo>
                  <a:cubicBezTo>
                    <a:pt x="278" y="342"/>
                    <a:pt x="278" y="342"/>
                    <a:pt x="278" y="372"/>
                  </a:cubicBezTo>
                  <a:cubicBezTo>
                    <a:pt x="278" y="372"/>
                    <a:pt x="278" y="372"/>
                    <a:pt x="248" y="404"/>
                  </a:cubicBezTo>
                  <a:lnTo>
                    <a:pt x="248" y="404"/>
                  </a:lnTo>
                  <a:lnTo>
                    <a:pt x="248" y="404"/>
                  </a:lnTo>
                  <a:cubicBezTo>
                    <a:pt x="248" y="435"/>
                    <a:pt x="248" y="435"/>
                    <a:pt x="217" y="435"/>
                  </a:cubicBezTo>
                  <a:lnTo>
                    <a:pt x="217" y="435"/>
                  </a:lnTo>
                  <a:lnTo>
                    <a:pt x="217" y="435"/>
                  </a:lnTo>
                  <a:lnTo>
                    <a:pt x="217" y="466"/>
                  </a:lnTo>
                  <a:lnTo>
                    <a:pt x="217" y="466"/>
                  </a:lnTo>
                  <a:lnTo>
                    <a:pt x="217" y="466"/>
                  </a:lnTo>
                  <a:lnTo>
                    <a:pt x="217" y="466"/>
                  </a:lnTo>
                  <a:cubicBezTo>
                    <a:pt x="248" y="466"/>
                    <a:pt x="248" y="466"/>
                    <a:pt x="248" y="466"/>
                  </a:cubicBezTo>
                  <a:lnTo>
                    <a:pt x="248" y="466"/>
                  </a:lnTo>
                  <a:lnTo>
                    <a:pt x="248" y="466"/>
                  </a:lnTo>
                  <a:cubicBezTo>
                    <a:pt x="278" y="466"/>
                    <a:pt x="278" y="466"/>
                    <a:pt x="278" y="466"/>
                  </a:cubicBezTo>
                  <a:lnTo>
                    <a:pt x="278" y="466"/>
                  </a:lnTo>
                  <a:cubicBezTo>
                    <a:pt x="310" y="466"/>
                    <a:pt x="310" y="466"/>
                    <a:pt x="310" y="466"/>
                  </a:cubicBezTo>
                  <a:cubicBezTo>
                    <a:pt x="341" y="466"/>
                    <a:pt x="341" y="466"/>
                    <a:pt x="341" y="466"/>
                  </a:cubicBezTo>
                  <a:cubicBezTo>
                    <a:pt x="341" y="435"/>
                    <a:pt x="341" y="435"/>
                    <a:pt x="372" y="435"/>
                  </a:cubicBezTo>
                  <a:lnTo>
                    <a:pt x="372" y="435"/>
                  </a:lnTo>
                  <a:lnTo>
                    <a:pt x="372" y="435"/>
                  </a:lnTo>
                  <a:lnTo>
                    <a:pt x="372" y="435"/>
                  </a:lnTo>
                  <a:lnTo>
                    <a:pt x="372" y="435"/>
                  </a:lnTo>
                  <a:cubicBezTo>
                    <a:pt x="372" y="404"/>
                    <a:pt x="372" y="404"/>
                    <a:pt x="372" y="404"/>
                  </a:cubicBezTo>
                  <a:lnTo>
                    <a:pt x="372" y="404"/>
                  </a:lnTo>
                  <a:lnTo>
                    <a:pt x="372" y="404"/>
                  </a:lnTo>
                  <a:lnTo>
                    <a:pt x="372" y="372"/>
                  </a:lnTo>
                  <a:cubicBezTo>
                    <a:pt x="372" y="372"/>
                    <a:pt x="372" y="342"/>
                    <a:pt x="402" y="342"/>
                  </a:cubicBezTo>
                  <a:lnTo>
                    <a:pt x="402" y="311"/>
                  </a:lnTo>
                  <a:lnTo>
                    <a:pt x="402" y="311"/>
                  </a:lnTo>
                  <a:lnTo>
                    <a:pt x="402" y="311"/>
                  </a:lnTo>
                  <a:lnTo>
                    <a:pt x="402" y="311"/>
                  </a:lnTo>
                  <a:lnTo>
                    <a:pt x="402" y="311"/>
                  </a:lnTo>
                  <a:lnTo>
                    <a:pt x="372" y="311"/>
                  </a:lnTo>
                  <a:cubicBezTo>
                    <a:pt x="372" y="311"/>
                    <a:pt x="372" y="311"/>
                    <a:pt x="341" y="280"/>
                  </a:cubicBezTo>
                  <a:cubicBezTo>
                    <a:pt x="341" y="280"/>
                    <a:pt x="341" y="280"/>
                    <a:pt x="341" y="248"/>
                  </a:cubicBezTo>
                  <a:lnTo>
                    <a:pt x="341" y="248"/>
                  </a:lnTo>
                  <a:lnTo>
                    <a:pt x="341" y="248"/>
                  </a:lnTo>
                  <a:cubicBezTo>
                    <a:pt x="341" y="218"/>
                    <a:pt x="341" y="218"/>
                    <a:pt x="341" y="218"/>
                  </a:cubicBezTo>
                  <a:lnTo>
                    <a:pt x="341" y="187"/>
                  </a:lnTo>
                  <a:lnTo>
                    <a:pt x="310" y="187"/>
                  </a:lnTo>
                  <a:lnTo>
                    <a:pt x="310" y="187"/>
                  </a:lnTo>
                  <a:lnTo>
                    <a:pt x="310" y="187"/>
                  </a:lnTo>
                  <a:lnTo>
                    <a:pt x="310" y="187"/>
                  </a:lnTo>
                  <a:cubicBezTo>
                    <a:pt x="278" y="187"/>
                    <a:pt x="278" y="187"/>
                    <a:pt x="278" y="187"/>
                  </a:cubicBezTo>
                  <a:lnTo>
                    <a:pt x="278" y="187"/>
                  </a:lnTo>
                  <a:lnTo>
                    <a:pt x="278" y="187"/>
                  </a:lnTo>
                  <a:lnTo>
                    <a:pt x="278" y="187"/>
                  </a:lnTo>
                  <a:lnTo>
                    <a:pt x="278" y="187"/>
                  </a:lnTo>
                  <a:cubicBezTo>
                    <a:pt x="278" y="187"/>
                    <a:pt x="278" y="187"/>
                    <a:pt x="248" y="187"/>
                  </a:cubicBezTo>
                  <a:lnTo>
                    <a:pt x="248" y="187"/>
                  </a:lnTo>
                  <a:cubicBezTo>
                    <a:pt x="217" y="187"/>
                    <a:pt x="217" y="187"/>
                    <a:pt x="217" y="156"/>
                  </a:cubicBezTo>
                  <a:lnTo>
                    <a:pt x="217" y="156"/>
                  </a:lnTo>
                  <a:lnTo>
                    <a:pt x="217" y="156"/>
                  </a:lnTo>
                  <a:lnTo>
                    <a:pt x="186" y="156"/>
                  </a:lnTo>
                  <a:cubicBezTo>
                    <a:pt x="186" y="156"/>
                    <a:pt x="186" y="156"/>
                    <a:pt x="186"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0" name="Freeform 152"/>
            <p:cNvSpPr>
              <a:spLocks noChangeArrowheads="1"/>
            </p:cNvSpPr>
            <p:nvPr/>
          </p:nvSpPr>
          <p:spPr bwMode="auto">
            <a:xfrm>
              <a:off x="2062163" y="2627313"/>
              <a:ext cx="100012" cy="123825"/>
            </a:xfrm>
            <a:custGeom>
              <a:avLst/>
              <a:gdLst>
                <a:gd name="T0" fmla="*/ 62 w 280"/>
                <a:gd name="T1" fmla="*/ 186 h 342"/>
                <a:gd name="T2" fmla="*/ 62 w 280"/>
                <a:gd name="T3" fmla="*/ 186 h 342"/>
                <a:gd name="T4" fmla="*/ 62 w 280"/>
                <a:gd name="T5" fmla="*/ 248 h 342"/>
                <a:gd name="T6" fmla="*/ 62 w 280"/>
                <a:gd name="T7" fmla="*/ 248 h 342"/>
                <a:gd name="T8" fmla="*/ 31 w 280"/>
                <a:gd name="T9" fmla="*/ 279 h 342"/>
                <a:gd name="T10" fmla="*/ 31 w 280"/>
                <a:gd name="T11" fmla="*/ 279 h 342"/>
                <a:gd name="T12" fmla="*/ 31 w 280"/>
                <a:gd name="T13" fmla="*/ 310 h 342"/>
                <a:gd name="T14" fmla="*/ 31 w 280"/>
                <a:gd name="T15" fmla="*/ 310 h 342"/>
                <a:gd name="T16" fmla="*/ 31 w 280"/>
                <a:gd name="T17" fmla="*/ 310 h 342"/>
                <a:gd name="T18" fmla="*/ 31 w 280"/>
                <a:gd name="T19" fmla="*/ 310 h 342"/>
                <a:gd name="T20" fmla="*/ 31 w 280"/>
                <a:gd name="T21" fmla="*/ 310 h 342"/>
                <a:gd name="T22" fmla="*/ 62 w 280"/>
                <a:gd name="T23" fmla="*/ 341 h 342"/>
                <a:gd name="T24" fmla="*/ 62 w 280"/>
                <a:gd name="T25" fmla="*/ 341 h 342"/>
                <a:gd name="T26" fmla="*/ 92 w 280"/>
                <a:gd name="T27" fmla="*/ 341 h 342"/>
                <a:gd name="T28" fmla="*/ 124 w 280"/>
                <a:gd name="T29" fmla="*/ 248 h 342"/>
                <a:gd name="T30" fmla="*/ 186 w 280"/>
                <a:gd name="T31" fmla="*/ 186 h 342"/>
                <a:gd name="T32" fmla="*/ 248 w 280"/>
                <a:gd name="T33" fmla="*/ 155 h 342"/>
                <a:gd name="T34" fmla="*/ 248 w 280"/>
                <a:gd name="T35" fmla="*/ 155 h 342"/>
                <a:gd name="T36" fmla="*/ 248 w 280"/>
                <a:gd name="T37" fmla="*/ 155 h 342"/>
                <a:gd name="T38" fmla="*/ 248 w 280"/>
                <a:gd name="T39" fmla="*/ 155 h 342"/>
                <a:gd name="T40" fmla="*/ 248 w 280"/>
                <a:gd name="T41" fmla="*/ 155 h 342"/>
                <a:gd name="T42" fmla="*/ 248 w 280"/>
                <a:gd name="T43" fmla="*/ 155 h 342"/>
                <a:gd name="T44" fmla="*/ 248 w 280"/>
                <a:gd name="T45" fmla="*/ 124 h 342"/>
                <a:gd name="T46" fmla="*/ 248 w 280"/>
                <a:gd name="T47" fmla="*/ 124 h 342"/>
                <a:gd name="T48" fmla="*/ 279 w 280"/>
                <a:gd name="T49" fmla="*/ 124 h 342"/>
                <a:gd name="T50" fmla="*/ 279 w 280"/>
                <a:gd name="T51" fmla="*/ 93 h 342"/>
                <a:gd name="T52" fmla="*/ 248 w 280"/>
                <a:gd name="T53" fmla="*/ 93 h 342"/>
                <a:gd name="T54" fmla="*/ 248 w 280"/>
                <a:gd name="T55" fmla="*/ 93 h 342"/>
                <a:gd name="T56" fmla="*/ 248 w 280"/>
                <a:gd name="T57" fmla="*/ 93 h 342"/>
                <a:gd name="T58" fmla="*/ 248 w 280"/>
                <a:gd name="T59" fmla="*/ 93 h 342"/>
                <a:gd name="T60" fmla="*/ 248 w 280"/>
                <a:gd name="T61" fmla="*/ 62 h 342"/>
                <a:gd name="T62" fmla="*/ 248 w 280"/>
                <a:gd name="T63" fmla="*/ 62 h 342"/>
                <a:gd name="T64" fmla="*/ 217 w 280"/>
                <a:gd name="T65" fmla="*/ 93 h 342"/>
                <a:gd name="T66" fmla="*/ 186 w 280"/>
                <a:gd name="T67" fmla="*/ 62 h 342"/>
                <a:gd name="T68" fmla="*/ 186 w 280"/>
                <a:gd name="T69" fmla="*/ 62 h 342"/>
                <a:gd name="T70" fmla="*/ 186 w 280"/>
                <a:gd name="T71" fmla="*/ 62 h 342"/>
                <a:gd name="T72" fmla="*/ 155 w 280"/>
                <a:gd name="T73" fmla="*/ 62 h 342"/>
                <a:gd name="T74" fmla="*/ 155 w 280"/>
                <a:gd name="T75" fmla="*/ 62 h 342"/>
                <a:gd name="T76" fmla="*/ 124 w 280"/>
                <a:gd name="T77" fmla="*/ 31 h 342"/>
                <a:gd name="T78" fmla="*/ 92 w 280"/>
                <a:gd name="T79" fmla="*/ 31 h 342"/>
                <a:gd name="T80" fmla="*/ 92 w 280"/>
                <a:gd name="T81" fmla="*/ 0 h 342"/>
                <a:gd name="T82" fmla="*/ 92 w 280"/>
                <a:gd name="T83" fmla="*/ 0 h 342"/>
                <a:gd name="T84" fmla="*/ 62 w 280"/>
                <a:gd name="T85" fmla="*/ 31 h 342"/>
                <a:gd name="T86" fmla="*/ 31 w 280"/>
                <a:gd name="T87" fmla="*/ 31 h 342"/>
                <a:gd name="T88" fmla="*/ 31 w 280"/>
                <a:gd name="T89" fmla="*/ 62 h 342"/>
                <a:gd name="T90" fmla="*/ 31 w 280"/>
                <a:gd name="T91" fmla="*/ 62 h 342"/>
                <a:gd name="T92" fmla="*/ 31 w 280"/>
                <a:gd name="T93" fmla="*/ 93 h 342"/>
                <a:gd name="T94" fmla="*/ 31 w 280"/>
                <a:gd name="T95" fmla="*/ 93 h 342"/>
                <a:gd name="T96" fmla="*/ 0 w 280"/>
                <a:gd name="T97" fmla="*/ 155 h 342"/>
                <a:gd name="T98" fmla="*/ 0 w 280"/>
                <a:gd name="T99" fmla="*/ 186 h 342"/>
                <a:gd name="T100" fmla="*/ 0 w 280"/>
                <a:gd name="T101" fmla="*/ 186 h 342"/>
                <a:gd name="T102" fmla="*/ 31 w 280"/>
                <a:gd name="T103" fmla="*/ 186 h 342"/>
                <a:gd name="T104" fmla="*/ 62 w 280"/>
                <a:gd name="T105" fmla="*/ 18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42">
                  <a:moveTo>
                    <a:pt x="62" y="186"/>
                  </a:moveTo>
                  <a:lnTo>
                    <a:pt x="62" y="186"/>
                  </a:lnTo>
                  <a:cubicBezTo>
                    <a:pt x="62" y="217"/>
                    <a:pt x="62" y="217"/>
                    <a:pt x="62" y="248"/>
                  </a:cubicBezTo>
                  <a:lnTo>
                    <a:pt x="62" y="248"/>
                  </a:lnTo>
                  <a:cubicBezTo>
                    <a:pt x="31" y="248"/>
                    <a:pt x="31" y="248"/>
                    <a:pt x="31" y="279"/>
                  </a:cubicBezTo>
                  <a:lnTo>
                    <a:pt x="31" y="279"/>
                  </a:lnTo>
                  <a:cubicBezTo>
                    <a:pt x="31" y="310"/>
                    <a:pt x="31" y="310"/>
                    <a:pt x="31" y="310"/>
                  </a:cubicBezTo>
                  <a:lnTo>
                    <a:pt x="31" y="310"/>
                  </a:lnTo>
                  <a:lnTo>
                    <a:pt x="31" y="310"/>
                  </a:lnTo>
                  <a:lnTo>
                    <a:pt x="31" y="310"/>
                  </a:lnTo>
                  <a:lnTo>
                    <a:pt x="31" y="310"/>
                  </a:lnTo>
                  <a:cubicBezTo>
                    <a:pt x="62" y="310"/>
                    <a:pt x="62" y="341"/>
                    <a:pt x="62" y="341"/>
                  </a:cubicBezTo>
                  <a:lnTo>
                    <a:pt x="62" y="341"/>
                  </a:lnTo>
                  <a:cubicBezTo>
                    <a:pt x="62" y="341"/>
                    <a:pt x="62" y="341"/>
                    <a:pt x="92" y="341"/>
                  </a:cubicBezTo>
                  <a:cubicBezTo>
                    <a:pt x="92" y="310"/>
                    <a:pt x="92" y="279"/>
                    <a:pt x="124" y="248"/>
                  </a:cubicBezTo>
                  <a:cubicBezTo>
                    <a:pt x="124" y="217"/>
                    <a:pt x="155" y="217"/>
                    <a:pt x="186" y="186"/>
                  </a:cubicBezTo>
                  <a:cubicBezTo>
                    <a:pt x="217" y="186"/>
                    <a:pt x="217" y="186"/>
                    <a:pt x="248" y="155"/>
                  </a:cubicBezTo>
                  <a:lnTo>
                    <a:pt x="248" y="155"/>
                  </a:lnTo>
                  <a:lnTo>
                    <a:pt x="248" y="155"/>
                  </a:lnTo>
                  <a:lnTo>
                    <a:pt x="248" y="155"/>
                  </a:lnTo>
                  <a:lnTo>
                    <a:pt x="248" y="155"/>
                  </a:lnTo>
                  <a:lnTo>
                    <a:pt x="248" y="155"/>
                  </a:lnTo>
                  <a:lnTo>
                    <a:pt x="248" y="124"/>
                  </a:lnTo>
                  <a:lnTo>
                    <a:pt x="248" y="124"/>
                  </a:lnTo>
                  <a:cubicBezTo>
                    <a:pt x="248" y="124"/>
                    <a:pt x="248" y="124"/>
                    <a:pt x="279" y="124"/>
                  </a:cubicBezTo>
                  <a:cubicBezTo>
                    <a:pt x="279" y="124"/>
                    <a:pt x="279" y="124"/>
                    <a:pt x="279" y="93"/>
                  </a:cubicBezTo>
                  <a:lnTo>
                    <a:pt x="248" y="93"/>
                  </a:lnTo>
                  <a:lnTo>
                    <a:pt x="248" y="93"/>
                  </a:lnTo>
                  <a:lnTo>
                    <a:pt x="248" y="93"/>
                  </a:lnTo>
                  <a:lnTo>
                    <a:pt x="248" y="93"/>
                  </a:lnTo>
                  <a:lnTo>
                    <a:pt x="248" y="62"/>
                  </a:lnTo>
                  <a:lnTo>
                    <a:pt x="248" y="62"/>
                  </a:lnTo>
                  <a:cubicBezTo>
                    <a:pt x="217" y="62"/>
                    <a:pt x="217" y="93"/>
                    <a:pt x="217" y="93"/>
                  </a:cubicBezTo>
                  <a:cubicBezTo>
                    <a:pt x="217" y="93"/>
                    <a:pt x="186" y="93"/>
                    <a:pt x="186" y="62"/>
                  </a:cubicBezTo>
                  <a:lnTo>
                    <a:pt x="186" y="62"/>
                  </a:lnTo>
                  <a:lnTo>
                    <a:pt x="186" y="62"/>
                  </a:lnTo>
                  <a:cubicBezTo>
                    <a:pt x="155" y="62"/>
                    <a:pt x="155" y="62"/>
                    <a:pt x="155" y="62"/>
                  </a:cubicBezTo>
                  <a:lnTo>
                    <a:pt x="155" y="62"/>
                  </a:lnTo>
                  <a:cubicBezTo>
                    <a:pt x="155" y="62"/>
                    <a:pt x="124" y="62"/>
                    <a:pt x="124" y="31"/>
                  </a:cubicBezTo>
                  <a:cubicBezTo>
                    <a:pt x="124" y="31"/>
                    <a:pt x="124" y="31"/>
                    <a:pt x="92" y="31"/>
                  </a:cubicBezTo>
                  <a:lnTo>
                    <a:pt x="92" y="0"/>
                  </a:lnTo>
                  <a:lnTo>
                    <a:pt x="92" y="0"/>
                  </a:lnTo>
                  <a:cubicBezTo>
                    <a:pt x="62" y="0"/>
                    <a:pt x="62" y="0"/>
                    <a:pt x="62" y="31"/>
                  </a:cubicBezTo>
                  <a:lnTo>
                    <a:pt x="31" y="31"/>
                  </a:lnTo>
                  <a:cubicBezTo>
                    <a:pt x="31" y="31"/>
                    <a:pt x="31" y="31"/>
                    <a:pt x="31" y="62"/>
                  </a:cubicBezTo>
                  <a:lnTo>
                    <a:pt x="31" y="62"/>
                  </a:lnTo>
                  <a:cubicBezTo>
                    <a:pt x="31" y="93"/>
                    <a:pt x="31" y="93"/>
                    <a:pt x="31" y="93"/>
                  </a:cubicBezTo>
                  <a:lnTo>
                    <a:pt x="31" y="93"/>
                  </a:lnTo>
                  <a:cubicBezTo>
                    <a:pt x="31" y="124"/>
                    <a:pt x="0" y="124"/>
                    <a:pt x="0" y="155"/>
                  </a:cubicBezTo>
                  <a:cubicBezTo>
                    <a:pt x="0" y="155"/>
                    <a:pt x="0" y="155"/>
                    <a:pt x="0" y="186"/>
                  </a:cubicBezTo>
                  <a:lnTo>
                    <a:pt x="0" y="186"/>
                  </a:lnTo>
                  <a:lnTo>
                    <a:pt x="31" y="186"/>
                  </a:lnTo>
                  <a:cubicBezTo>
                    <a:pt x="31" y="155"/>
                    <a:pt x="31" y="186"/>
                    <a:pt x="62"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1" name="Freeform 153"/>
            <p:cNvSpPr>
              <a:spLocks noChangeArrowheads="1"/>
            </p:cNvSpPr>
            <p:nvPr/>
          </p:nvSpPr>
          <p:spPr bwMode="auto">
            <a:xfrm>
              <a:off x="2106613" y="2393950"/>
              <a:ext cx="201612" cy="312738"/>
            </a:xfrm>
            <a:custGeom>
              <a:avLst/>
              <a:gdLst>
                <a:gd name="T0" fmla="*/ 62 w 558"/>
                <a:gd name="T1" fmla="*/ 310 h 869"/>
                <a:gd name="T2" fmla="*/ 62 w 558"/>
                <a:gd name="T3" fmla="*/ 403 h 869"/>
                <a:gd name="T4" fmla="*/ 62 w 558"/>
                <a:gd name="T5" fmla="*/ 434 h 869"/>
                <a:gd name="T6" fmla="*/ 62 w 558"/>
                <a:gd name="T7" fmla="*/ 527 h 869"/>
                <a:gd name="T8" fmla="*/ 0 w 558"/>
                <a:gd name="T9" fmla="*/ 589 h 869"/>
                <a:gd name="T10" fmla="*/ 0 w 558"/>
                <a:gd name="T11" fmla="*/ 589 h 869"/>
                <a:gd name="T12" fmla="*/ 0 w 558"/>
                <a:gd name="T13" fmla="*/ 620 h 869"/>
                <a:gd name="T14" fmla="*/ 62 w 558"/>
                <a:gd name="T15" fmla="*/ 651 h 869"/>
                <a:gd name="T16" fmla="*/ 93 w 558"/>
                <a:gd name="T17" fmla="*/ 682 h 869"/>
                <a:gd name="T18" fmla="*/ 124 w 558"/>
                <a:gd name="T19" fmla="*/ 651 h 869"/>
                <a:gd name="T20" fmla="*/ 155 w 558"/>
                <a:gd name="T21" fmla="*/ 682 h 869"/>
                <a:gd name="T22" fmla="*/ 155 w 558"/>
                <a:gd name="T23" fmla="*/ 682 h 869"/>
                <a:gd name="T24" fmla="*/ 217 w 558"/>
                <a:gd name="T25" fmla="*/ 713 h 869"/>
                <a:gd name="T26" fmla="*/ 248 w 558"/>
                <a:gd name="T27" fmla="*/ 775 h 869"/>
                <a:gd name="T28" fmla="*/ 279 w 558"/>
                <a:gd name="T29" fmla="*/ 806 h 869"/>
                <a:gd name="T30" fmla="*/ 309 w 558"/>
                <a:gd name="T31" fmla="*/ 837 h 869"/>
                <a:gd name="T32" fmla="*/ 309 w 558"/>
                <a:gd name="T33" fmla="*/ 837 h 869"/>
                <a:gd name="T34" fmla="*/ 341 w 558"/>
                <a:gd name="T35" fmla="*/ 837 h 869"/>
                <a:gd name="T36" fmla="*/ 433 w 558"/>
                <a:gd name="T37" fmla="*/ 837 h 869"/>
                <a:gd name="T38" fmla="*/ 433 w 558"/>
                <a:gd name="T39" fmla="*/ 744 h 869"/>
                <a:gd name="T40" fmla="*/ 433 w 558"/>
                <a:gd name="T41" fmla="*/ 713 h 869"/>
                <a:gd name="T42" fmla="*/ 433 w 558"/>
                <a:gd name="T43" fmla="*/ 682 h 869"/>
                <a:gd name="T44" fmla="*/ 433 w 558"/>
                <a:gd name="T45" fmla="*/ 651 h 869"/>
                <a:gd name="T46" fmla="*/ 433 w 558"/>
                <a:gd name="T47" fmla="*/ 589 h 869"/>
                <a:gd name="T48" fmla="*/ 465 w 558"/>
                <a:gd name="T49" fmla="*/ 558 h 869"/>
                <a:gd name="T50" fmla="*/ 527 w 558"/>
                <a:gd name="T51" fmla="*/ 589 h 869"/>
                <a:gd name="T52" fmla="*/ 527 w 558"/>
                <a:gd name="T53" fmla="*/ 589 h 869"/>
                <a:gd name="T54" fmla="*/ 557 w 558"/>
                <a:gd name="T55" fmla="*/ 558 h 869"/>
                <a:gd name="T56" fmla="*/ 557 w 558"/>
                <a:gd name="T57" fmla="*/ 527 h 869"/>
                <a:gd name="T58" fmla="*/ 557 w 558"/>
                <a:gd name="T59" fmla="*/ 434 h 869"/>
                <a:gd name="T60" fmla="*/ 557 w 558"/>
                <a:gd name="T61" fmla="*/ 403 h 869"/>
                <a:gd name="T62" fmla="*/ 557 w 558"/>
                <a:gd name="T63" fmla="*/ 372 h 869"/>
                <a:gd name="T64" fmla="*/ 527 w 558"/>
                <a:gd name="T65" fmla="*/ 341 h 869"/>
                <a:gd name="T66" fmla="*/ 496 w 558"/>
                <a:gd name="T67" fmla="*/ 341 h 869"/>
                <a:gd name="T68" fmla="*/ 465 w 558"/>
                <a:gd name="T69" fmla="*/ 310 h 869"/>
                <a:gd name="T70" fmla="*/ 403 w 558"/>
                <a:gd name="T71" fmla="*/ 280 h 869"/>
                <a:gd name="T72" fmla="*/ 341 w 558"/>
                <a:gd name="T73" fmla="*/ 280 h 869"/>
                <a:gd name="T74" fmla="*/ 279 w 558"/>
                <a:gd name="T75" fmla="*/ 217 h 869"/>
                <a:gd name="T76" fmla="*/ 309 w 558"/>
                <a:gd name="T77" fmla="*/ 186 h 869"/>
                <a:gd name="T78" fmla="*/ 279 w 558"/>
                <a:gd name="T79" fmla="*/ 156 h 869"/>
                <a:gd name="T80" fmla="*/ 248 w 558"/>
                <a:gd name="T81" fmla="*/ 124 h 869"/>
                <a:gd name="T82" fmla="*/ 248 w 558"/>
                <a:gd name="T83" fmla="*/ 124 h 869"/>
                <a:gd name="T84" fmla="*/ 279 w 558"/>
                <a:gd name="T85" fmla="*/ 93 h 869"/>
                <a:gd name="T86" fmla="*/ 279 w 558"/>
                <a:gd name="T87" fmla="*/ 0 h 869"/>
                <a:gd name="T88" fmla="*/ 248 w 558"/>
                <a:gd name="T89" fmla="*/ 0 h 869"/>
                <a:gd name="T90" fmla="*/ 185 w 558"/>
                <a:gd name="T91" fmla="*/ 32 h 869"/>
                <a:gd name="T92" fmla="*/ 155 w 558"/>
                <a:gd name="T93" fmla="*/ 93 h 869"/>
                <a:gd name="T94" fmla="*/ 93 w 558"/>
                <a:gd name="T95" fmla="*/ 186 h 869"/>
                <a:gd name="T96" fmla="*/ 93 w 558"/>
                <a:gd name="T97" fmla="*/ 186 h 869"/>
                <a:gd name="T98" fmla="*/ 62 w 558"/>
                <a:gd name="T99" fmla="*/ 24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8" h="869">
                  <a:moveTo>
                    <a:pt x="31" y="248"/>
                  </a:moveTo>
                  <a:lnTo>
                    <a:pt x="31" y="248"/>
                  </a:lnTo>
                  <a:lnTo>
                    <a:pt x="62" y="310"/>
                  </a:lnTo>
                  <a:cubicBezTo>
                    <a:pt x="93" y="341"/>
                    <a:pt x="62" y="372"/>
                    <a:pt x="62" y="372"/>
                  </a:cubicBezTo>
                  <a:lnTo>
                    <a:pt x="62" y="372"/>
                  </a:lnTo>
                  <a:lnTo>
                    <a:pt x="62" y="403"/>
                  </a:lnTo>
                  <a:lnTo>
                    <a:pt x="62" y="403"/>
                  </a:lnTo>
                  <a:lnTo>
                    <a:pt x="62" y="434"/>
                  </a:lnTo>
                  <a:lnTo>
                    <a:pt x="62" y="434"/>
                  </a:lnTo>
                  <a:cubicBezTo>
                    <a:pt x="93" y="465"/>
                    <a:pt x="62" y="496"/>
                    <a:pt x="62" y="496"/>
                  </a:cubicBezTo>
                  <a:lnTo>
                    <a:pt x="62" y="496"/>
                  </a:lnTo>
                  <a:cubicBezTo>
                    <a:pt x="62" y="527"/>
                    <a:pt x="62" y="527"/>
                    <a:pt x="62" y="527"/>
                  </a:cubicBezTo>
                  <a:cubicBezTo>
                    <a:pt x="62" y="558"/>
                    <a:pt x="31" y="558"/>
                    <a:pt x="31" y="558"/>
                  </a:cubicBezTo>
                  <a:cubicBezTo>
                    <a:pt x="31" y="558"/>
                    <a:pt x="31" y="589"/>
                    <a:pt x="0" y="589"/>
                  </a:cubicBezTo>
                  <a:lnTo>
                    <a:pt x="0" y="589"/>
                  </a:lnTo>
                  <a:lnTo>
                    <a:pt x="0" y="589"/>
                  </a:lnTo>
                  <a:lnTo>
                    <a:pt x="0" y="589"/>
                  </a:lnTo>
                  <a:lnTo>
                    <a:pt x="0" y="589"/>
                  </a:lnTo>
                  <a:lnTo>
                    <a:pt x="0" y="620"/>
                  </a:lnTo>
                  <a:lnTo>
                    <a:pt x="0" y="620"/>
                  </a:lnTo>
                  <a:lnTo>
                    <a:pt x="0" y="620"/>
                  </a:lnTo>
                  <a:cubicBezTo>
                    <a:pt x="31" y="620"/>
                    <a:pt x="31" y="651"/>
                    <a:pt x="31" y="651"/>
                  </a:cubicBezTo>
                  <a:cubicBezTo>
                    <a:pt x="31" y="651"/>
                    <a:pt x="31" y="651"/>
                    <a:pt x="62" y="651"/>
                  </a:cubicBezTo>
                  <a:lnTo>
                    <a:pt x="62" y="651"/>
                  </a:lnTo>
                  <a:cubicBezTo>
                    <a:pt x="62" y="651"/>
                    <a:pt x="62" y="651"/>
                    <a:pt x="62" y="682"/>
                  </a:cubicBezTo>
                  <a:lnTo>
                    <a:pt x="62" y="682"/>
                  </a:lnTo>
                  <a:lnTo>
                    <a:pt x="93" y="682"/>
                  </a:lnTo>
                  <a:cubicBezTo>
                    <a:pt x="93" y="651"/>
                    <a:pt x="93" y="651"/>
                    <a:pt x="93" y="651"/>
                  </a:cubicBezTo>
                  <a:cubicBezTo>
                    <a:pt x="124" y="651"/>
                    <a:pt x="124" y="651"/>
                    <a:pt x="124" y="651"/>
                  </a:cubicBezTo>
                  <a:lnTo>
                    <a:pt x="124" y="651"/>
                  </a:lnTo>
                  <a:lnTo>
                    <a:pt x="155" y="682"/>
                  </a:lnTo>
                  <a:lnTo>
                    <a:pt x="155" y="682"/>
                  </a:lnTo>
                  <a:lnTo>
                    <a:pt x="155" y="682"/>
                  </a:lnTo>
                  <a:lnTo>
                    <a:pt x="155" y="682"/>
                  </a:lnTo>
                  <a:lnTo>
                    <a:pt x="155" y="682"/>
                  </a:lnTo>
                  <a:lnTo>
                    <a:pt x="155" y="682"/>
                  </a:lnTo>
                  <a:cubicBezTo>
                    <a:pt x="185" y="682"/>
                    <a:pt x="185" y="682"/>
                    <a:pt x="185" y="682"/>
                  </a:cubicBezTo>
                  <a:lnTo>
                    <a:pt x="185" y="682"/>
                  </a:lnTo>
                  <a:cubicBezTo>
                    <a:pt x="185" y="713"/>
                    <a:pt x="185" y="713"/>
                    <a:pt x="217" y="713"/>
                  </a:cubicBezTo>
                  <a:cubicBezTo>
                    <a:pt x="217" y="713"/>
                    <a:pt x="217" y="713"/>
                    <a:pt x="217" y="744"/>
                  </a:cubicBezTo>
                  <a:lnTo>
                    <a:pt x="217" y="744"/>
                  </a:lnTo>
                  <a:cubicBezTo>
                    <a:pt x="248" y="744"/>
                    <a:pt x="248" y="775"/>
                    <a:pt x="248" y="775"/>
                  </a:cubicBezTo>
                  <a:cubicBezTo>
                    <a:pt x="279" y="775"/>
                    <a:pt x="279" y="775"/>
                    <a:pt x="279" y="775"/>
                  </a:cubicBezTo>
                  <a:lnTo>
                    <a:pt x="279" y="775"/>
                  </a:lnTo>
                  <a:cubicBezTo>
                    <a:pt x="279" y="806"/>
                    <a:pt x="279" y="806"/>
                    <a:pt x="279" y="806"/>
                  </a:cubicBezTo>
                  <a:cubicBezTo>
                    <a:pt x="309" y="806"/>
                    <a:pt x="309" y="837"/>
                    <a:pt x="309" y="837"/>
                  </a:cubicBezTo>
                  <a:lnTo>
                    <a:pt x="309" y="837"/>
                  </a:lnTo>
                  <a:lnTo>
                    <a:pt x="309" y="837"/>
                  </a:lnTo>
                  <a:lnTo>
                    <a:pt x="309" y="837"/>
                  </a:lnTo>
                  <a:lnTo>
                    <a:pt x="309" y="837"/>
                  </a:lnTo>
                  <a:lnTo>
                    <a:pt x="309" y="837"/>
                  </a:lnTo>
                  <a:lnTo>
                    <a:pt x="309" y="837"/>
                  </a:lnTo>
                  <a:cubicBezTo>
                    <a:pt x="341" y="837"/>
                    <a:pt x="341" y="837"/>
                    <a:pt x="341" y="837"/>
                  </a:cubicBezTo>
                  <a:lnTo>
                    <a:pt x="341" y="837"/>
                  </a:lnTo>
                  <a:cubicBezTo>
                    <a:pt x="372" y="837"/>
                    <a:pt x="372" y="837"/>
                    <a:pt x="372" y="837"/>
                  </a:cubicBezTo>
                  <a:lnTo>
                    <a:pt x="403" y="837"/>
                  </a:lnTo>
                  <a:cubicBezTo>
                    <a:pt x="433" y="837"/>
                    <a:pt x="433" y="837"/>
                    <a:pt x="433" y="837"/>
                  </a:cubicBezTo>
                  <a:cubicBezTo>
                    <a:pt x="433" y="837"/>
                    <a:pt x="433" y="868"/>
                    <a:pt x="465" y="868"/>
                  </a:cubicBezTo>
                  <a:cubicBezTo>
                    <a:pt x="465" y="837"/>
                    <a:pt x="465" y="806"/>
                    <a:pt x="465" y="775"/>
                  </a:cubicBezTo>
                  <a:cubicBezTo>
                    <a:pt x="465" y="775"/>
                    <a:pt x="433" y="775"/>
                    <a:pt x="433" y="744"/>
                  </a:cubicBezTo>
                  <a:cubicBezTo>
                    <a:pt x="433" y="744"/>
                    <a:pt x="433" y="744"/>
                    <a:pt x="433" y="713"/>
                  </a:cubicBezTo>
                  <a:lnTo>
                    <a:pt x="433" y="713"/>
                  </a:lnTo>
                  <a:lnTo>
                    <a:pt x="433" y="713"/>
                  </a:lnTo>
                  <a:lnTo>
                    <a:pt x="433" y="713"/>
                  </a:lnTo>
                  <a:cubicBezTo>
                    <a:pt x="433" y="682"/>
                    <a:pt x="433" y="682"/>
                    <a:pt x="433" y="682"/>
                  </a:cubicBezTo>
                  <a:lnTo>
                    <a:pt x="433" y="682"/>
                  </a:lnTo>
                  <a:lnTo>
                    <a:pt x="433" y="682"/>
                  </a:lnTo>
                  <a:lnTo>
                    <a:pt x="433" y="651"/>
                  </a:lnTo>
                  <a:lnTo>
                    <a:pt x="433" y="651"/>
                  </a:lnTo>
                  <a:lnTo>
                    <a:pt x="433" y="651"/>
                  </a:lnTo>
                  <a:cubicBezTo>
                    <a:pt x="433" y="620"/>
                    <a:pt x="433" y="620"/>
                    <a:pt x="433" y="620"/>
                  </a:cubicBezTo>
                  <a:cubicBezTo>
                    <a:pt x="433" y="620"/>
                    <a:pt x="433" y="620"/>
                    <a:pt x="433" y="589"/>
                  </a:cubicBezTo>
                  <a:lnTo>
                    <a:pt x="433" y="589"/>
                  </a:lnTo>
                  <a:lnTo>
                    <a:pt x="465" y="558"/>
                  </a:lnTo>
                  <a:lnTo>
                    <a:pt x="465" y="558"/>
                  </a:lnTo>
                  <a:cubicBezTo>
                    <a:pt x="465" y="558"/>
                    <a:pt x="465" y="558"/>
                    <a:pt x="496" y="589"/>
                  </a:cubicBezTo>
                  <a:lnTo>
                    <a:pt x="496" y="589"/>
                  </a:lnTo>
                  <a:lnTo>
                    <a:pt x="527" y="589"/>
                  </a:lnTo>
                  <a:lnTo>
                    <a:pt x="527" y="589"/>
                  </a:lnTo>
                  <a:lnTo>
                    <a:pt x="527" y="589"/>
                  </a:lnTo>
                  <a:lnTo>
                    <a:pt x="527" y="589"/>
                  </a:lnTo>
                  <a:cubicBezTo>
                    <a:pt x="527" y="558"/>
                    <a:pt x="557" y="558"/>
                    <a:pt x="557" y="558"/>
                  </a:cubicBezTo>
                  <a:lnTo>
                    <a:pt x="557" y="558"/>
                  </a:lnTo>
                  <a:lnTo>
                    <a:pt x="557" y="558"/>
                  </a:lnTo>
                  <a:lnTo>
                    <a:pt x="557" y="558"/>
                  </a:lnTo>
                  <a:lnTo>
                    <a:pt x="557" y="527"/>
                  </a:lnTo>
                  <a:lnTo>
                    <a:pt x="557" y="527"/>
                  </a:lnTo>
                  <a:lnTo>
                    <a:pt x="557" y="496"/>
                  </a:lnTo>
                  <a:lnTo>
                    <a:pt x="557" y="496"/>
                  </a:lnTo>
                  <a:cubicBezTo>
                    <a:pt x="557" y="465"/>
                    <a:pt x="557" y="434"/>
                    <a:pt x="557" y="434"/>
                  </a:cubicBezTo>
                  <a:lnTo>
                    <a:pt x="557" y="403"/>
                  </a:lnTo>
                  <a:lnTo>
                    <a:pt x="557" y="403"/>
                  </a:lnTo>
                  <a:lnTo>
                    <a:pt x="557" y="403"/>
                  </a:lnTo>
                  <a:lnTo>
                    <a:pt x="557" y="372"/>
                  </a:lnTo>
                  <a:lnTo>
                    <a:pt x="557" y="372"/>
                  </a:lnTo>
                  <a:lnTo>
                    <a:pt x="557" y="372"/>
                  </a:lnTo>
                  <a:cubicBezTo>
                    <a:pt x="557" y="341"/>
                    <a:pt x="557" y="341"/>
                    <a:pt x="557" y="341"/>
                  </a:cubicBezTo>
                  <a:cubicBezTo>
                    <a:pt x="557" y="341"/>
                    <a:pt x="557" y="341"/>
                    <a:pt x="527" y="341"/>
                  </a:cubicBezTo>
                  <a:lnTo>
                    <a:pt x="527" y="341"/>
                  </a:lnTo>
                  <a:lnTo>
                    <a:pt x="527" y="341"/>
                  </a:lnTo>
                  <a:lnTo>
                    <a:pt x="527" y="341"/>
                  </a:lnTo>
                  <a:cubicBezTo>
                    <a:pt x="496" y="341"/>
                    <a:pt x="496" y="341"/>
                    <a:pt x="496" y="341"/>
                  </a:cubicBezTo>
                  <a:lnTo>
                    <a:pt x="496" y="341"/>
                  </a:lnTo>
                  <a:cubicBezTo>
                    <a:pt x="465" y="341"/>
                    <a:pt x="465" y="341"/>
                    <a:pt x="465" y="341"/>
                  </a:cubicBezTo>
                  <a:cubicBezTo>
                    <a:pt x="465" y="341"/>
                    <a:pt x="465" y="341"/>
                    <a:pt x="465" y="310"/>
                  </a:cubicBezTo>
                  <a:cubicBezTo>
                    <a:pt x="465" y="310"/>
                    <a:pt x="465" y="310"/>
                    <a:pt x="433" y="310"/>
                  </a:cubicBezTo>
                  <a:lnTo>
                    <a:pt x="433" y="280"/>
                  </a:lnTo>
                  <a:lnTo>
                    <a:pt x="403" y="280"/>
                  </a:lnTo>
                  <a:lnTo>
                    <a:pt x="403" y="280"/>
                  </a:lnTo>
                  <a:lnTo>
                    <a:pt x="372" y="310"/>
                  </a:lnTo>
                  <a:cubicBezTo>
                    <a:pt x="341" y="310"/>
                    <a:pt x="341" y="280"/>
                    <a:pt x="341" y="280"/>
                  </a:cubicBezTo>
                  <a:cubicBezTo>
                    <a:pt x="309" y="280"/>
                    <a:pt x="309" y="280"/>
                    <a:pt x="309" y="248"/>
                  </a:cubicBezTo>
                  <a:cubicBezTo>
                    <a:pt x="309" y="248"/>
                    <a:pt x="279" y="248"/>
                    <a:pt x="279" y="217"/>
                  </a:cubicBezTo>
                  <a:lnTo>
                    <a:pt x="279" y="217"/>
                  </a:lnTo>
                  <a:lnTo>
                    <a:pt x="279" y="217"/>
                  </a:lnTo>
                  <a:cubicBezTo>
                    <a:pt x="279" y="217"/>
                    <a:pt x="279" y="217"/>
                    <a:pt x="309" y="217"/>
                  </a:cubicBezTo>
                  <a:cubicBezTo>
                    <a:pt x="309" y="186"/>
                    <a:pt x="309" y="186"/>
                    <a:pt x="309" y="186"/>
                  </a:cubicBezTo>
                  <a:cubicBezTo>
                    <a:pt x="279" y="186"/>
                    <a:pt x="279" y="186"/>
                    <a:pt x="279" y="156"/>
                  </a:cubicBezTo>
                  <a:lnTo>
                    <a:pt x="279" y="156"/>
                  </a:lnTo>
                  <a:lnTo>
                    <a:pt x="279" y="156"/>
                  </a:lnTo>
                  <a:lnTo>
                    <a:pt x="279" y="156"/>
                  </a:lnTo>
                  <a:cubicBezTo>
                    <a:pt x="248" y="156"/>
                    <a:pt x="248" y="124"/>
                    <a:pt x="248" y="124"/>
                  </a:cubicBezTo>
                  <a:lnTo>
                    <a:pt x="248" y="124"/>
                  </a:lnTo>
                  <a:lnTo>
                    <a:pt x="248" y="124"/>
                  </a:lnTo>
                  <a:lnTo>
                    <a:pt x="248" y="124"/>
                  </a:lnTo>
                  <a:lnTo>
                    <a:pt x="248" y="124"/>
                  </a:lnTo>
                  <a:lnTo>
                    <a:pt x="248" y="93"/>
                  </a:lnTo>
                  <a:lnTo>
                    <a:pt x="248" y="93"/>
                  </a:lnTo>
                  <a:cubicBezTo>
                    <a:pt x="248" y="93"/>
                    <a:pt x="248" y="93"/>
                    <a:pt x="279" y="93"/>
                  </a:cubicBezTo>
                  <a:lnTo>
                    <a:pt x="279" y="62"/>
                  </a:lnTo>
                  <a:cubicBezTo>
                    <a:pt x="279" y="62"/>
                    <a:pt x="279" y="32"/>
                    <a:pt x="279" y="0"/>
                  </a:cubicBezTo>
                  <a:lnTo>
                    <a:pt x="279" y="0"/>
                  </a:lnTo>
                  <a:lnTo>
                    <a:pt x="279" y="0"/>
                  </a:lnTo>
                  <a:lnTo>
                    <a:pt x="248" y="0"/>
                  </a:lnTo>
                  <a:lnTo>
                    <a:pt x="248" y="0"/>
                  </a:lnTo>
                  <a:cubicBezTo>
                    <a:pt x="217" y="124"/>
                    <a:pt x="217" y="124"/>
                    <a:pt x="217" y="124"/>
                  </a:cubicBezTo>
                  <a:cubicBezTo>
                    <a:pt x="185" y="32"/>
                    <a:pt x="185" y="32"/>
                    <a:pt x="185" y="32"/>
                  </a:cubicBezTo>
                  <a:lnTo>
                    <a:pt x="185" y="32"/>
                  </a:lnTo>
                  <a:lnTo>
                    <a:pt x="185" y="62"/>
                  </a:lnTo>
                  <a:lnTo>
                    <a:pt x="155" y="93"/>
                  </a:lnTo>
                  <a:lnTo>
                    <a:pt x="155" y="93"/>
                  </a:lnTo>
                  <a:cubicBezTo>
                    <a:pt x="155" y="124"/>
                    <a:pt x="155" y="124"/>
                    <a:pt x="155" y="156"/>
                  </a:cubicBezTo>
                  <a:lnTo>
                    <a:pt x="124" y="156"/>
                  </a:lnTo>
                  <a:cubicBezTo>
                    <a:pt x="93" y="156"/>
                    <a:pt x="93" y="156"/>
                    <a:pt x="93" y="186"/>
                  </a:cubicBezTo>
                  <a:lnTo>
                    <a:pt x="93" y="186"/>
                  </a:lnTo>
                  <a:lnTo>
                    <a:pt x="93" y="186"/>
                  </a:lnTo>
                  <a:lnTo>
                    <a:pt x="93" y="186"/>
                  </a:lnTo>
                  <a:cubicBezTo>
                    <a:pt x="93" y="217"/>
                    <a:pt x="93" y="217"/>
                    <a:pt x="93" y="217"/>
                  </a:cubicBezTo>
                  <a:lnTo>
                    <a:pt x="93" y="217"/>
                  </a:lnTo>
                  <a:cubicBezTo>
                    <a:pt x="93" y="248"/>
                    <a:pt x="62" y="248"/>
                    <a:pt x="62" y="248"/>
                  </a:cubicBezTo>
                  <a:cubicBezTo>
                    <a:pt x="62" y="248"/>
                    <a:pt x="62" y="248"/>
                    <a:pt x="31" y="248"/>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2" name="Freeform 154"/>
            <p:cNvSpPr>
              <a:spLocks noChangeArrowheads="1"/>
            </p:cNvSpPr>
            <p:nvPr/>
          </p:nvSpPr>
          <p:spPr bwMode="auto">
            <a:xfrm>
              <a:off x="2228850" y="2393950"/>
              <a:ext cx="223838" cy="223838"/>
            </a:xfrm>
            <a:custGeom>
              <a:avLst/>
              <a:gdLst>
                <a:gd name="T0" fmla="*/ 62 w 621"/>
                <a:gd name="T1" fmla="*/ 124 h 621"/>
                <a:gd name="T2" fmla="*/ 0 w 621"/>
                <a:gd name="T3" fmla="*/ 124 h 621"/>
                <a:gd name="T4" fmla="*/ 0 w 621"/>
                <a:gd name="T5" fmla="*/ 186 h 621"/>
                <a:gd name="T6" fmla="*/ 0 w 621"/>
                <a:gd name="T7" fmla="*/ 217 h 621"/>
                <a:gd name="T8" fmla="*/ 31 w 621"/>
                <a:gd name="T9" fmla="*/ 248 h 621"/>
                <a:gd name="T10" fmla="*/ 92 w 621"/>
                <a:gd name="T11" fmla="*/ 248 h 621"/>
                <a:gd name="T12" fmla="*/ 155 w 621"/>
                <a:gd name="T13" fmla="*/ 280 h 621"/>
                <a:gd name="T14" fmla="*/ 186 w 621"/>
                <a:gd name="T15" fmla="*/ 280 h 621"/>
                <a:gd name="T16" fmla="*/ 248 w 621"/>
                <a:gd name="T17" fmla="*/ 280 h 621"/>
                <a:gd name="T18" fmla="*/ 279 w 621"/>
                <a:gd name="T19" fmla="*/ 310 h 621"/>
                <a:gd name="T20" fmla="*/ 279 w 621"/>
                <a:gd name="T21" fmla="*/ 341 h 621"/>
                <a:gd name="T22" fmla="*/ 248 w 621"/>
                <a:gd name="T23" fmla="*/ 403 h 621"/>
                <a:gd name="T24" fmla="*/ 279 w 621"/>
                <a:gd name="T25" fmla="*/ 465 h 621"/>
                <a:gd name="T26" fmla="*/ 279 w 621"/>
                <a:gd name="T27" fmla="*/ 527 h 621"/>
                <a:gd name="T28" fmla="*/ 279 w 621"/>
                <a:gd name="T29" fmla="*/ 527 h 621"/>
                <a:gd name="T30" fmla="*/ 279 w 621"/>
                <a:gd name="T31" fmla="*/ 589 h 621"/>
                <a:gd name="T32" fmla="*/ 310 w 621"/>
                <a:gd name="T33" fmla="*/ 620 h 621"/>
                <a:gd name="T34" fmla="*/ 310 w 621"/>
                <a:gd name="T35" fmla="*/ 620 h 621"/>
                <a:gd name="T36" fmla="*/ 372 w 621"/>
                <a:gd name="T37" fmla="*/ 620 h 621"/>
                <a:gd name="T38" fmla="*/ 372 w 621"/>
                <a:gd name="T39" fmla="*/ 620 h 621"/>
                <a:gd name="T40" fmla="*/ 434 w 621"/>
                <a:gd name="T41" fmla="*/ 558 h 621"/>
                <a:gd name="T42" fmla="*/ 403 w 621"/>
                <a:gd name="T43" fmla="*/ 496 h 621"/>
                <a:gd name="T44" fmla="*/ 403 w 621"/>
                <a:gd name="T45" fmla="*/ 465 h 621"/>
                <a:gd name="T46" fmla="*/ 403 w 621"/>
                <a:gd name="T47" fmla="*/ 434 h 621"/>
                <a:gd name="T48" fmla="*/ 434 w 621"/>
                <a:gd name="T49" fmla="*/ 403 h 621"/>
                <a:gd name="T50" fmla="*/ 464 w 621"/>
                <a:gd name="T51" fmla="*/ 403 h 621"/>
                <a:gd name="T52" fmla="*/ 464 w 621"/>
                <a:gd name="T53" fmla="*/ 434 h 621"/>
                <a:gd name="T54" fmla="*/ 527 w 621"/>
                <a:gd name="T55" fmla="*/ 434 h 621"/>
                <a:gd name="T56" fmla="*/ 527 w 621"/>
                <a:gd name="T57" fmla="*/ 434 h 621"/>
                <a:gd name="T58" fmla="*/ 558 w 621"/>
                <a:gd name="T59" fmla="*/ 434 h 621"/>
                <a:gd name="T60" fmla="*/ 588 w 621"/>
                <a:gd name="T61" fmla="*/ 403 h 621"/>
                <a:gd name="T62" fmla="*/ 588 w 621"/>
                <a:gd name="T63" fmla="*/ 403 h 621"/>
                <a:gd name="T64" fmla="*/ 588 w 621"/>
                <a:gd name="T65" fmla="*/ 403 h 621"/>
                <a:gd name="T66" fmla="*/ 588 w 621"/>
                <a:gd name="T67" fmla="*/ 372 h 621"/>
                <a:gd name="T68" fmla="*/ 558 w 621"/>
                <a:gd name="T69" fmla="*/ 310 h 621"/>
                <a:gd name="T70" fmla="*/ 588 w 621"/>
                <a:gd name="T71" fmla="*/ 280 h 621"/>
                <a:gd name="T72" fmla="*/ 620 w 621"/>
                <a:gd name="T73" fmla="*/ 217 h 621"/>
                <a:gd name="T74" fmla="*/ 588 w 621"/>
                <a:gd name="T75" fmla="*/ 156 h 621"/>
                <a:gd name="T76" fmla="*/ 588 w 621"/>
                <a:gd name="T77" fmla="*/ 124 h 621"/>
                <a:gd name="T78" fmla="*/ 496 w 621"/>
                <a:gd name="T79" fmla="*/ 62 h 621"/>
                <a:gd name="T80" fmla="*/ 464 w 621"/>
                <a:gd name="T81" fmla="*/ 62 h 621"/>
                <a:gd name="T82" fmla="*/ 403 w 621"/>
                <a:gd name="T83" fmla="*/ 93 h 621"/>
                <a:gd name="T84" fmla="*/ 310 w 621"/>
                <a:gd name="T85" fmla="*/ 62 h 621"/>
                <a:gd name="T86" fmla="*/ 248 w 621"/>
                <a:gd name="T87" fmla="*/ 62 h 621"/>
                <a:gd name="T88" fmla="*/ 186 w 621"/>
                <a:gd name="T89" fmla="*/ 0 h 621"/>
                <a:gd name="T90" fmla="*/ 92 w 621"/>
                <a:gd name="T91" fmla="*/ 0 h 621"/>
                <a:gd name="T92" fmla="*/ 62 w 621"/>
                <a:gd name="T93" fmla="*/ 3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1" h="621">
                  <a:moveTo>
                    <a:pt x="62" y="62"/>
                  </a:moveTo>
                  <a:lnTo>
                    <a:pt x="62" y="62"/>
                  </a:lnTo>
                  <a:cubicBezTo>
                    <a:pt x="62" y="93"/>
                    <a:pt x="62" y="124"/>
                    <a:pt x="62" y="124"/>
                  </a:cubicBezTo>
                  <a:lnTo>
                    <a:pt x="31" y="156"/>
                  </a:lnTo>
                  <a:lnTo>
                    <a:pt x="0" y="156"/>
                  </a:lnTo>
                  <a:cubicBezTo>
                    <a:pt x="0" y="156"/>
                    <a:pt x="0" y="156"/>
                    <a:pt x="0" y="124"/>
                  </a:cubicBezTo>
                  <a:cubicBezTo>
                    <a:pt x="0" y="156"/>
                    <a:pt x="0" y="156"/>
                    <a:pt x="0" y="156"/>
                  </a:cubicBezTo>
                  <a:lnTo>
                    <a:pt x="0" y="156"/>
                  </a:lnTo>
                  <a:cubicBezTo>
                    <a:pt x="0" y="186"/>
                    <a:pt x="0" y="186"/>
                    <a:pt x="0" y="186"/>
                  </a:cubicBezTo>
                  <a:lnTo>
                    <a:pt x="0" y="217"/>
                  </a:lnTo>
                  <a:lnTo>
                    <a:pt x="0" y="217"/>
                  </a:lnTo>
                  <a:lnTo>
                    <a:pt x="0" y="217"/>
                  </a:lnTo>
                  <a:cubicBezTo>
                    <a:pt x="0" y="217"/>
                    <a:pt x="0" y="248"/>
                    <a:pt x="31" y="248"/>
                  </a:cubicBezTo>
                  <a:lnTo>
                    <a:pt x="31" y="248"/>
                  </a:lnTo>
                  <a:lnTo>
                    <a:pt x="31" y="248"/>
                  </a:lnTo>
                  <a:cubicBezTo>
                    <a:pt x="62" y="217"/>
                    <a:pt x="62" y="217"/>
                    <a:pt x="62" y="217"/>
                  </a:cubicBezTo>
                  <a:cubicBezTo>
                    <a:pt x="62" y="217"/>
                    <a:pt x="92" y="217"/>
                    <a:pt x="92" y="248"/>
                  </a:cubicBezTo>
                  <a:lnTo>
                    <a:pt x="92" y="248"/>
                  </a:lnTo>
                  <a:cubicBezTo>
                    <a:pt x="124" y="248"/>
                    <a:pt x="155" y="280"/>
                    <a:pt x="155" y="280"/>
                  </a:cubicBezTo>
                  <a:lnTo>
                    <a:pt x="155" y="280"/>
                  </a:lnTo>
                  <a:lnTo>
                    <a:pt x="155" y="280"/>
                  </a:lnTo>
                  <a:lnTo>
                    <a:pt x="155" y="280"/>
                  </a:lnTo>
                  <a:lnTo>
                    <a:pt x="186" y="280"/>
                  </a:lnTo>
                  <a:lnTo>
                    <a:pt x="186" y="280"/>
                  </a:lnTo>
                  <a:lnTo>
                    <a:pt x="186" y="280"/>
                  </a:lnTo>
                  <a:cubicBezTo>
                    <a:pt x="216" y="280"/>
                    <a:pt x="216" y="280"/>
                    <a:pt x="216" y="280"/>
                  </a:cubicBezTo>
                  <a:cubicBezTo>
                    <a:pt x="216" y="280"/>
                    <a:pt x="216" y="280"/>
                    <a:pt x="248" y="280"/>
                  </a:cubicBezTo>
                  <a:lnTo>
                    <a:pt x="248" y="280"/>
                  </a:lnTo>
                  <a:lnTo>
                    <a:pt x="248" y="280"/>
                  </a:lnTo>
                  <a:cubicBezTo>
                    <a:pt x="248" y="280"/>
                    <a:pt x="279" y="280"/>
                    <a:pt x="279" y="310"/>
                  </a:cubicBezTo>
                  <a:lnTo>
                    <a:pt x="279" y="310"/>
                  </a:lnTo>
                  <a:cubicBezTo>
                    <a:pt x="279" y="341"/>
                    <a:pt x="279" y="341"/>
                    <a:pt x="279" y="341"/>
                  </a:cubicBezTo>
                  <a:lnTo>
                    <a:pt x="279" y="341"/>
                  </a:lnTo>
                  <a:cubicBezTo>
                    <a:pt x="279" y="372"/>
                    <a:pt x="248" y="372"/>
                    <a:pt x="248" y="372"/>
                  </a:cubicBezTo>
                  <a:lnTo>
                    <a:pt x="248" y="372"/>
                  </a:lnTo>
                  <a:lnTo>
                    <a:pt x="248" y="403"/>
                  </a:lnTo>
                  <a:lnTo>
                    <a:pt x="248" y="403"/>
                  </a:lnTo>
                  <a:cubicBezTo>
                    <a:pt x="248" y="403"/>
                    <a:pt x="248" y="403"/>
                    <a:pt x="248" y="434"/>
                  </a:cubicBezTo>
                  <a:cubicBezTo>
                    <a:pt x="248" y="434"/>
                    <a:pt x="279" y="434"/>
                    <a:pt x="279" y="465"/>
                  </a:cubicBezTo>
                  <a:lnTo>
                    <a:pt x="279" y="465"/>
                  </a:lnTo>
                  <a:cubicBezTo>
                    <a:pt x="279" y="496"/>
                    <a:pt x="279" y="496"/>
                    <a:pt x="279" y="496"/>
                  </a:cubicBezTo>
                  <a:lnTo>
                    <a:pt x="279" y="527"/>
                  </a:lnTo>
                  <a:lnTo>
                    <a:pt x="279" y="527"/>
                  </a:lnTo>
                  <a:lnTo>
                    <a:pt x="279" y="527"/>
                  </a:lnTo>
                  <a:lnTo>
                    <a:pt x="279" y="527"/>
                  </a:lnTo>
                  <a:cubicBezTo>
                    <a:pt x="279" y="558"/>
                    <a:pt x="279" y="558"/>
                    <a:pt x="279" y="558"/>
                  </a:cubicBezTo>
                  <a:cubicBezTo>
                    <a:pt x="279" y="558"/>
                    <a:pt x="279" y="558"/>
                    <a:pt x="279" y="589"/>
                  </a:cubicBezTo>
                  <a:lnTo>
                    <a:pt x="279" y="589"/>
                  </a:lnTo>
                  <a:lnTo>
                    <a:pt x="279" y="589"/>
                  </a:lnTo>
                  <a:cubicBezTo>
                    <a:pt x="310" y="589"/>
                    <a:pt x="310" y="589"/>
                    <a:pt x="310" y="620"/>
                  </a:cubicBezTo>
                  <a:lnTo>
                    <a:pt x="310" y="620"/>
                  </a:lnTo>
                  <a:lnTo>
                    <a:pt x="310" y="620"/>
                  </a:lnTo>
                  <a:lnTo>
                    <a:pt x="310" y="620"/>
                  </a:lnTo>
                  <a:lnTo>
                    <a:pt x="310" y="620"/>
                  </a:lnTo>
                  <a:cubicBezTo>
                    <a:pt x="340" y="620"/>
                    <a:pt x="340" y="620"/>
                    <a:pt x="340" y="620"/>
                  </a:cubicBezTo>
                  <a:lnTo>
                    <a:pt x="372" y="620"/>
                  </a:lnTo>
                  <a:lnTo>
                    <a:pt x="372" y="620"/>
                  </a:lnTo>
                  <a:lnTo>
                    <a:pt x="372" y="620"/>
                  </a:lnTo>
                  <a:lnTo>
                    <a:pt x="372" y="620"/>
                  </a:lnTo>
                  <a:lnTo>
                    <a:pt x="372" y="620"/>
                  </a:lnTo>
                  <a:cubicBezTo>
                    <a:pt x="403" y="589"/>
                    <a:pt x="403" y="589"/>
                    <a:pt x="403" y="589"/>
                  </a:cubicBezTo>
                  <a:lnTo>
                    <a:pt x="403" y="589"/>
                  </a:lnTo>
                  <a:cubicBezTo>
                    <a:pt x="434" y="589"/>
                    <a:pt x="434" y="589"/>
                    <a:pt x="434" y="558"/>
                  </a:cubicBezTo>
                  <a:cubicBezTo>
                    <a:pt x="434" y="558"/>
                    <a:pt x="403" y="558"/>
                    <a:pt x="403" y="527"/>
                  </a:cubicBezTo>
                  <a:lnTo>
                    <a:pt x="403" y="527"/>
                  </a:lnTo>
                  <a:cubicBezTo>
                    <a:pt x="403" y="527"/>
                    <a:pt x="403" y="527"/>
                    <a:pt x="403" y="496"/>
                  </a:cubicBezTo>
                  <a:lnTo>
                    <a:pt x="403" y="496"/>
                  </a:lnTo>
                  <a:cubicBezTo>
                    <a:pt x="403" y="496"/>
                    <a:pt x="403" y="496"/>
                    <a:pt x="403" y="465"/>
                  </a:cubicBezTo>
                  <a:lnTo>
                    <a:pt x="403" y="465"/>
                  </a:lnTo>
                  <a:cubicBezTo>
                    <a:pt x="403" y="465"/>
                    <a:pt x="372" y="465"/>
                    <a:pt x="372" y="434"/>
                  </a:cubicBezTo>
                  <a:lnTo>
                    <a:pt x="372" y="434"/>
                  </a:lnTo>
                  <a:lnTo>
                    <a:pt x="403" y="434"/>
                  </a:lnTo>
                  <a:cubicBezTo>
                    <a:pt x="403" y="403"/>
                    <a:pt x="403" y="403"/>
                    <a:pt x="403" y="403"/>
                  </a:cubicBezTo>
                  <a:lnTo>
                    <a:pt x="403" y="403"/>
                  </a:lnTo>
                  <a:lnTo>
                    <a:pt x="434" y="403"/>
                  </a:lnTo>
                  <a:lnTo>
                    <a:pt x="434" y="403"/>
                  </a:lnTo>
                  <a:cubicBezTo>
                    <a:pt x="434" y="434"/>
                    <a:pt x="434" y="434"/>
                    <a:pt x="434" y="434"/>
                  </a:cubicBezTo>
                  <a:cubicBezTo>
                    <a:pt x="434" y="434"/>
                    <a:pt x="434" y="403"/>
                    <a:pt x="464" y="403"/>
                  </a:cubicBezTo>
                  <a:lnTo>
                    <a:pt x="464" y="403"/>
                  </a:lnTo>
                  <a:lnTo>
                    <a:pt x="464" y="434"/>
                  </a:lnTo>
                  <a:lnTo>
                    <a:pt x="464" y="434"/>
                  </a:lnTo>
                  <a:lnTo>
                    <a:pt x="464" y="434"/>
                  </a:lnTo>
                  <a:cubicBezTo>
                    <a:pt x="496" y="434"/>
                    <a:pt x="496" y="434"/>
                    <a:pt x="496" y="434"/>
                  </a:cubicBezTo>
                  <a:lnTo>
                    <a:pt x="527" y="434"/>
                  </a:lnTo>
                  <a:lnTo>
                    <a:pt x="527" y="434"/>
                  </a:lnTo>
                  <a:lnTo>
                    <a:pt x="527" y="434"/>
                  </a:lnTo>
                  <a:lnTo>
                    <a:pt x="527" y="434"/>
                  </a:lnTo>
                  <a:cubicBezTo>
                    <a:pt x="527" y="434"/>
                    <a:pt x="527" y="434"/>
                    <a:pt x="558" y="434"/>
                  </a:cubicBezTo>
                  <a:lnTo>
                    <a:pt x="558" y="434"/>
                  </a:lnTo>
                  <a:lnTo>
                    <a:pt x="558" y="434"/>
                  </a:lnTo>
                  <a:lnTo>
                    <a:pt x="558" y="434"/>
                  </a:lnTo>
                  <a:cubicBezTo>
                    <a:pt x="558" y="403"/>
                    <a:pt x="588" y="403"/>
                    <a:pt x="588" y="403"/>
                  </a:cubicBezTo>
                  <a:lnTo>
                    <a:pt x="588" y="403"/>
                  </a:lnTo>
                  <a:lnTo>
                    <a:pt x="588" y="403"/>
                  </a:lnTo>
                  <a:lnTo>
                    <a:pt x="588" y="403"/>
                  </a:lnTo>
                  <a:lnTo>
                    <a:pt x="588" y="403"/>
                  </a:lnTo>
                  <a:cubicBezTo>
                    <a:pt x="588" y="403"/>
                    <a:pt x="588" y="403"/>
                    <a:pt x="620" y="403"/>
                  </a:cubicBezTo>
                  <a:cubicBezTo>
                    <a:pt x="588" y="403"/>
                    <a:pt x="588" y="403"/>
                    <a:pt x="588" y="403"/>
                  </a:cubicBezTo>
                  <a:lnTo>
                    <a:pt x="588" y="403"/>
                  </a:lnTo>
                  <a:lnTo>
                    <a:pt x="588" y="403"/>
                  </a:lnTo>
                  <a:cubicBezTo>
                    <a:pt x="588" y="403"/>
                    <a:pt x="588" y="403"/>
                    <a:pt x="588" y="372"/>
                  </a:cubicBezTo>
                  <a:lnTo>
                    <a:pt x="588" y="372"/>
                  </a:lnTo>
                  <a:cubicBezTo>
                    <a:pt x="588" y="341"/>
                    <a:pt x="558" y="341"/>
                    <a:pt x="558" y="341"/>
                  </a:cubicBezTo>
                  <a:cubicBezTo>
                    <a:pt x="558" y="341"/>
                    <a:pt x="558" y="341"/>
                    <a:pt x="558" y="310"/>
                  </a:cubicBezTo>
                  <a:lnTo>
                    <a:pt x="558" y="310"/>
                  </a:lnTo>
                  <a:cubicBezTo>
                    <a:pt x="558" y="310"/>
                    <a:pt x="558" y="310"/>
                    <a:pt x="588" y="280"/>
                  </a:cubicBezTo>
                  <a:lnTo>
                    <a:pt x="588" y="280"/>
                  </a:lnTo>
                  <a:lnTo>
                    <a:pt x="588" y="280"/>
                  </a:lnTo>
                  <a:cubicBezTo>
                    <a:pt x="588" y="280"/>
                    <a:pt x="588" y="248"/>
                    <a:pt x="620" y="248"/>
                  </a:cubicBezTo>
                  <a:lnTo>
                    <a:pt x="620" y="217"/>
                  </a:lnTo>
                  <a:lnTo>
                    <a:pt x="620" y="217"/>
                  </a:lnTo>
                  <a:lnTo>
                    <a:pt x="620" y="217"/>
                  </a:lnTo>
                  <a:cubicBezTo>
                    <a:pt x="620" y="186"/>
                    <a:pt x="620" y="186"/>
                    <a:pt x="620" y="186"/>
                  </a:cubicBezTo>
                  <a:cubicBezTo>
                    <a:pt x="620" y="186"/>
                    <a:pt x="588" y="186"/>
                    <a:pt x="588" y="156"/>
                  </a:cubicBezTo>
                  <a:cubicBezTo>
                    <a:pt x="558" y="186"/>
                    <a:pt x="558" y="186"/>
                    <a:pt x="558" y="186"/>
                  </a:cubicBezTo>
                  <a:cubicBezTo>
                    <a:pt x="588" y="124"/>
                    <a:pt x="588" y="124"/>
                    <a:pt x="588" y="124"/>
                  </a:cubicBezTo>
                  <a:lnTo>
                    <a:pt x="588" y="124"/>
                  </a:lnTo>
                  <a:lnTo>
                    <a:pt x="588" y="124"/>
                  </a:lnTo>
                  <a:cubicBezTo>
                    <a:pt x="558" y="124"/>
                    <a:pt x="527" y="93"/>
                    <a:pt x="527" y="93"/>
                  </a:cubicBezTo>
                  <a:cubicBezTo>
                    <a:pt x="496" y="93"/>
                    <a:pt x="496" y="62"/>
                    <a:pt x="496" y="62"/>
                  </a:cubicBezTo>
                  <a:lnTo>
                    <a:pt x="496" y="62"/>
                  </a:lnTo>
                  <a:cubicBezTo>
                    <a:pt x="496" y="62"/>
                    <a:pt x="496" y="62"/>
                    <a:pt x="464" y="62"/>
                  </a:cubicBezTo>
                  <a:lnTo>
                    <a:pt x="464" y="62"/>
                  </a:lnTo>
                  <a:lnTo>
                    <a:pt x="464" y="62"/>
                  </a:lnTo>
                  <a:cubicBezTo>
                    <a:pt x="403" y="93"/>
                    <a:pt x="403" y="93"/>
                    <a:pt x="403" y="93"/>
                  </a:cubicBezTo>
                  <a:lnTo>
                    <a:pt x="403" y="93"/>
                  </a:lnTo>
                  <a:cubicBezTo>
                    <a:pt x="403" y="93"/>
                    <a:pt x="372" y="62"/>
                    <a:pt x="340" y="62"/>
                  </a:cubicBezTo>
                  <a:cubicBezTo>
                    <a:pt x="340" y="62"/>
                    <a:pt x="340" y="62"/>
                    <a:pt x="310" y="62"/>
                  </a:cubicBezTo>
                  <a:lnTo>
                    <a:pt x="310" y="62"/>
                  </a:lnTo>
                  <a:cubicBezTo>
                    <a:pt x="279" y="62"/>
                    <a:pt x="279" y="62"/>
                    <a:pt x="248" y="62"/>
                  </a:cubicBezTo>
                  <a:lnTo>
                    <a:pt x="248" y="62"/>
                  </a:lnTo>
                  <a:lnTo>
                    <a:pt x="248" y="62"/>
                  </a:lnTo>
                  <a:cubicBezTo>
                    <a:pt x="216" y="62"/>
                    <a:pt x="216" y="62"/>
                    <a:pt x="216" y="62"/>
                  </a:cubicBezTo>
                  <a:cubicBezTo>
                    <a:pt x="216" y="62"/>
                    <a:pt x="186" y="62"/>
                    <a:pt x="186" y="32"/>
                  </a:cubicBezTo>
                  <a:cubicBezTo>
                    <a:pt x="186" y="32"/>
                    <a:pt x="186" y="32"/>
                    <a:pt x="186" y="0"/>
                  </a:cubicBezTo>
                  <a:cubicBezTo>
                    <a:pt x="186" y="0"/>
                    <a:pt x="155" y="0"/>
                    <a:pt x="124" y="0"/>
                  </a:cubicBezTo>
                  <a:lnTo>
                    <a:pt x="124" y="0"/>
                  </a:lnTo>
                  <a:lnTo>
                    <a:pt x="92" y="0"/>
                  </a:lnTo>
                  <a:lnTo>
                    <a:pt x="62" y="32"/>
                  </a:lnTo>
                  <a:lnTo>
                    <a:pt x="62" y="32"/>
                  </a:lnTo>
                  <a:lnTo>
                    <a:pt x="62" y="32"/>
                  </a:lnTo>
                  <a:lnTo>
                    <a:pt x="62" y="32"/>
                  </a:lnTo>
                  <a:lnTo>
                    <a:pt x="62"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3" name="Freeform 155"/>
            <p:cNvSpPr>
              <a:spLocks noChangeArrowheads="1"/>
            </p:cNvSpPr>
            <p:nvPr/>
          </p:nvSpPr>
          <p:spPr bwMode="auto">
            <a:xfrm>
              <a:off x="2486025" y="260508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4" name="Freeform 156"/>
            <p:cNvSpPr>
              <a:spLocks noChangeArrowheads="1"/>
            </p:cNvSpPr>
            <p:nvPr/>
          </p:nvSpPr>
          <p:spPr bwMode="auto">
            <a:xfrm>
              <a:off x="2452688" y="2471738"/>
              <a:ext cx="66675" cy="134937"/>
            </a:xfrm>
            <a:custGeom>
              <a:avLst/>
              <a:gdLst>
                <a:gd name="T0" fmla="*/ 31 w 187"/>
                <a:gd name="T1" fmla="*/ 0 h 373"/>
                <a:gd name="T2" fmla="*/ 62 w 187"/>
                <a:gd name="T3" fmla="*/ 63 h 373"/>
                <a:gd name="T4" fmla="*/ 31 w 187"/>
                <a:gd name="T5" fmla="*/ 93 h 373"/>
                <a:gd name="T6" fmla="*/ 31 w 187"/>
                <a:gd name="T7" fmla="*/ 93 h 373"/>
                <a:gd name="T8" fmla="*/ 0 w 187"/>
                <a:gd name="T9" fmla="*/ 93 h 373"/>
                <a:gd name="T10" fmla="*/ 0 w 187"/>
                <a:gd name="T11" fmla="*/ 93 h 373"/>
                <a:gd name="T12" fmla="*/ 31 w 187"/>
                <a:gd name="T13" fmla="*/ 124 h 373"/>
                <a:gd name="T14" fmla="*/ 31 w 187"/>
                <a:gd name="T15" fmla="*/ 124 h 373"/>
                <a:gd name="T16" fmla="*/ 92 w 187"/>
                <a:gd name="T17" fmla="*/ 155 h 373"/>
                <a:gd name="T18" fmla="*/ 62 w 187"/>
                <a:gd name="T19" fmla="*/ 186 h 373"/>
                <a:gd name="T20" fmla="*/ 92 w 187"/>
                <a:gd name="T21" fmla="*/ 248 h 373"/>
                <a:gd name="T22" fmla="*/ 62 w 187"/>
                <a:gd name="T23" fmla="*/ 279 h 373"/>
                <a:gd name="T24" fmla="*/ 92 w 187"/>
                <a:gd name="T25" fmla="*/ 310 h 373"/>
                <a:gd name="T26" fmla="*/ 92 w 187"/>
                <a:gd name="T27" fmla="*/ 372 h 373"/>
                <a:gd name="T28" fmla="*/ 92 w 187"/>
                <a:gd name="T29" fmla="*/ 372 h 373"/>
                <a:gd name="T30" fmla="*/ 92 w 187"/>
                <a:gd name="T31" fmla="*/ 372 h 373"/>
                <a:gd name="T32" fmla="*/ 124 w 187"/>
                <a:gd name="T33" fmla="*/ 372 h 373"/>
                <a:gd name="T34" fmla="*/ 155 w 187"/>
                <a:gd name="T35" fmla="*/ 372 h 373"/>
                <a:gd name="T36" fmla="*/ 186 w 187"/>
                <a:gd name="T37" fmla="*/ 341 h 373"/>
                <a:gd name="T38" fmla="*/ 186 w 187"/>
                <a:gd name="T39" fmla="*/ 341 h 373"/>
                <a:gd name="T40" fmla="*/ 155 w 187"/>
                <a:gd name="T41" fmla="*/ 310 h 373"/>
                <a:gd name="T42" fmla="*/ 124 w 187"/>
                <a:gd name="T43" fmla="*/ 248 h 373"/>
                <a:gd name="T44" fmla="*/ 124 w 187"/>
                <a:gd name="T45" fmla="*/ 186 h 373"/>
                <a:gd name="T46" fmla="*/ 124 w 187"/>
                <a:gd name="T47" fmla="*/ 186 h 373"/>
                <a:gd name="T48" fmla="*/ 124 w 187"/>
                <a:gd name="T49" fmla="*/ 186 h 373"/>
                <a:gd name="T50" fmla="*/ 155 w 187"/>
                <a:gd name="T51" fmla="*/ 155 h 373"/>
                <a:gd name="T52" fmla="*/ 186 w 187"/>
                <a:gd name="T53" fmla="*/ 155 h 373"/>
                <a:gd name="T54" fmla="*/ 186 w 187"/>
                <a:gd name="T55" fmla="*/ 124 h 373"/>
                <a:gd name="T56" fmla="*/ 186 w 187"/>
                <a:gd name="T57" fmla="*/ 124 h 373"/>
                <a:gd name="T58" fmla="*/ 186 w 187"/>
                <a:gd name="T59" fmla="*/ 124 h 373"/>
                <a:gd name="T60" fmla="*/ 155 w 187"/>
                <a:gd name="T61" fmla="*/ 93 h 373"/>
                <a:gd name="T62" fmla="*/ 92 w 187"/>
                <a:gd name="T63" fmla="*/ 31 h 373"/>
                <a:gd name="T64" fmla="*/ 62 w 187"/>
                <a:gd name="T65" fmla="*/ 0 h 373"/>
                <a:gd name="T66" fmla="*/ 62 w 187"/>
                <a:gd name="T6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 h="373">
                  <a:moveTo>
                    <a:pt x="31" y="0"/>
                  </a:moveTo>
                  <a:lnTo>
                    <a:pt x="31" y="0"/>
                  </a:lnTo>
                  <a:cubicBezTo>
                    <a:pt x="62" y="31"/>
                    <a:pt x="62" y="31"/>
                    <a:pt x="62" y="63"/>
                  </a:cubicBezTo>
                  <a:lnTo>
                    <a:pt x="62" y="63"/>
                  </a:lnTo>
                  <a:lnTo>
                    <a:pt x="62" y="63"/>
                  </a:lnTo>
                  <a:cubicBezTo>
                    <a:pt x="31" y="93"/>
                    <a:pt x="31" y="93"/>
                    <a:pt x="31" y="93"/>
                  </a:cubicBezTo>
                  <a:lnTo>
                    <a:pt x="31" y="93"/>
                  </a:lnTo>
                  <a:lnTo>
                    <a:pt x="31" y="93"/>
                  </a:lnTo>
                  <a:lnTo>
                    <a:pt x="0" y="93"/>
                  </a:lnTo>
                  <a:lnTo>
                    <a:pt x="0" y="93"/>
                  </a:lnTo>
                  <a:lnTo>
                    <a:pt x="0" y="93"/>
                  </a:lnTo>
                  <a:lnTo>
                    <a:pt x="0" y="93"/>
                  </a:lnTo>
                  <a:cubicBezTo>
                    <a:pt x="0" y="124"/>
                    <a:pt x="0" y="124"/>
                    <a:pt x="0" y="124"/>
                  </a:cubicBezTo>
                  <a:cubicBezTo>
                    <a:pt x="31" y="124"/>
                    <a:pt x="31" y="124"/>
                    <a:pt x="31" y="124"/>
                  </a:cubicBezTo>
                  <a:lnTo>
                    <a:pt x="31" y="124"/>
                  </a:lnTo>
                  <a:lnTo>
                    <a:pt x="31" y="124"/>
                  </a:lnTo>
                  <a:cubicBezTo>
                    <a:pt x="62" y="124"/>
                    <a:pt x="62" y="124"/>
                    <a:pt x="62" y="155"/>
                  </a:cubicBezTo>
                  <a:cubicBezTo>
                    <a:pt x="92" y="155"/>
                    <a:pt x="92" y="155"/>
                    <a:pt x="92" y="155"/>
                  </a:cubicBezTo>
                  <a:cubicBezTo>
                    <a:pt x="92" y="186"/>
                    <a:pt x="92" y="186"/>
                    <a:pt x="92" y="186"/>
                  </a:cubicBezTo>
                  <a:lnTo>
                    <a:pt x="62" y="186"/>
                  </a:lnTo>
                  <a:cubicBezTo>
                    <a:pt x="92" y="217"/>
                    <a:pt x="92" y="217"/>
                    <a:pt x="92" y="248"/>
                  </a:cubicBezTo>
                  <a:lnTo>
                    <a:pt x="92" y="248"/>
                  </a:lnTo>
                  <a:lnTo>
                    <a:pt x="92" y="248"/>
                  </a:lnTo>
                  <a:cubicBezTo>
                    <a:pt x="92" y="248"/>
                    <a:pt x="92" y="279"/>
                    <a:pt x="62" y="279"/>
                  </a:cubicBezTo>
                  <a:lnTo>
                    <a:pt x="62" y="279"/>
                  </a:lnTo>
                  <a:cubicBezTo>
                    <a:pt x="62" y="310"/>
                    <a:pt x="92" y="310"/>
                    <a:pt x="92" y="310"/>
                  </a:cubicBezTo>
                  <a:cubicBezTo>
                    <a:pt x="92" y="310"/>
                    <a:pt x="62" y="310"/>
                    <a:pt x="62" y="341"/>
                  </a:cubicBezTo>
                  <a:cubicBezTo>
                    <a:pt x="92" y="341"/>
                    <a:pt x="92" y="372"/>
                    <a:pt x="92" y="372"/>
                  </a:cubicBezTo>
                  <a:lnTo>
                    <a:pt x="92" y="372"/>
                  </a:lnTo>
                  <a:lnTo>
                    <a:pt x="92" y="372"/>
                  </a:lnTo>
                  <a:lnTo>
                    <a:pt x="92" y="372"/>
                  </a:lnTo>
                  <a:lnTo>
                    <a:pt x="92" y="372"/>
                  </a:lnTo>
                  <a:cubicBezTo>
                    <a:pt x="124" y="372"/>
                    <a:pt x="124" y="372"/>
                    <a:pt x="124" y="372"/>
                  </a:cubicBezTo>
                  <a:lnTo>
                    <a:pt x="124" y="372"/>
                  </a:lnTo>
                  <a:lnTo>
                    <a:pt x="124" y="372"/>
                  </a:lnTo>
                  <a:cubicBezTo>
                    <a:pt x="155" y="372"/>
                    <a:pt x="155" y="372"/>
                    <a:pt x="155" y="372"/>
                  </a:cubicBezTo>
                  <a:lnTo>
                    <a:pt x="155" y="372"/>
                  </a:lnTo>
                  <a:cubicBezTo>
                    <a:pt x="155" y="372"/>
                    <a:pt x="155" y="341"/>
                    <a:pt x="186" y="341"/>
                  </a:cubicBezTo>
                  <a:lnTo>
                    <a:pt x="186" y="341"/>
                  </a:lnTo>
                  <a:lnTo>
                    <a:pt x="186" y="341"/>
                  </a:lnTo>
                  <a:lnTo>
                    <a:pt x="155" y="310"/>
                  </a:lnTo>
                  <a:lnTo>
                    <a:pt x="155" y="310"/>
                  </a:lnTo>
                  <a:lnTo>
                    <a:pt x="155" y="279"/>
                  </a:lnTo>
                  <a:cubicBezTo>
                    <a:pt x="124" y="279"/>
                    <a:pt x="124" y="248"/>
                    <a:pt x="124" y="248"/>
                  </a:cubicBezTo>
                  <a:cubicBezTo>
                    <a:pt x="124" y="217"/>
                    <a:pt x="124" y="217"/>
                    <a:pt x="124" y="217"/>
                  </a:cubicBezTo>
                  <a:cubicBezTo>
                    <a:pt x="124" y="217"/>
                    <a:pt x="124" y="217"/>
                    <a:pt x="124" y="186"/>
                  </a:cubicBezTo>
                  <a:lnTo>
                    <a:pt x="124" y="186"/>
                  </a:lnTo>
                  <a:lnTo>
                    <a:pt x="124" y="186"/>
                  </a:lnTo>
                  <a:lnTo>
                    <a:pt x="124" y="186"/>
                  </a:lnTo>
                  <a:lnTo>
                    <a:pt x="124" y="186"/>
                  </a:lnTo>
                  <a:lnTo>
                    <a:pt x="155" y="155"/>
                  </a:lnTo>
                  <a:lnTo>
                    <a:pt x="155" y="155"/>
                  </a:lnTo>
                  <a:cubicBezTo>
                    <a:pt x="155" y="155"/>
                    <a:pt x="155" y="155"/>
                    <a:pt x="186" y="155"/>
                  </a:cubicBezTo>
                  <a:lnTo>
                    <a:pt x="186" y="155"/>
                  </a:lnTo>
                  <a:lnTo>
                    <a:pt x="186" y="155"/>
                  </a:lnTo>
                  <a:cubicBezTo>
                    <a:pt x="186" y="124"/>
                    <a:pt x="186" y="124"/>
                    <a:pt x="186" y="124"/>
                  </a:cubicBezTo>
                  <a:lnTo>
                    <a:pt x="186" y="124"/>
                  </a:lnTo>
                  <a:lnTo>
                    <a:pt x="186" y="124"/>
                  </a:lnTo>
                  <a:lnTo>
                    <a:pt x="186" y="124"/>
                  </a:lnTo>
                  <a:lnTo>
                    <a:pt x="186" y="124"/>
                  </a:lnTo>
                  <a:cubicBezTo>
                    <a:pt x="155" y="93"/>
                    <a:pt x="155" y="93"/>
                    <a:pt x="155" y="93"/>
                  </a:cubicBezTo>
                  <a:lnTo>
                    <a:pt x="155" y="93"/>
                  </a:lnTo>
                  <a:cubicBezTo>
                    <a:pt x="124" y="93"/>
                    <a:pt x="124" y="93"/>
                    <a:pt x="124" y="93"/>
                  </a:cubicBezTo>
                  <a:cubicBezTo>
                    <a:pt x="92" y="63"/>
                    <a:pt x="92" y="63"/>
                    <a:pt x="92" y="31"/>
                  </a:cubicBezTo>
                  <a:cubicBezTo>
                    <a:pt x="92" y="31"/>
                    <a:pt x="92" y="0"/>
                    <a:pt x="62" y="0"/>
                  </a:cubicBezTo>
                  <a:lnTo>
                    <a:pt x="62" y="0"/>
                  </a:lnTo>
                  <a:lnTo>
                    <a:pt x="62" y="0"/>
                  </a:lnTo>
                  <a:lnTo>
                    <a:pt x="62" y="0"/>
                  </a:lnTo>
                  <a:lnTo>
                    <a:pt x="3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5" name="Freeform 157"/>
            <p:cNvSpPr>
              <a:spLocks noChangeArrowheads="1"/>
            </p:cNvSpPr>
            <p:nvPr/>
          </p:nvSpPr>
          <p:spPr bwMode="auto">
            <a:xfrm>
              <a:off x="2519363" y="2527300"/>
              <a:ext cx="100012" cy="66675"/>
            </a:xfrm>
            <a:custGeom>
              <a:avLst/>
              <a:gdLst>
                <a:gd name="T0" fmla="*/ 0 w 279"/>
                <a:gd name="T1" fmla="*/ 62 h 187"/>
                <a:gd name="T2" fmla="*/ 0 w 279"/>
                <a:gd name="T3" fmla="*/ 62 h 187"/>
                <a:gd name="T4" fmla="*/ 0 w 279"/>
                <a:gd name="T5" fmla="*/ 62 h 187"/>
                <a:gd name="T6" fmla="*/ 0 w 279"/>
                <a:gd name="T7" fmla="*/ 93 h 187"/>
                <a:gd name="T8" fmla="*/ 0 w 279"/>
                <a:gd name="T9" fmla="*/ 93 h 187"/>
                <a:gd name="T10" fmla="*/ 30 w 279"/>
                <a:gd name="T11" fmla="*/ 93 h 187"/>
                <a:gd name="T12" fmla="*/ 30 w 279"/>
                <a:gd name="T13" fmla="*/ 93 h 187"/>
                <a:gd name="T14" fmla="*/ 30 w 279"/>
                <a:gd name="T15" fmla="*/ 155 h 187"/>
                <a:gd name="T16" fmla="*/ 30 w 279"/>
                <a:gd name="T17" fmla="*/ 155 h 187"/>
                <a:gd name="T18" fmla="*/ 30 w 279"/>
                <a:gd name="T19" fmla="*/ 155 h 187"/>
                <a:gd name="T20" fmla="*/ 30 w 279"/>
                <a:gd name="T21" fmla="*/ 155 h 187"/>
                <a:gd name="T22" fmla="*/ 30 w 279"/>
                <a:gd name="T23" fmla="*/ 155 h 187"/>
                <a:gd name="T24" fmla="*/ 30 w 279"/>
                <a:gd name="T25" fmla="*/ 155 h 187"/>
                <a:gd name="T26" fmla="*/ 62 w 279"/>
                <a:gd name="T27" fmla="*/ 155 h 187"/>
                <a:gd name="T28" fmla="*/ 62 w 279"/>
                <a:gd name="T29" fmla="*/ 155 h 187"/>
                <a:gd name="T30" fmla="*/ 93 w 279"/>
                <a:gd name="T31" fmla="*/ 155 h 187"/>
                <a:gd name="T32" fmla="*/ 93 w 279"/>
                <a:gd name="T33" fmla="*/ 155 h 187"/>
                <a:gd name="T34" fmla="*/ 124 w 279"/>
                <a:gd name="T35" fmla="*/ 155 h 187"/>
                <a:gd name="T36" fmla="*/ 154 w 279"/>
                <a:gd name="T37" fmla="*/ 155 h 187"/>
                <a:gd name="T38" fmla="*/ 154 w 279"/>
                <a:gd name="T39" fmla="*/ 155 h 187"/>
                <a:gd name="T40" fmla="*/ 154 w 279"/>
                <a:gd name="T41" fmla="*/ 155 h 187"/>
                <a:gd name="T42" fmla="*/ 186 w 279"/>
                <a:gd name="T43" fmla="*/ 186 h 187"/>
                <a:gd name="T44" fmla="*/ 186 w 279"/>
                <a:gd name="T45" fmla="*/ 186 h 187"/>
                <a:gd name="T46" fmla="*/ 186 w 279"/>
                <a:gd name="T47" fmla="*/ 186 h 187"/>
                <a:gd name="T48" fmla="*/ 217 w 279"/>
                <a:gd name="T49" fmla="*/ 186 h 187"/>
                <a:gd name="T50" fmla="*/ 248 w 279"/>
                <a:gd name="T51" fmla="*/ 186 h 187"/>
                <a:gd name="T52" fmla="*/ 248 w 279"/>
                <a:gd name="T53" fmla="*/ 186 h 187"/>
                <a:gd name="T54" fmla="*/ 248 w 279"/>
                <a:gd name="T55" fmla="*/ 186 h 187"/>
                <a:gd name="T56" fmla="*/ 248 w 279"/>
                <a:gd name="T57" fmla="*/ 155 h 187"/>
                <a:gd name="T58" fmla="*/ 248 w 279"/>
                <a:gd name="T59" fmla="*/ 155 h 187"/>
                <a:gd name="T60" fmla="*/ 248 w 279"/>
                <a:gd name="T61" fmla="*/ 155 h 187"/>
                <a:gd name="T62" fmla="*/ 278 w 279"/>
                <a:gd name="T63" fmla="*/ 93 h 187"/>
                <a:gd name="T64" fmla="*/ 278 w 279"/>
                <a:gd name="T65" fmla="*/ 93 h 187"/>
                <a:gd name="T66" fmla="*/ 278 w 279"/>
                <a:gd name="T67" fmla="*/ 93 h 187"/>
                <a:gd name="T68" fmla="*/ 278 w 279"/>
                <a:gd name="T69" fmla="*/ 62 h 187"/>
                <a:gd name="T70" fmla="*/ 278 w 279"/>
                <a:gd name="T71" fmla="*/ 62 h 187"/>
                <a:gd name="T72" fmla="*/ 278 w 279"/>
                <a:gd name="T73" fmla="*/ 62 h 187"/>
                <a:gd name="T74" fmla="*/ 278 w 279"/>
                <a:gd name="T75" fmla="*/ 31 h 187"/>
                <a:gd name="T76" fmla="*/ 248 w 279"/>
                <a:gd name="T77" fmla="*/ 31 h 187"/>
                <a:gd name="T78" fmla="*/ 248 w 279"/>
                <a:gd name="T79" fmla="*/ 31 h 187"/>
                <a:gd name="T80" fmla="*/ 217 w 279"/>
                <a:gd name="T81" fmla="*/ 31 h 187"/>
                <a:gd name="T82" fmla="*/ 154 w 279"/>
                <a:gd name="T83" fmla="*/ 62 h 187"/>
                <a:gd name="T84" fmla="*/ 154 w 279"/>
                <a:gd name="T85" fmla="*/ 31 h 187"/>
                <a:gd name="T86" fmla="*/ 124 w 279"/>
                <a:gd name="T87" fmla="*/ 0 h 187"/>
                <a:gd name="T88" fmla="*/ 124 w 279"/>
                <a:gd name="T89" fmla="*/ 0 h 187"/>
                <a:gd name="T90" fmla="*/ 93 w 279"/>
                <a:gd name="T91" fmla="*/ 0 h 187"/>
                <a:gd name="T92" fmla="*/ 62 w 279"/>
                <a:gd name="T93" fmla="*/ 0 h 187"/>
                <a:gd name="T94" fmla="*/ 30 w 279"/>
                <a:gd name="T95" fmla="*/ 0 h 187"/>
                <a:gd name="T96" fmla="*/ 30 w 279"/>
                <a:gd name="T97" fmla="*/ 0 h 187"/>
                <a:gd name="T98" fmla="*/ 30 w 279"/>
                <a:gd name="T99" fmla="*/ 31 h 187"/>
                <a:gd name="T100" fmla="*/ 0 w 279"/>
                <a:gd name="T101" fmla="*/ 6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187">
                  <a:moveTo>
                    <a:pt x="0" y="62"/>
                  </a:moveTo>
                  <a:lnTo>
                    <a:pt x="0" y="62"/>
                  </a:lnTo>
                  <a:lnTo>
                    <a:pt x="0" y="62"/>
                  </a:lnTo>
                  <a:cubicBezTo>
                    <a:pt x="0" y="93"/>
                    <a:pt x="0" y="93"/>
                    <a:pt x="0" y="93"/>
                  </a:cubicBezTo>
                  <a:lnTo>
                    <a:pt x="0" y="93"/>
                  </a:lnTo>
                  <a:cubicBezTo>
                    <a:pt x="0" y="93"/>
                    <a:pt x="0" y="93"/>
                    <a:pt x="30" y="93"/>
                  </a:cubicBezTo>
                  <a:lnTo>
                    <a:pt x="30" y="93"/>
                  </a:lnTo>
                  <a:cubicBezTo>
                    <a:pt x="30" y="124"/>
                    <a:pt x="30" y="124"/>
                    <a:pt x="30" y="155"/>
                  </a:cubicBezTo>
                  <a:lnTo>
                    <a:pt x="30" y="155"/>
                  </a:lnTo>
                  <a:lnTo>
                    <a:pt x="30" y="155"/>
                  </a:lnTo>
                  <a:lnTo>
                    <a:pt x="30" y="155"/>
                  </a:lnTo>
                  <a:lnTo>
                    <a:pt x="30" y="155"/>
                  </a:lnTo>
                  <a:lnTo>
                    <a:pt x="30" y="155"/>
                  </a:lnTo>
                  <a:lnTo>
                    <a:pt x="62" y="155"/>
                  </a:lnTo>
                  <a:lnTo>
                    <a:pt x="62" y="155"/>
                  </a:lnTo>
                  <a:lnTo>
                    <a:pt x="93" y="155"/>
                  </a:lnTo>
                  <a:lnTo>
                    <a:pt x="93" y="155"/>
                  </a:lnTo>
                  <a:cubicBezTo>
                    <a:pt x="124" y="155"/>
                    <a:pt x="124" y="155"/>
                    <a:pt x="124" y="155"/>
                  </a:cubicBezTo>
                  <a:lnTo>
                    <a:pt x="154" y="155"/>
                  </a:lnTo>
                  <a:lnTo>
                    <a:pt x="154" y="155"/>
                  </a:lnTo>
                  <a:lnTo>
                    <a:pt x="154" y="155"/>
                  </a:lnTo>
                  <a:cubicBezTo>
                    <a:pt x="154" y="155"/>
                    <a:pt x="186" y="155"/>
                    <a:pt x="186" y="186"/>
                  </a:cubicBezTo>
                  <a:lnTo>
                    <a:pt x="186" y="186"/>
                  </a:lnTo>
                  <a:lnTo>
                    <a:pt x="186" y="186"/>
                  </a:lnTo>
                  <a:cubicBezTo>
                    <a:pt x="217" y="186"/>
                    <a:pt x="217" y="186"/>
                    <a:pt x="217" y="186"/>
                  </a:cubicBezTo>
                  <a:lnTo>
                    <a:pt x="248" y="186"/>
                  </a:lnTo>
                  <a:lnTo>
                    <a:pt x="248" y="186"/>
                  </a:lnTo>
                  <a:lnTo>
                    <a:pt x="248" y="186"/>
                  </a:lnTo>
                  <a:cubicBezTo>
                    <a:pt x="248" y="155"/>
                    <a:pt x="248" y="155"/>
                    <a:pt x="248" y="155"/>
                  </a:cubicBezTo>
                  <a:lnTo>
                    <a:pt x="248" y="155"/>
                  </a:lnTo>
                  <a:lnTo>
                    <a:pt x="248" y="155"/>
                  </a:lnTo>
                  <a:cubicBezTo>
                    <a:pt x="248" y="124"/>
                    <a:pt x="278" y="124"/>
                    <a:pt x="278" y="93"/>
                  </a:cubicBezTo>
                  <a:lnTo>
                    <a:pt x="278" y="93"/>
                  </a:lnTo>
                  <a:lnTo>
                    <a:pt x="278" y="93"/>
                  </a:lnTo>
                  <a:lnTo>
                    <a:pt x="278" y="62"/>
                  </a:lnTo>
                  <a:lnTo>
                    <a:pt x="278" y="62"/>
                  </a:lnTo>
                  <a:lnTo>
                    <a:pt x="278" y="62"/>
                  </a:lnTo>
                  <a:cubicBezTo>
                    <a:pt x="278" y="31"/>
                    <a:pt x="278" y="31"/>
                    <a:pt x="278" y="31"/>
                  </a:cubicBezTo>
                  <a:cubicBezTo>
                    <a:pt x="248" y="31"/>
                    <a:pt x="248" y="31"/>
                    <a:pt x="248" y="31"/>
                  </a:cubicBezTo>
                  <a:lnTo>
                    <a:pt x="248" y="31"/>
                  </a:lnTo>
                  <a:lnTo>
                    <a:pt x="217" y="31"/>
                  </a:lnTo>
                  <a:cubicBezTo>
                    <a:pt x="154" y="62"/>
                    <a:pt x="154" y="62"/>
                    <a:pt x="154" y="62"/>
                  </a:cubicBezTo>
                  <a:cubicBezTo>
                    <a:pt x="154" y="31"/>
                    <a:pt x="154" y="31"/>
                    <a:pt x="154" y="31"/>
                  </a:cubicBezTo>
                  <a:cubicBezTo>
                    <a:pt x="154" y="0"/>
                    <a:pt x="154" y="0"/>
                    <a:pt x="124" y="0"/>
                  </a:cubicBezTo>
                  <a:lnTo>
                    <a:pt x="124" y="0"/>
                  </a:lnTo>
                  <a:cubicBezTo>
                    <a:pt x="124" y="0"/>
                    <a:pt x="124" y="0"/>
                    <a:pt x="93" y="0"/>
                  </a:cubicBezTo>
                  <a:cubicBezTo>
                    <a:pt x="93" y="0"/>
                    <a:pt x="93" y="0"/>
                    <a:pt x="62" y="0"/>
                  </a:cubicBezTo>
                  <a:cubicBezTo>
                    <a:pt x="62" y="0"/>
                    <a:pt x="62" y="0"/>
                    <a:pt x="30" y="0"/>
                  </a:cubicBezTo>
                  <a:lnTo>
                    <a:pt x="30" y="0"/>
                  </a:lnTo>
                  <a:lnTo>
                    <a:pt x="30" y="31"/>
                  </a:ln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6" name="Freeform 158"/>
            <p:cNvSpPr>
              <a:spLocks noChangeArrowheads="1"/>
            </p:cNvSpPr>
            <p:nvPr/>
          </p:nvSpPr>
          <p:spPr bwMode="auto">
            <a:xfrm>
              <a:off x="2286000" y="2884488"/>
              <a:ext cx="223838" cy="279400"/>
            </a:xfrm>
            <a:custGeom>
              <a:avLst/>
              <a:gdLst>
                <a:gd name="T0" fmla="*/ 185 w 621"/>
                <a:gd name="T1" fmla="*/ 31 h 776"/>
                <a:gd name="T2" fmla="*/ 185 w 621"/>
                <a:gd name="T3" fmla="*/ 0 h 776"/>
                <a:gd name="T4" fmla="*/ 124 w 621"/>
                <a:gd name="T5" fmla="*/ 31 h 776"/>
                <a:gd name="T6" fmla="*/ 93 w 621"/>
                <a:gd name="T7" fmla="*/ 62 h 776"/>
                <a:gd name="T8" fmla="*/ 61 w 621"/>
                <a:gd name="T9" fmla="*/ 93 h 776"/>
                <a:gd name="T10" fmla="*/ 31 w 621"/>
                <a:gd name="T11" fmla="*/ 93 h 776"/>
                <a:gd name="T12" fmla="*/ 61 w 621"/>
                <a:gd name="T13" fmla="*/ 154 h 776"/>
                <a:gd name="T14" fmla="*/ 31 w 621"/>
                <a:gd name="T15" fmla="*/ 217 h 776"/>
                <a:gd name="T16" fmla="*/ 31 w 621"/>
                <a:gd name="T17" fmla="*/ 248 h 776"/>
                <a:gd name="T18" fmla="*/ 31 w 621"/>
                <a:gd name="T19" fmla="*/ 310 h 776"/>
                <a:gd name="T20" fmla="*/ 31 w 621"/>
                <a:gd name="T21" fmla="*/ 341 h 776"/>
                <a:gd name="T22" fmla="*/ 31 w 621"/>
                <a:gd name="T23" fmla="*/ 403 h 776"/>
                <a:gd name="T24" fmla="*/ 0 w 621"/>
                <a:gd name="T25" fmla="*/ 465 h 776"/>
                <a:gd name="T26" fmla="*/ 0 w 621"/>
                <a:gd name="T27" fmla="*/ 465 h 776"/>
                <a:gd name="T28" fmla="*/ 61 w 621"/>
                <a:gd name="T29" fmla="*/ 558 h 776"/>
                <a:gd name="T30" fmla="*/ 61 w 621"/>
                <a:gd name="T31" fmla="*/ 619 h 776"/>
                <a:gd name="T32" fmla="*/ 61 w 621"/>
                <a:gd name="T33" fmla="*/ 651 h 776"/>
                <a:gd name="T34" fmla="*/ 61 w 621"/>
                <a:gd name="T35" fmla="*/ 651 h 776"/>
                <a:gd name="T36" fmla="*/ 93 w 621"/>
                <a:gd name="T37" fmla="*/ 743 h 776"/>
                <a:gd name="T38" fmla="*/ 93 w 621"/>
                <a:gd name="T39" fmla="*/ 775 h 776"/>
                <a:gd name="T40" fmla="*/ 124 w 621"/>
                <a:gd name="T41" fmla="*/ 743 h 776"/>
                <a:gd name="T42" fmla="*/ 155 w 621"/>
                <a:gd name="T43" fmla="*/ 743 h 776"/>
                <a:gd name="T44" fmla="*/ 185 w 621"/>
                <a:gd name="T45" fmla="*/ 743 h 776"/>
                <a:gd name="T46" fmla="*/ 217 w 621"/>
                <a:gd name="T47" fmla="*/ 743 h 776"/>
                <a:gd name="T48" fmla="*/ 217 w 621"/>
                <a:gd name="T49" fmla="*/ 743 h 776"/>
                <a:gd name="T50" fmla="*/ 309 w 621"/>
                <a:gd name="T51" fmla="*/ 743 h 776"/>
                <a:gd name="T52" fmla="*/ 341 w 621"/>
                <a:gd name="T53" fmla="*/ 743 h 776"/>
                <a:gd name="T54" fmla="*/ 372 w 621"/>
                <a:gd name="T55" fmla="*/ 713 h 776"/>
                <a:gd name="T56" fmla="*/ 372 w 621"/>
                <a:gd name="T57" fmla="*/ 682 h 776"/>
                <a:gd name="T58" fmla="*/ 372 w 621"/>
                <a:gd name="T59" fmla="*/ 651 h 776"/>
                <a:gd name="T60" fmla="*/ 403 w 621"/>
                <a:gd name="T61" fmla="*/ 589 h 776"/>
                <a:gd name="T62" fmla="*/ 496 w 621"/>
                <a:gd name="T63" fmla="*/ 558 h 776"/>
                <a:gd name="T64" fmla="*/ 589 w 621"/>
                <a:gd name="T65" fmla="*/ 558 h 776"/>
                <a:gd name="T66" fmla="*/ 620 w 621"/>
                <a:gd name="T67" fmla="*/ 527 h 776"/>
                <a:gd name="T68" fmla="*/ 620 w 621"/>
                <a:gd name="T69" fmla="*/ 495 h 776"/>
                <a:gd name="T70" fmla="*/ 557 w 621"/>
                <a:gd name="T71" fmla="*/ 434 h 776"/>
                <a:gd name="T72" fmla="*/ 527 w 621"/>
                <a:gd name="T73" fmla="*/ 434 h 776"/>
                <a:gd name="T74" fmla="*/ 496 w 621"/>
                <a:gd name="T75" fmla="*/ 434 h 776"/>
                <a:gd name="T76" fmla="*/ 465 w 621"/>
                <a:gd name="T77" fmla="*/ 341 h 776"/>
                <a:gd name="T78" fmla="*/ 465 w 621"/>
                <a:gd name="T79" fmla="*/ 310 h 776"/>
                <a:gd name="T80" fmla="*/ 465 w 621"/>
                <a:gd name="T81" fmla="*/ 279 h 776"/>
                <a:gd name="T82" fmla="*/ 465 w 621"/>
                <a:gd name="T83" fmla="*/ 248 h 776"/>
                <a:gd name="T84" fmla="*/ 403 w 621"/>
                <a:gd name="T85" fmla="*/ 248 h 776"/>
                <a:gd name="T86" fmla="*/ 341 w 621"/>
                <a:gd name="T87" fmla="*/ 186 h 776"/>
                <a:gd name="T88" fmla="*/ 279 w 621"/>
                <a:gd name="T89" fmla="*/ 186 h 776"/>
                <a:gd name="T90" fmla="*/ 279 w 621"/>
                <a:gd name="T91" fmla="*/ 186 h 776"/>
                <a:gd name="T92" fmla="*/ 248 w 621"/>
                <a:gd name="T93" fmla="*/ 154 h 776"/>
                <a:gd name="T94" fmla="*/ 217 w 621"/>
                <a:gd name="T95" fmla="*/ 12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1" h="776">
                  <a:moveTo>
                    <a:pt x="185" y="62"/>
                  </a:moveTo>
                  <a:lnTo>
                    <a:pt x="185" y="62"/>
                  </a:lnTo>
                  <a:cubicBezTo>
                    <a:pt x="185" y="31"/>
                    <a:pt x="185" y="31"/>
                    <a:pt x="185" y="31"/>
                  </a:cubicBezTo>
                  <a:lnTo>
                    <a:pt x="185" y="31"/>
                  </a:lnTo>
                  <a:lnTo>
                    <a:pt x="185" y="0"/>
                  </a:lnTo>
                  <a:lnTo>
                    <a:pt x="185" y="0"/>
                  </a:lnTo>
                  <a:cubicBezTo>
                    <a:pt x="185" y="0"/>
                    <a:pt x="185" y="0"/>
                    <a:pt x="155" y="0"/>
                  </a:cubicBezTo>
                  <a:lnTo>
                    <a:pt x="155" y="0"/>
                  </a:lnTo>
                  <a:cubicBezTo>
                    <a:pt x="155" y="0"/>
                    <a:pt x="155" y="31"/>
                    <a:pt x="124" y="31"/>
                  </a:cubicBezTo>
                  <a:lnTo>
                    <a:pt x="124" y="31"/>
                  </a:lnTo>
                  <a:cubicBezTo>
                    <a:pt x="93" y="62"/>
                    <a:pt x="93" y="62"/>
                    <a:pt x="93" y="62"/>
                  </a:cubicBezTo>
                  <a:lnTo>
                    <a:pt x="93" y="62"/>
                  </a:lnTo>
                  <a:cubicBezTo>
                    <a:pt x="93" y="62"/>
                    <a:pt x="93" y="62"/>
                    <a:pt x="61" y="62"/>
                  </a:cubicBezTo>
                  <a:lnTo>
                    <a:pt x="61" y="62"/>
                  </a:lnTo>
                  <a:lnTo>
                    <a:pt x="61" y="93"/>
                  </a:lnTo>
                  <a:cubicBezTo>
                    <a:pt x="61" y="93"/>
                    <a:pt x="61" y="93"/>
                    <a:pt x="31" y="93"/>
                  </a:cubicBezTo>
                  <a:lnTo>
                    <a:pt x="31" y="93"/>
                  </a:lnTo>
                  <a:lnTo>
                    <a:pt x="31" y="93"/>
                  </a:lnTo>
                  <a:cubicBezTo>
                    <a:pt x="31" y="93"/>
                    <a:pt x="31" y="93"/>
                    <a:pt x="31" y="124"/>
                  </a:cubicBezTo>
                  <a:cubicBezTo>
                    <a:pt x="31" y="124"/>
                    <a:pt x="61" y="124"/>
                    <a:pt x="61" y="154"/>
                  </a:cubicBezTo>
                  <a:lnTo>
                    <a:pt x="61" y="154"/>
                  </a:lnTo>
                  <a:cubicBezTo>
                    <a:pt x="61" y="154"/>
                    <a:pt x="61" y="186"/>
                    <a:pt x="31" y="186"/>
                  </a:cubicBezTo>
                  <a:lnTo>
                    <a:pt x="31" y="186"/>
                  </a:lnTo>
                  <a:cubicBezTo>
                    <a:pt x="31" y="217"/>
                    <a:pt x="31" y="217"/>
                    <a:pt x="31" y="217"/>
                  </a:cubicBezTo>
                  <a:lnTo>
                    <a:pt x="31" y="248"/>
                  </a:lnTo>
                  <a:lnTo>
                    <a:pt x="31" y="248"/>
                  </a:lnTo>
                  <a:lnTo>
                    <a:pt x="31" y="248"/>
                  </a:lnTo>
                  <a:cubicBezTo>
                    <a:pt x="31" y="248"/>
                    <a:pt x="31" y="248"/>
                    <a:pt x="31" y="279"/>
                  </a:cubicBezTo>
                  <a:lnTo>
                    <a:pt x="31" y="310"/>
                  </a:lnTo>
                  <a:lnTo>
                    <a:pt x="31" y="310"/>
                  </a:lnTo>
                  <a:lnTo>
                    <a:pt x="31" y="341"/>
                  </a:lnTo>
                  <a:lnTo>
                    <a:pt x="31" y="341"/>
                  </a:lnTo>
                  <a:lnTo>
                    <a:pt x="31" y="341"/>
                  </a:lnTo>
                  <a:cubicBezTo>
                    <a:pt x="31" y="341"/>
                    <a:pt x="31" y="341"/>
                    <a:pt x="31" y="371"/>
                  </a:cubicBezTo>
                  <a:cubicBezTo>
                    <a:pt x="31" y="371"/>
                    <a:pt x="31" y="371"/>
                    <a:pt x="31" y="403"/>
                  </a:cubicBezTo>
                  <a:lnTo>
                    <a:pt x="31" y="403"/>
                  </a:lnTo>
                  <a:cubicBezTo>
                    <a:pt x="31" y="403"/>
                    <a:pt x="31" y="403"/>
                    <a:pt x="31" y="434"/>
                  </a:cubicBezTo>
                  <a:lnTo>
                    <a:pt x="31" y="434"/>
                  </a:lnTo>
                  <a:cubicBezTo>
                    <a:pt x="31" y="434"/>
                    <a:pt x="31" y="434"/>
                    <a:pt x="0" y="465"/>
                  </a:cubicBezTo>
                  <a:lnTo>
                    <a:pt x="0" y="465"/>
                  </a:lnTo>
                  <a:lnTo>
                    <a:pt x="0" y="465"/>
                  </a:lnTo>
                  <a:lnTo>
                    <a:pt x="0" y="465"/>
                  </a:lnTo>
                  <a:cubicBezTo>
                    <a:pt x="0" y="495"/>
                    <a:pt x="31" y="495"/>
                    <a:pt x="31" y="495"/>
                  </a:cubicBezTo>
                  <a:cubicBezTo>
                    <a:pt x="31" y="527"/>
                    <a:pt x="31" y="527"/>
                    <a:pt x="31" y="558"/>
                  </a:cubicBezTo>
                  <a:cubicBezTo>
                    <a:pt x="31" y="558"/>
                    <a:pt x="31" y="558"/>
                    <a:pt x="61" y="558"/>
                  </a:cubicBezTo>
                  <a:lnTo>
                    <a:pt x="61" y="558"/>
                  </a:lnTo>
                  <a:lnTo>
                    <a:pt x="61" y="589"/>
                  </a:lnTo>
                  <a:cubicBezTo>
                    <a:pt x="61" y="589"/>
                    <a:pt x="61" y="589"/>
                    <a:pt x="61" y="619"/>
                  </a:cubicBezTo>
                  <a:cubicBezTo>
                    <a:pt x="61" y="619"/>
                    <a:pt x="61" y="619"/>
                    <a:pt x="61" y="651"/>
                  </a:cubicBezTo>
                  <a:lnTo>
                    <a:pt x="61" y="651"/>
                  </a:lnTo>
                  <a:lnTo>
                    <a:pt x="61" y="651"/>
                  </a:lnTo>
                  <a:lnTo>
                    <a:pt x="61" y="651"/>
                  </a:lnTo>
                  <a:lnTo>
                    <a:pt x="61" y="651"/>
                  </a:lnTo>
                  <a:lnTo>
                    <a:pt x="61" y="651"/>
                  </a:lnTo>
                  <a:cubicBezTo>
                    <a:pt x="61" y="682"/>
                    <a:pt x="61" y="682"/>
                    <a:pt x="61" y="713"/>
                  </a:cubicBezTo>
                  <a:lnTo>
                    <a:pt x="61" y="713"/>
                  </a:lnTo>
                  <a:cubicBezTo>
                    <a:pt x="93" y="713"/>
                    <a:pt x="93" y="743"/>
                    <a:pt x="93" y="743"/>
                  </a:cubicBezTo>
                  <a:lnTo>
                    <a:pt x="93" y="775"/>
                  </a:lnTo>
                  <a:lnTo>
                    <a:pt x="93" y="775"/>
                  </a:lnTo>
                  <a:lnTo>
                    <a:pt x="93" y="775"/>
                  </a:lnTo>
                  <a:lnTo>
                    <a:pt x="93" y="775"/>
                  </a:lnTo>
                  <a:lnTo>
                    <a:pt x="93" y="775"/>
                  </a:lnTo>
                  <a:cubicBezTo>
                    <a:pt x="124" y="775"/>
                    <a:pt x="124" y="743"/>
                    <a:pt x="124" y="743"/>
                  </a:cubicBezTo>
                  <a:cubicBezTo>
                    <a:pt x="124" y="743"/>
                    <a:pt x="124" y="743"/>
                    <a:pt x="155" y="743"/>
                  </a:cubicBezTo>
                  <a:lnTo>
                    <a:pt x="155" y="743"/>
                  </a:lnTo>
                  <a:lnTo>
                    <a:pt x="155" y="743"/>
                  </a:lnTo>
                  <a:cubicBezTo>
                    <a:pt x="185" y="713"/>
                    <a:pt x="185" y="713"/>
                    <a:pt x="185" y="713"/>
                  </a:cubicBezTo>
                  <a:cubicBezTo>
                    <a:pt x="185" y="743"/>
                    <a:pt x="185" y="743"/>
                    <a:pt x="185" y="743"/>
                  </a:cubicBezTo>
                  <a:lnTo>
                    <a:pt x="185" y="743"/>
                  </a:lnTo>
                  <a:cubicBezTo>
                    <a:pt x="185" y="743"/>
                    <a:pt x="185" y="743"/>
                    <a:pt x="217" y="743"/>
                  </a:cubicBezTo>
                  <a:lnTo>
                    <a:pt x="217" y="743"/>
                  </a:lnTo>
                  <a:lnTo>
                    <a:pt x="217" y="743"/>
                  </a:lnTo>
                  <a:lnTo>
                    <a:pt x="217" y="743"/>
                  </a:lnTo>
                  <a:lnTo>
                    <a:pt x="217" y="743"/>
                  </a:lnTo>
                  <a:lnTo>
                    <a:pt x="217" y="743"/>
                  </a:lnTo>
                  <a:cubicBezTo>
                    <a:pt x="248" y="743"/>
                    <a:pt x="248" y="743"/>
                    <a:pt x="279" y="743"/>
                  </a:cubicBezTo>
                  <a:cubicBezTo>
                    <a:pt x="279" y="743"/>
                    <a:pt x="279" y="743"/>
                    <a:pt x="309" y="743"/>
                  </a:cubicBezTo>
                  <a:lnTo>
                    <a:pt x="309" y="743"/>
                  </a:lnTo>
                  <a:lnTo>
                    <a:pt x="309" y="743"/>
                  </a:lnTo>
                  <a:lnTo>
                    <a:pt x="309" y="743"/>
                  </a:lnTo>
                  <a:lnTo>
                    <a:pt x="341" y="743"/>
                  </a:lnTo>
                  <a:lnTo>
                    <a:pt x="341" y="713"/>
                  </a:lnTo>
                  <a:lnTo>
                    <a:pt x="341" y="713"/>
                  </a:lnTo>
                  <a:lnTo>
                    <a:pt x="372" y="713"/>
                  </a:lnTo>
                  <a:lnTo>
                    <a:pt x="372" y="713"/>
                  </a:lnTo>
                  <a:cubicBezTo>
                    <a:pt x="372" y="682"/>
                    <a:pt x="372" y="682"/>
                    <a:pt x="372" y="682"/>
                  </a:cubicBezTo>
                  <a:lnTo>
                    <a:pt x="372" y="682"/>
                  </a:lnTo>
                  <a:cubicBezTo>
                    <a:pt x="372" y="651"/>
                    <a:pt x="372" y="651"/>
                    <a:pt x="372" y="651"/>
                  </a:cubicBezTo>
                  <a:lnTo>
                    <a:pt x="372" y="651"/>
                  </a:lnTo>
                  <a:lnTo>
                    <a:pt x="372" y="651"/>
                  </a:lnTo>
                  <a:cubicBezTo>
                    <a:pt x="372" y="619"/>
                    <a:pt x="372" y="619"/>
                    <a:pt x="372" y="619"/>
                  </a:cubicBezTo>
                  <a:lnTo>
                    <a:pt x="372" y="619"/>
                  </a:lnTo>
                  <a:lnTo>
                    <a:pt x="403" y="589"/>
                  </a:lnTo>
                  <a:cubicBezTo>
                    <a:pt x="433" y="589"/>
                    <a:pt x="465" y="558"/>
                    <a:pt x="496" y="558"/>
                  </a:cubicBezTo>
                  <a:lnTo>
                    <a:pt x="496" y="558"/>
                  </a:lnTo>
                  <a:lnTo>
                    <a:pt x="496" y="558"/>
                  </a:lnTo>
                  <a:lnTo>
                    <a:pt x="527" y="558"/>
                  </a:lnTo>
                  <a:lnTo>
                    <a:pt x="527" y="558"/>
                  </a:lnTo>
                  <a:cubicBezTo>
                    <a:pt x="557" y="558"/>
                    <a:pt x="589" y="558"/>
                    <a:pt x="589" y="558"/>
                  </a:cubicBezTo>
                  <a:lnTo>
                    <a:pt x="589" y="558"/>
                  </a:lnTo>
                  <a:cubicBezTo>
                    <a:pt x="620" y="558"/>
                    <a:pt x="620" y="527"/>
                    <a:pt x="620" y="527"/>
                  </a:cubicBezTo>
                  <a:lnTo>
                    <a:pt x="620" y="527"/>
                  </a:lnTo>
                  <a:cubicBezTo>
                    <a:pt x="620" y="495"/>
                    <a:pt x="620" y="495"/>
                    <a:pt x="620" y="495"/>
                  </a:cubicBezTo>
                  <a:lnTo>
                    <a:pt x="620" y="495"/>
                  </a:lnTo>
                  <a:lnTo>
                    <a:pt x="620" y="495"/>
                  </a:lnTo>
                  <a:lnTo>
                    <a:pt x="589" y="495"/>
                  </a:lnTo>
                  <a:cubicBezTo>
                    <a:pt x="589" y="495"/>
                    <a:pt x="557" y="465"/>
                    <a:pt x="557" y="434"/>
                  </a:cubicBezTo>
                  <a:lnTo>
                    <a:pt x="557" y="434"/>
                  </a:lnTo>
                  <a:lnTo>
                    <a:pt x="557" y="434"/>
                  </a:lnTo>
                  <a:lnTo>
                    <a:pt x="557" y="434"/>
                  </a:lnTo>
                  <a:lnTo>
                    <a:pt x="527" y="434"/>
                  </a:lnTo>
                  <a:lnTo>
                    <a:pt x="527" y="434"/>
                  </a:lnTo>
                  <a:cubicBezTo>
                    <a:pt x="527" y="434"/>
                    <a:pt x="527" y="434"/>
                    <a:pt x="496" y="434"/>
                  </a:cubicBezTo>
                  <a:lnTo>
                    <a:pt x="496" y="434"/>
                  </a:lnTo>
                  <a:cubicBezTo>
                    <a:pt x="496" y="434"/>
                    <a:pt x="496" y="434"/>
                    <a:pt x="465" y="403"/>
                  </a:cubicBezTo>
                  <a:lnTo>
                    <a:pt x="465" y="371"/>
                  </a:lnTo>
                  <a:cubicBezTo>
                    <a:pt x="465" y="341"/>
                    <a:pt x="465" y="341"/>
                    <a:pt x="465" y="341"/>
                  </a:cubicBezTo>
                  <a:lnTo>
                    <a:pt x="465" y="341"/>
                  </a:lnTo>
                  <a:lnTo>
                    <a:pt x="465" y="341"/>
                  </a:lnTo>
                  <a:lnTo>
                    <a:pt x="465" y="310"/>
                  </a:lnTo>
                  <a:lnTo>
                    <a:pt x="465" y="310"/>
                  </a:lnTo>
                  <a:cubicBezTo>
                    <a:pt x="465" y="279"/>
                    <a:pt x="465" y="279"/>
                    <a:pt x="465" y="279"/>
                  </a:cubicBezTo>
                  <a:lnTo>
                    <a:pt x="465" y="279"/>
                  </a:lnTo>
                  <a:lnTo>
                    <a:pt x="465" y="279"/>
                  </a:lnTo>
                  <a:cubicBezTo>
                    <a:pt x="465" y="248"/>
                    <a:pt x="465" y="248"/>
                    <a:pt x="465" y="248"/>
                  </a:cubicBezTo>
                  <a:lnTo>
                    <a:pt x="465" y="248"/>
                  </a:lnTo>
                  <a:lnTo>
                    <a:pt x="465" y="248"/>
                  </a:lnTo>
                  <a:lnTo>
                    <a:pt x="433" y="248"/>
                  </a:lnTo>
                  <a:cubicBezTo>
                    <a:pt x="433" y="248"/>
                    <a:pt x="433" y="248"/>
                    <a:pt x="403" y="248"/>
                  </a:cubicBezTo>
                  <a:cubicBezTo>
                    <a:pt x="403" y="248"/>
                    <a:pt x="372" y="248"/>
                    <a:pt x="372" y="217"/>
                  </a:cubicBezTo>
                  <a:cubicBezTo>
                    <a:pt x="372" y="217"/>
                    <a:pt x="372" y="217"/>
                    <a:pt x="341" y="217"/>
                  </a:cubicBezTo>
                  <a:cubicBezTo>
                    <a:pt x="341" y="186"/>
                    <a:pt x="341" y="186"/>
                    <a:pt x="341" y="186"/>
                  </a:cubicBezTo>
                  <a:lnTo>
                    <a:pt x="341" y="186"/>
                  </a:lnTo>
                  <a:lnTo>
                    <a:pt x="341" y="186"/>
                  </a:lnTo>
                  <a:cubicBezTo>
                    <a:pt x="309" y="186"/>
                    <a:pt x="309" y="186"/>
                    <a:pt x="279" y="186"/>
                  </a:cubicBezTo>
                  <a:lnTo>
                    <a:pt x="279" y="186"/>
                  </a:lnTo>
                  <a:lnTo>
                    <a:pt x="279" y="186"/>
                  </a:lnTo>
                  <a:lnTo>
                    <a:pt x="279" y="186"/>
                  </a:lnTo>
                  <a:lnTo>
                    <a:pt x="279" y="186"/>
                  </a:lnTo>
                  <a:lnTo>
                    <a:pt x="279" y="186"/>
                  </a:lnTo>
                  <a:cubicBezTo>
                    <a:pt x="279" y="186"/>
                    <a:pt x="248" y="186"/>
                    <a:pt x="248" y="154"/>
                  </a:cubicBezTo>
                  <a:lnTo>
                    <a:pt x="248" y="154"/>
                  </a:lnTo>
                  <a:cubicBezTo>
                    <a:pt x="217" y="154"/>
                    <a:pt x="217" y="154"/>
                    <a:pt x="217" y="124"/>
                  </a:cubicBezTo>
                  <a:lnTo>
                    <a:pt x="217" y="124"/>
                  </a:lnTo>
                  <a:cubicBezTo>
                    <a:pt x="185" y="124"/>
                    <a:pt x="185" y="93"/>
                    <a:pt x="185"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7" name="Freeform 159"/>
            <p:cNvSpPr>
              <a:spLocks noChangeArrowheads="1"/>
            </p:cNvSpPr>
            <p:nvPr/>
          </p:nvSpPr>
          <p:spPr bwMode="auto">
            <a:xfrm>
              <a:off x="2195513" y="3632200"/>
              <a:ext cx="1587" cy="11113"/>
            </a:xfrm>
            <a:custGeom>
              <a:avLst/>
              <a:gdLst>
                <a:gd name="T0" fmla="*/ 0 w 1"/>
                <a:gd name="T1" fmla="*/ 0 h 32"/>
                <a:gd name="T2" fmla="*/ 0 w 1"/>
                <a:gd name="T3" fmla="*/ 0 h 32"/>
                <a:gd name="T4" fmla="*/ 0 w 1"/>
                <a:gd name="T5" fmla="*/ 31 h 32"/>
                <a:gd name="T6" fmla="*/ 0 w 1"/>
                <a:gd name="T7" fmla="*/ 31 h 32"/>
                <a:gd name="T8" fmla="*/ 0 w 1"/>
                <a:gd name="T9" fmla="*/ 31 h 32"/>
                <a:gd name="T10" fmla="*/ 0 w 1"/>
                <a:gd name="T11" fmla="*/ 0 h 32"/>
              </a:gdLst>
              <a:ahLst/>
              <a:cxnLst>
                <a:cxn ang="0">
                  <a:pos x="T0" y="T1"/>
                </a:cxn>
                <a:cxn ang="0">
                  <a:pos x="T2" y="T3"/>
                </a:cxn>
                <a:cxn ang="0">
                  <a:pos x="T4" y="T5"/>
                </a:cxn>
                <a:cxn ang="0">
                  <a:pos x="T6" y="T7"/>
                </a:cxn>
                <a:cxn ang="0">
                  <a:pos x="T8" y="T9"/>
                </a:cxn>
                <a:cxn ang="0">
                  <a:pos x="T10" y="T11"/>
                </a:cxn>
              </a:cxnLst>
              <a:rect l="0" t="0" r="r" b="b"/>
              <a:pathLst>
                <a:path w="1" h="32">
                  <a:moveTo>
                    <a:pt x="0" y="0"/>
                  </a:moveTo>
                  <a:lnTo>
                    <a:pt x="0" y="0"/>
                  </a:lnTo>
                  <a:lnTo>
                    <a:pt x="0" y="31"/>
                  </a:lnTo>
                  <a:lnTo>
                    <a:pt x="0" y="31"/>
                  </a:lnTo>
                  <a:lnTo>
                    <a:pt x="0" y="31"/>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8" name="Freeform 160"/>
            <p:cNvSpPr>
              <a:spLocks noChangeArrowheads="1"/>
            </p:cNvSpPr>
            <p:nvPr/>
          </p:nvSpPr>
          <p:spPr bwMode="auto">
            <a:xfrm>
              <a:off x="2062163" y="2673350"/>
              <a:ext cx="257175" cy="938213"/>
            </a:xfrm>
            <a:custGeom>
              <a:avLst/>
              <a:gdLst>
                <a:gd name="T0" fmla="*/ 465 w 714"/>
                <a:gd name="T1" fmla="*/ 2511 h 2605"/>
                <a:gd name="T2" fmla="*/ 465 w 714"/>
                <a:gd name="T3" fmla="*/ 2448 h 2605"/>
                <a:gd name="T4" fmla="*/ 496 w 714"/>
                <a:gd name="T5" fmla="*/ 2356 h 2605"/>
                <a:gd name="T6" fmla="*/ 496 w 714"/>
                <a:gd name="T7" fmla="*/ 2293 h 2605"/>
                <a:gd name="T8" fmla="*/ 527 w 714"/>
                <a:gd name="T9" fmla="*/ 2232 h 2605"/>
                <a:gd name="T10" fmla="*/ 557 w 714"/>
                <a:gd name="T11" fmla="*/ 2108 h 2605"/>
                <a:gd name="T12" fmla="*/ 527 w 714"/>
                <a:gd name="T13" fmla="*/ 1984 h 2605"/>
                <a:gd name="T14" fmla="*/ 527 w 714"/>
                <a:gd name="T15" fmla="*/ 1922 h 2605"/>
                <a:gd name="T16" fmla="*/ 557 w 714"/>
                <a:gd name="T17" fmla="*/ 1828 h 2605"/>
                <a:gd name="T18" fmla="*/ 589 w 714"/>
                <a:gd name="T19" fmla="*/ 1704 h 2605"/>
                <a:gd name="T20" fmla="*/ 620 w 714"/>
                <a:gd name="T21" fmla="*/ 1674 h 2605"/>
                <a:gd name="T22" fmla="*/ 651 w 714"/>
                <a:gd name="T23" fmla="*/ 1612 h 2605"/>
                <a:gd name="T24" fmla="*/ 651 w 714"/>
                <a:gd name="T25" fmla="*/ 1550 h 2605"/>
                <a:gd name="T26" fmla="*/ 713 w 714"/>
                <a:gd name="T27" fmla="*/ 1456 h 2605"/>
                <a:gd name="T28" fmla="*/ 681 w 714"/>
                <a:gd name="T29" fmla="*/ 1395 h 2605"/>
                <a:gd name="T30" fmla="*/ 651 w 714"/>
                <a:gd name="T31" fmla="*/ 1302 h 2605"/>
                <a:gd name="T32" fmla="*/ 620 w 714"/>
                <a:gd name="T33" fmla="*/ 1208 h 2605"/>
                <a:gd name="T34" fmla="*/ 620 w 714"/>
                <a:gd name="T35" fmla="*/ 1178 h 2605"/>
                <a:gd name="T36" fmla="*/ 589 w 714"/>
                <a:gd name="T37" fmla="*/ 1116 h 2605"/>
                <a:gd name="T38" fmla="*/ 557 w 714"/>
                <a:gd name="T39" fmla="*/ 1054 h 2605"/>
                <a:gd name="T40" fmla="*/ 620 w 714"/>
                <a:gd name="T41" fmla="*/ 992 h 2605"/>
                <a:gd name="T42" fmla="*/ 589 w 714"/>
                <a:gd name="T43" fmla="*/ 930 h 2605"/>
                <a:gd name="T44" fmla="*/ 620 w 714"/>
                <a:gd name="T45" fmla="*/ 868 h 2605"/>
                <a:gd name="T46" fmla="*/ 620 w 714"/>
                <a:gd name="T47" fmla="*/ 775 h 2605"/>
                <a:gd name="T48" fmla="*/ 620 w 714"/>
                <a:gd name="T49" fmla="*/ 743 h 2605"/>
                <a:gd name="T50" fmla="*/ 589 w 714"/>
                <a:gd name="T51" fmla="*/ 682 h 2605"/>
                <a:gd name="T52" fmla="*/ 557 w 714"/>
                <a:gd name="T53" fmla="*/ 682 h 2605"/>
                <a:gd name="T54" fmla="*/ 465 w 714"/>
                <a:gd name="T55" fmla="*/ 620 h 2605"/>
                <a:gd name="T56" fmla="*/ 433 w 714"/>
                <a:gd name="T57" fmla="*/ 589 h 2605"/>
                <a:gd name="T58" fmla="*/ 372 w 714"/>
                <a:gd name="T59" fmla="*/ 527 h 2605"/>
                <a:gd name="T60" fmla="*/ 341 w 714"/>
                <a:gd name="T61" fmla="*/ 465 h 2605"/>
                <a:gd name="T62" fmla="*/ 341 w 714"/>
                <a:gd name="T63" fmla="*/ 403 h 2605"/>
                <a:gd name="T64" fmla="*/ 372 w 714"/>
                <a:gd name="T65" fmla="*/ 341 h 2605"/>
                <a:gd name="T66" fmla="*/ 372 w 714"/>
                <a:gd name="T67" fmla="*/ 310 h 2605"/>
                <a:gd name="T68" fmla="*/ 403 w 714"/>
                <a:gd name="T69" fmla="*/ 248 h 2605"/>
                <a:gd name="T70" fmla="*/ 527 w 714"/>
                <a:gd name="T71" fmla="*/ 186 h 2605"/>
                <a:gd name="T72" fmla="*/ 527 w 714"/>
                <a:gd name="T73" fmla="*/ 124 h 2605"/>
                <a:gd name="T74" fmla="*/ 433 w 714"/>
                <a:gd name="T75" fmla="*/ 124 h 2605"/>
                <a:gd name="T76" fmla="*/ 372 w 714"/>
                <a:gd name="T77" fmla="*/ 31 h 2605"/>
                <a:gd name="T78" fmla="*/ 309 w 714"/>
                <a:gd name="T79" fmla="*/ 31 h 2605"/>
                <a:gd name="T80" fmla="*/ 186 w 714"/>
                <a:gd name="T81" fmla="*/ 124 h 2605"/>
                <a:gd name="T82" fmla="*/ 92 w 714"/>
                <a:gd name="T83" fmla="*/ 310 h 2605"/>
                <a:gd name="T84" fmla="*/ 31 w 714"/>
                <a:gd name="T85" fmla="*/ 248 h 2605"/>
                <a:gd name="T86" fmla="*/ 0 w 714"/>
                <a:gd name="T87" fmla="*/ 279 h 2605"/>
                <a:gd name="T88" fmla="*/ 62 w 714"/>
                <a:gd name="T89" fmla="*/ 434 h 2605"/>
                <a:gd name="T90" fmla="*/ 124 w 714"/>
                <a:gd name="T91" fmla="*/ 558 h 2605"/>
                <a:gd name="T92" fmla="*/ 186 w 714"/>
                <a:gd name="T93" fmla="*/ 682 h 2605"/>
                <a:gd name="T94" fmla="*/ 279 w 714"/>
                <a:gd name="T95" fmla="*/ 868 h 2605"/>
                <a:gd name="T96" fmla="*/ 433 w 714"/>
                <a:gd name="T97" fmla="*/ 992 h 2605"/>
                <a:gd name="T98" fmla="*/ 557 w 714"/>
                <a:gd name="T99" fmla="*/ 1116 h 2605"/>
                <a:gd name="T100" fmla="*/ 589 w 714"/>
                <a:gd name="T101" fmla="*/ 1271 h 2605"/>
                <a:gd name="T102" fmla="*/ 557 w 714"/>
                <a:gd name="T103" fmla="*/ 1426 h 2605"/>
                <a:gd name="T104" fmla="*/ 557 w 714"/>
                <a:gd name="T105" fmla="*/ 1550 h 2605"/>
                <a:gd name="T106" fmla="*/ 527 w 714"/>
                <a:gd name="T107" fmla="*/ 1736 h 2605"/>
                <a:gd name="T108" fmla="*/ 527 w 714"/>
                <a:gd name="T109" fmla="*/ 1828 h 2605"/>
                <a:gd name="T110" fmla="*/ 496 w 714"/>
                <a:gd name="T111" fmla="*/ 1952 h 2605"/>
                <a:gd name="T112" fmla="*/ 496 w 714"/>
                <a:gd name="T113" fmla="*/ 2139 h 2605"/>
                <a:gd name="T114" fmla="*/ 433 w 714"/>
                <a:gd name="T115" fmla="*/ 2293 h 2605"/>
                <a:gd name="T116" fmla="*/ 403 w 714"/>
                <a:gd name="T117" fmla="*/ 2356 h 2605"/>
                <a:gd name="T118" fmla="*/ 372 w 714"/>
                <a:gd name="T119" fmla="*/ 2572 h 2605"/>
                <a:gd name="T120" fmla="*/ 433 w 714"/>
                <a:gd name="T121" fmla="*/ 2572 h 2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4" h="2605">
                  <a:moveTo>
                    <a:pt x="433" y="2541"/>
                  </a:moveTo>
                  <a:lnTo>
                    <a:pt x="433" y="2541"/>
                  </a:lnTo>
                  <a:lnTo>
                    <a:pt x="433" y="2541"/>
                  </a:lnTo>
                  <a:cubicBezTo>
                    <a:pt x="433" y="2541"/>
                    <a:pt x="433" y="2541"/>
                    <a:pt x="465" y="2511"/>
                  </a:cubicBezTo>
                  <a:lnTo>
                    <a:pt x="465" y="2511"/>
                  </a:lnTo>
                  <a:lnTo>
                    <a:pt x="465" y="2511"/>
                  </a:lnTo>
                  <a:lnTo>
                    <a:pt x="465" y="2511"/>
                  </a:lnTo>
                  <a:lnTo>
                    <a:pt x="465" y="2480"/>
                  </a:lnTo>
                  <a:lnTo>
                    <a:pt x="465" y="2480"/>
                  </a:lnTo>
                  <a:cubicBezTo>
                    <a:pt x="465" y="2480"/>
                    <a:pt x="465" y="2480"/>
                    <a:pt x="465" y="2448"/>
                  </a:cubicBezTo>
                  <a:lnTo>
                    <a:pt x="465" y="2448"/>
                  </a:lnTo>
                  <a:lnTo>
                    <a:pt x="465" y="2448"/>
                  </a:lnTo>
                  <a:cubicBezTo>
                    <a:pt x="465" y="2417"/>
                    <a:pt x="465" y="2417"/>
                    <a:pt x="496" y="2417"/>
                  </a:cubicBezTo>
                  <a:lnTo>
                    <a:pt x="496" y="2387"/>
                  </a:lnTo>
                  <a:cubicBezTo>
                    <a:pt x="496" y="2387"/>
                    <a:pt x="496" y="2387"/>
                    <a:pt x="496" y="2356"/>
                  </a:cubicBezTo>
                  <a:lnTo>
                    <a:pt x="496" y="2356"/>
                  </a:lnTo>
                  <a:cubicBezTo>
                    <a:pt x="496" y="2356"/>
                    <a:pt x="496" y="2356"/>
                    <a:pt x="496" y="2324"/>
                  </a:cubicBezTo>
                  <a:lnTo>
                    <a:pt x="496" y="2324"/>
                  </a:lnTo>
                  <a:lnTo>
                    <a:pt x="496" y="2324"/>
                  </a:lnTo>
                  <a:lnTo>
                    <a:pt x="496" y="2293"/>
                  </a:lnTo>
                  <a:lnTo>
                    <a:pt x="496" y="2293"/>
                  </a:lnTo>
                  <a:cubicBezTo>
                    <a:pt x="496" y="2263"/>
                    <a:pt x="496" y="2263"/>
                    <a:pt x="496" y="2263"/>
                  </a:cubicBezTo>
                  <a:cubicBezTo>
                    <a:pt x="496" y="2263"/>
                    <a:pt x="527" y="2263"/>
                    <a:pt x="527" y="2232"/>
                  </a:cubicBezTo>
                  <a:lnTo>
                    <a:pt x="527" y="2232"/>
                  </a:lnTo>
                  <a:lnTo>
                    <a:pt x="527" y="2232"/>
                  </a:lnTo>
                  <a:lnTo>
                    <a:pt x="527" y="2232"/>
                  </a:lnTo>
                  <a:lnTo>
                    <a:pt x="527" y="2200"/>
                  </a:lnTo>
                  <a:cubicBezTo>
                    <a:pt x="527" y="2200"/>
                    <a:pt x="527" y="2200"/>
                    <a:pt x="527" y="2169"/>
                  </a:cubicBezTo>
                  <a:cubicBezTo>
                    <a:pt x="527" y="2169"/>
                    <a:pt x="527" y="2169"/>
                    <a:pt x="557" y="2169"/>
                  </a:cubicBezTo>
                  <a:cubicBezTo>
                    <a:pt x="557" y="2169"/>
                    <a:pt x="557" y="2139"/>
                    <a:pt x="557" y="2108"/>
                  </a:cubicBezTo>
                  <a:lnTo>
                    <a:pt x="557" y="2108"/>
                  </a:lnTo>
                  <a:lnTo>
                    <a:pt x="557" y="2076"/>
                  </a:lnTo>
                  <a:cubicBezTo>
                    <a:pt x="557" y="2076"/>
                    <a:pt x="557" y="2076"/>
                    <a:pt x="557" y="2046"/>
                  </a:cubicBezTo>
                  <a:cubicBezTo>
                    <a:pt x="557" y="2046"/>
                    <a:pt x="527" y="2046"/>
                    <a:pt x="527" y="2015"/>
                  </a:cubicBezTo>
                  <a:cubicBezTo>
                    <a:pt x="527" y="2015"/>
                    <a:pt x="527" y="2015"/>
                    <a:pt x="527" y="1984"/>
                  </a:cubicBezTo>
                  <a:lnTo>
                    <a:pt x="527" y="1984"/>
                  </a:lnTo>
                  <a:lnTo>
                    <a:pt x="527" y="1952"/>
                  </a:lnTo>
                  <a:lnTo>
                    <a:pt x="527" y="1952"/>
                  </a:lnTo>
                  <a:cubicBezTo>
                    <a:pt x="527" y="1922"/>
                    <a:pt x="527" y="1922"/>
                    <a:pt x="527" y="1922"/>
                  </a:cubicBezTo>
                  <a:lnTo>
                    <a:pt x="527" y="1922"/>
                  </a:lnTo>
                  <a:lnTo>
                    <a:pt x="527" y="1922"/>
                  </a:lnTo>
                  <a:cubicBezTo>
                    <a:pt x="557" y="1891"/>
                    <a:pt x="557" y="1891"/>
                    <a:pt x="557" y="1891"/>
                  </a:cubicBezTo>
                  <a:lnTo>
                    <a:pt x="557" y="1860"/>
                  </a:lnTo>
                  <a:lnTo>
                    <a:pt x="557" y="1860"/>
                  </a:lnTo>
                  <a:cubicBezTo>
                    <a:pt x="557" y="1828"/>
                    <a:pt x="557" y="1828"/>
                    <a:pt x="557" y="1828"/>
                  </a:cubicBezTo>
                  <a:lnTo>
                    <a:pt x="557" y="1828"/>
                  </a:lnTo>
                  <a:lnTo>
                    <a:pt x="557" y="1798"/>
                  </a:lnTo>
                  <a:lnTo>
                    <a:pt x="557" y="1798"/>
                  </a:lnTo>
                  <a:lnTo>
                    <a:pt x="557" y="1798"/>
                  </a:lnTo>
                  <a:cubicBezTo>
                    <a:pt x="557" y="1767"/>
                    <a:pt x="589" y="1736"/>
                    <a:pt x="589" y="1704"/>
                  </a:cubicBezTo>
                  <a:cubicBezTo>
                    <a:pt x="620" y="1704"/>
                    <a:pt x="620" y="1674"/>
                    <a:pt x="620" y="1674"/>
                  </a:cubicBezTo>
                  <a:lnTo>
                    <a:pt x="620" y="1674"/>
                  </a:lnTo>
                  <a:lnTo>
                    <a:pt x="620" y="1674"/>
                  </a:lnTo>
                  <a:lnTo>
                    <a:pt x="620" y="1674"/>
                  </a:lnTo>
                  <a:lnTo>
                    <a:pt x="620" y="1674"/>
                  </a:lnTo>
                  <a:cubicBezTo>
                    <a:pt x="620" y="1643"/>
                    <a:pt x="620" y="1643"/>
                    <a:pt x="620" y="1643"/>
                  </a:cubicBezTo>
                  <a:lnTo>
                    <a:pt x="651" y="1643"/>
                  </a:lnTo>
                  <a:lnTo>
                    <a:pt x="651" y="1643"/>
                  </a:lnTo>
                  <a:lnTo>
                    <a:pt x="651" y="1612"/>
                  </a:lnTo>
                  <a:lnTo>
                    <a:pt x="651" y="1612"/>
                  </a:lnTo>
                  <a:lnTo>
                    <a:pt x="651" y="1612"/>
                  </a:lnTo>
                  <a:lnTo>
                    <a:pt x="651" y="1580"/>
                  </a:lnTo>
                  <a:lnTo>
                    <a:pt x="620" y="1580"/>
                  </a:lnTo>
                  <a:lnTo>
                    <a:pt x="651" y="1550"/>
                  </a:lnTo>
                  <a:lnTo>
                    <a:pt x="651" y="1550"/>
                  </a:lnTo>
                  <a:lnTo>
                    <a:pt x="620" y="1519"/>
                  </a:lnTo>
                  <a:lnTo>
                    <a:pt x="651" y="1488"/>
                  </a:lnTo>
                  <a:lnTo>
                    <a:pt x="651" y="1488"/>
                  </a:lnTo>
                  <a:cubicBezTo>
                    <a:pt x="681" y="1488"/>
                    <a:pt x="681" y="1456"/>
                    <a:pt x="713" y="1456"/>
                  </a:cubicBezTo>
                  <a:lnTo>
                    <a:pt x="713" y="1456"/>
                  </a:lnTo>
                  <a:lnTo>
                    <a:pt x="713" y="1456"/>
                  </a:lnTo>
                  <a:lnTo>
                    <a:pt x="713" y="1426"/>
                  </a:lnTo>
                  <a:lnTo>
                    <a:pt x="713" y="1426"/>
                  </a:lnTo>
                  <a:lnTo>
                    <a:pt x="713" y="1426"/>
                  </a:lnTo>
                  <a:cubicBezTo>
                    <a:pt x="681" y="1426"/>
                    <a:pt x="681" y="1426"/>
                    <a:pt x="681" y="1395"/>
                  </a:cubicBezTo>
                  <a:lnTo>
                    <a:pt x="681" y="1395"/>
                  </a:lnTo>
                  <a:cubicBezTo>
                    <a:pt x="681" y="1364"/>
                    <a:pt x="681" y="1364"/>
                    <a:pt x="681" y="1364"/>
                  </a:cubicBezTo>
                  <a:lnTo>
                    <a:pt x="681" y="1364"/>
                  </a:lnTo>
                  <a:cubicBezTo>
                    <a:pt x="651" y="1364"/>
                    <a:pt x="651" y="1332"/>
                    <a:pt x="651" y="1302"/>
                  </a:cubicBezTo>
                  <a:lnTo>
                    <a:pt x="651" y="1302"/>
                  </a:lnTo>
                  <a:lnTo>
                    <a:pt x="651" y="1302"/>
                  </a:lnTo>
                  <a:lnTo>
                    <a:pt x="651" y="1302"/>
                  </a:lnTo>
                  <a:cubicBezTo>
                    <a:pt x="620" y="1271"/>
                    <a:pt x="620" y="1240"/>
                    <a:pt x="620" y="1240"/>
                  </a:cubicBezTo>
                  <a:lnTo>
                    <a:pt x="620" y="1240"/>
                  </a:lnTo>
                  <a:lnTo>
                    <a:pt x="620" y="1208"/>
                  </a:lnTo>
                  <a:lnTo>
                    <a:pt x="620" y="1208"/>
                  </a:lnTo>
                  <a:lnTo>
                    <a:pt x="620" y="1178"/>
                  </a:lnTo>
                  <a:lnTo>
                    <a:pt x="620" y="1178"/>
                  </a:lnTo>
                  <a:lnTo>
                    <a:pt x="620" y="1178"/>
                  </a:lnTo>
                  <a:lnTo>
                    <a:pt x="620" y="1178"/>
                  </a:lnTo>
                  <a:lnTo>
                    <a:pt x="620" y="1178"/>
                  </a:lnTo>
                  <a:lnTo>
                    <a:pt x="620" y="1147"/>
                  </a:lnTo>
                  <a:lnTo>
                    <a:pt x="620" y="1147"/>
                  </a:lnTo>
                  <a:lnTo>
                    <a:pt x="620" y="1116"/>
                  </a:lnTo>
                  <a:lnTo>
                    <a:pt x="589" y="1116"/>
                  </a:lnTo>
                  <a:lnTo>
                    <a:pt x="589" y="1116"/>
                  </a:lnTo>
                  <a:cubicBezTo>
                    <a:pt x="589" y="1116"/>
                    <a:pt x="589" y="1116"/>
                    <a:pt x="589" y="1084"/>
                  </a:cubicBezTo>
                  <a:lnTo>
                    <a:pt x="589" y="1084"/>
                  </a:lnTo>
                  <a:lnTo>
                    <a:pt x="557" y="1054"/>
                  </a:lnTo>
                  <a:lnTo>
                    <a:pt x="557" y="1054"/>
                  </a:lnTo>
                  <a:cubicBezTo>
                    <a:pt x="557" y="1054"/>
                    <a:pt x="557" y="1054"/>
                    <a:pt x="589" y="1023"/>
                  </a:cubicBezTo>
                  <a:cubicBezTo>
                    <a:pt x="589" y="1023"/>
                    <a:pt x="589" y="1023"/>
                    <a:pt x="589" y="992"/>
                  </a:cubicBezTo>
                  <a:lnTo>
                    <a:pt x="589" y="992"/>
                  </a:lnTo>
                  <a:lnTo>
                    <a:pt x="620" y="992"/>
                  </a:lnTo>
                  <a:lnTo>
                    <a:pt x="620" y="992"/>
                  </a:lnTo>
                  <a:lnTo>
                    <a:pt x="620" y="992"/>
                  </a:lnTo>
                  <a:cubicBezTo>
                    <a:pt x="589" y="992"/>
                    <a:pt x="589" y="960"/>
                    <a:pt x="589" y="930"/>
                  </a:cubicBezTo>
                  <a:lnTo>
                    <a:pt x="589" y="930"/>
                  </a:lnTo>
                  <a:lnTo>
                    <a:pt x="589" y="930"/>
                  </a:lnTo>
                  <a:lnTo>
                    <a:pt x="589" y="930"/>
                  </a:lnTo>
                  <a:cubicBezTo>
                    <a:pt x="589" y="899"/>
                    <a:pt x="589" y="899"/>
                    <a:pt x="589" y="899"/>
                  </a:cubicBezTo>
                  <a:lnTo>
                    <a:pt x="589" y="899"/>
                  </a:lnTo>
                  <a:cubicBezTo>
                    <a:pt x="589" y="868"/>
                    <a:pt x="589" y="868"/>
                    <a:pt x="589" y="868"/>
                  </a:cubicBezTo>
                  <a:lnTo>
                    <a:pt x="620" y="868"/>
                  </a:lnTo>
                  <a:lnTo>
                    <a:pt x="620" y="868"/>
                  </a:lnTo>
                  <a:cubicBezTo>
                    <a:pt x="620" y="868"/>
                    <a:pt x="620" y="868"/>
                    <a:pt x="620" y="837"/>
                  </a:cubicBezTo>
                  <a:lnTo>
                    <a:pt x="589" y="837"/>
                  </a:lnTo>
                  <a:cubicBezTo>
                    <a:pt x="589" y="806"/>
                    <a:pt x="589" y="806"/>
                    <a:pt x="620" y="806"/>
                  </a:cubicBezTo>
                  <a:lnTo>
                    <a:pt x="620" y="806"/>
                  </a:lnTo>
                  <a:cubicBezTo>
                    <a:pt x="620" y="775"/>
                    <a:pt x="620" y="775"/>
                    <a:pt x="620" y="775"/>
                  </a:cubicBezTo>
                  <a:lnTo>
                    <a:pt x="620" y="775"/>
                  </a:lnTo>
                  <a:lnTo>
                    <a:pt x="620" y="775"/>
                  </a:lnTo>
                  <a:lnTo>
                    <a:pt x="620" y="775"/>
                  </a:lnTo>
                  <a:lnTo>
                    <a:pt x="620" y="775"/>
                  </a:lnTo>
                  <a:cubicBezTo>
                    <a:pt x="620" y="743"/>
                    <a:pt x="620" y="743"/>
                    <a:pt x="620" y="743"/>
                  </a:cubicBezTo>
                  <a:lnTo>
                    <a:pt x="620" y="743"/>
                  </a:lnTo>
                  <a:cubicBezTo>
                    <a:pt x="620" y="713"/>
                    <a:pt x="589" y="682"/>
                    <a:pt x="589" y="682"/>
                  </a:cubicBezTo>
                  <a:lnTo>
                    <a:pt x="589" y="682"/>
                  </a:lnTo>
                  <a:lnTo>
                    <a:pt x="589" y="682"/>
                  </a:lnTo>
                  <a:lnTo>
                    <a:pt x="589" y="682"/>
                  </a:lnTo>
                  <a:cubicBezTo>
                    <a:pt x="557" y="682"/>
                    <a:pt x="557" y="682"/>
                    <a:pt x="557" y="682"/>
                  </a:cubicBezTo>
                  <a:lnTo>
                    <a:pt x="557" y="682"/>
                  </a:lnTo>
                  <a:lnTo>
                    <a:pt x="557" y="682"/>
                  </a:lnTo>
                  <a:lnTo>
                    <a:pt x="557" y="682"/>
                  </a:lnTo>
                  <a:lnTo>
                    <a:pt x="557" y="682"/>
                  </a:lnTo>
                  <a:cubicBezTo>
                    <a:pt x="527" y="682"/>
                    <a:pt x="527" y="651"/>
                    <a:pt x="527" y="620"/>
                  </a:cubicBezTo>
                  <a:lnTo>
                    <a:pt x="527" y="620"/>
                  </a:lnTo>
                  <a:lnTo>
                    <a:pt x="527" y="620"/>
                  </a:lnTo>
                  <a:cubicBezTo>
                    <a:pt x="496" y="620"/>
                    <a:pt x="496" y="620"/>
                    <a:pt x="496" y="620"/>
                  </a:cubicBezTo>
                  <a:cubicBezTo>
                    <a:pt x="496" y="620"/>
                    <a:pt x="496" y="620"/>
                    <a:pt x="465" y="620"/>
                  </a:cubicBezTo>
                  <a:lnTo>
                    <a:pt x="465" y="620"/>
                  </a:lnTo>
                  <a:lnTo>
                    <a:pt x="465" y="620"/>
                  </a:lnTo>
                  <a:lnTo>
                    <a:pt x="465" y="620"/>
                  </a:lnTo>
                  <a:lnTo>
                    <a:pt x="465" y="620"/>
                  </a:lnTo>
                  <a:cubicBezTo>
                    <a:pt x="465" y="620"/>
                    <a:pt x="433" y="620"/>
                    <a:pt x="433" y="589"/>
                  </a:cubicBezTo>
                  <a:lnTo>
                    <a:pt x="433" y="589"/>
                  </a:lnTo>
                  <a:lnTo>
                    <a:pt x="433" y="589"/>
                  </a:lnTo>
                  <a:cubicBezTo>
                    <a:pt x="403" y="589"/>
                    <a:pt x="403" y="589"/>
                    <a:pt x="403" y="558"/>
                  </a:cubicBezTo>
                  <a:cubicBezTo>
                    <a:pt x="403" y="558"/>
                    <a:pt x="372" y="558"/>
                    <a:pt x="372" y="527"/>
                  </a:cubicBezTo>
                  <a:lnTo>
                    <a:pt x="372" y="527"/>
                  </a:lnTo>
                  <a:lnTo>
                    <a:pt x="372" y="527"/>
                  </a:lnTo>
                  <a:lnTo>
                    <a:pt x="372" y="527"/>
                  </a:lnTo>
                  <a:cubicBezTo>
                    <a:pt x="372" y="527"/>
                    <a:pt x="372" y="527"/>
                    <a:pt x="372" y="496"/>
                  </a:cubicBezTo>
                  <a:lnTo>
                    <a:pt x="372" y="496"/>
                  </a:lnTo>
                  <a:lnTo>
                    <a:pt x="341" y="465"/>
                  </a:lnTo>
                  <a:cubicBezTo>
                    <a:pt x="341" y="434"/>
                    <a:pt x="341" y="434"/>
                    <a:pt x="341" y="434"/>
                  </a:cubicBezTo>
                  <a:lnTo>
                    <a:pt x="341" y="434"/>
                  </a:lnTo>
                  <a:cubicBezTo>
                    <a:pt x="341" y="403"/>
                    <a:pt x="341" y="403"/>
                    <a:pt x="341" y="403"/>
                  </a:cubicBezTo>
                  <a:lnTo>
                    <a:pt x="341" y="403"/>
                  </a:lnTo>
                  <a:lnTo>
                    <a:pt x="341" y="403"/>
                  </a:lnTo>
                  <a:lnTo>
                    <a:pt x="341" y="372"/>
                  </a:lnTo>
                  <a:lnTo>
                    <a:pt x="341" y="372"/>
                  </a:lnTo>
                  <a:lnTo>
                    <a:pt x="341" y="372"/>
                  </a:lnTo>
                  <a:lnTo>
                    <a:pt x="372" y="341"/>
                  </a:lnTo>
                  <a:lnTo>
                    <a:pt x="372" y="341"/>
                  </a:lnTo>
                  <a:lnTo>
                    <a:pt x="372" y="341"/>
                  </a:lnTo>
                  <a:lnTo>
                    <a:pt x="372" y="341"/>
                  </a:lnTo>
                  <a:lnTo>
                    <a:pt x="372" y="341"/>
                  </a:lnTo>
                  <a:lnTo>
                    <a:pt x="372" y="341"/>
                  </a:lnTo>
                  <a:cubicBezTo>
                    <a:pt x="372" y="310"/>
                    <a:pt x="372" y="310"/>
                    <a:pt x="372" y="310"/>
                  </a:cubicBezTo>
                  <a:lnTo>
                    <a:pt x="372" y="310"/>
                  </a:lnTo>
                  <a:cubicBezTo>
                    <a:pt x="372" y="279"/>
                    <a:pt x="372" y="279"/>
                    <a:pt x="372" y="279"/>
                  </a:cubicBezTo>
                  <a:cubicBezTo>
                    <a:pt x="403" y="248"/>
                    <a:pt x="403" y="248"/>
                    <a:pt x="403" y="248"/>
                  </a:cubicBezTo>
                  <a:lnTo>
                    <a:pt x="403" y="248"/>
                  </a:lnTo>
                  <a:lnTo>
                    <a:pt x="403" y="248"/>
                  </a:lnTo>
                  <a:cubicBezTo>
                    <a:pt x="433" y="248"/>
                    <a:pt x="433" y="248"/>
                    <a:pt x="433" y="217"/>
                  </a:cubicBezTo>
                  <a:cubicBezTo>
                    <a:pt x="433" y="217"/>
                    <a:pt x="465" y="217"/>
                    <a:pt x="465" y="186"/>
                  </a:cubicBezTo>
                  <a:lnTo>
                    <a:pt x="496" y="186"/>
                  </a:lnTo>
                  <a:lnTo>
                    <a:pt x="496" y="186"/>
                  </a:lnTo>
                  <a:lnTo>
                    <a:pt x="527" y="186"/>
                  </a:lnTo>
                  <a:lnTo>
                    <a:pt x="527" y="186"/>
                  </a:lnTo>
                  <a:lnTo>
                    <a:pt x="527" y="186"/>
                  </a:lnTo>
                  <a:cubicBezTo>
                    <a:pt x="527" y="155"/>
                    <a:pt x="527" y="155"/>
                    <a:pt x="527" y="155"/>
                  </a:cubicBezTo>
                  <a:lnTo>
                    <a:pt x="527" y="124"/>
                  </a:lnTo>
                  <a:lnTo>
                    <a:pt x="527" y="124"/>
                  </a:lnTo>
                  <a:lnTo>
                    <a:pt x="527" y="124"/>
                  </a:lnTo>
                  <a:lnTo>
                    <a:pt x="527" y="124"/>
                  </a:lnTo>
                  <a:lnTo>
                    <a:pt x="496" y="124"/>
                  </a:lnTo>
                  <a:lnTo>
                    <a:pt x="465" y="124"/>
                  </a:lnTo>
                  <a:cubicBezTo>
                    <a:pt x="465" y="124"/>
                    <a:pt x="465" y="124"/>
                    <a:pt x="433" y="124"/>
                  </a:cubicBezTo>
                  <a:lnTo>
                    <a:pt x="433" y="124"/>
                  </a:lnTo>
                  <a:cubicBezTo>
                    <a:pt x="403" y="124"/>
                    <a:pt x="372" y="124"/>
                    <a:pt x="372" y="93"/>
                  </a:cubicBezTo>
                  <a:lnTo>
                    <a:pt x="372" y="62"/>
                  </a:lnTo>
                  <a:lnTo>
                    <a:pt x="372" y="62"/>
                  </a:lnTo>
                  <a:lnTo>
                    <a:pt x="372" y="31"/>
                  </a:lnTo>
                  <a:lnTo>
                    <a:pt x="372" y="31"/>
                  </a:lnTo>
                  <a:lnTo>
                    <a:pt x="341" y="31"/>
                  </a:lnTo>
                  <a:cubicBezTo>
                    <a:pt x="341" y="31"/>
                    <a:pt x="309" y="31"/>
                    <a:pt x="309" y="0"/>
                  </a:cubicBezTo>
                  <a:lnTo>
                    <a:pt x="309" y="0"/>
                  </a:lnTo>
                  <a:lnTo>
                    <a:pt x="309" y="31"/>
                  </a:lnTo>
                  <a:cubicBezTo>
                    <a:pt x="309" y="31"/>
                    <a:pt x="309" y="31"/>
                    <a:pt x="279" y="31"/>
                  </a:cubicBezTo>
                  <a:cubicBezTo>
                    <a:pt x="279" y="62"/>
                    <a:pt x="279" y="62"/>
                    <a:pt x="279" y="62"/>
                  </a:cubicBezTo>
                  <a:lnTo>
                    <a:pt x="279" y="62"/>
                  </a:lnTo>
                  <a:lnTo>
                    <a:pt x="279" y="62"/>
                  </a:lnTo>
                  <a:cubicBezTo>
                    <a:pt x="279" y="93"/>
                    <a:pt x="248" y="124"/>
                    <a:pt x="186" y="124"/>
                  </a:cubicBezTo>
                  <a:cubicBezTo>
                    <a:pt x="155" y="124"/>
                    <a:pt x="155" y="155"/>
                    <a:pt x="155" y="155"/>
                  </a:cubicBezTo>
                  <a:cubicBezTo>
                    <a:pt x="155" y="186"/>
                    <a:pt x="124" y="217"/>
                    <a:pt x="124" y="248"/>
                  </a:cubicBezTo>
                  <a:cubicBezTo>
                    <a:pt x="124" y="248"/>
                    <a:pt x="124" y="248"/>
                    <a:pt x="124" y="279"/>
                  </a:cubicBezTo>
                  <a:lnTo>
                    <a:pt x="92" y="279"/>
                  </a:lnTo>
                  <a:cubicBezTo>
                    <a:pt x="92" y="310"/>
                    <a:pt x="92" y="310"/>
                    <a:pt x="92" y="310"/>
                  </a:cubicBezTo>
                  <a:cubicBezTo>
                    <a:pt x="62" y="310"/>
                    <a:pt x="62" y="310"/>
                    <a:pt x="62" y="310"/>
                  </a:cubicBezTo>
                  <a:lnTo>
                    <a:pt x="62" y="310"/>
                  </a:lnTo>
                  <a:cubicBezTo>
                    <a:pt x="62" y="279"/>
                    <a:pt x="31" y="279"/>
                    <a:pt x="31" y="248"/>
                  </a:cubicBezTo>
                  <a:lnTo>
                    <a:pt x="31" y="248"/>
                  </a:lnTo>
                  <a:lnTo>
                    <a:pt x="31" y="248"/>
                  </a:lnTo>
                  <a:lnTo>
                    <a:pt x="31" y="248"/>
                  </a:lnTo>
                  <a:cubicBezTo>
                    <a:pt x="31" y="248"/>
                    <a:pt x="31" y="248"/>
                    <a:pt x="0" y="248"/>
                  </a:cubicBezTo>
                  <a:lnTo>
                    <a:pt x="0" y="248"/>
                  </a:lnTo>
                  <a:cubicBezTo>
                    <a:pt x="0" y="279"/>
                    <a:pt x="0" y="279"/>
                    <a:pt x="0" y="279"/>
                  </a:cubicBezTo>
                  <a:lnTo>
                    <a:pt x="0" y="279"/>
                  </a:lnTo>
                  <a:lnTo>
                    <a:pt x="0" y="310"/>
                  </a:lnTo>
                  <a:lnTo>
                    <a:pt x="0" y="310"/>
                  </a:lnTo>
                  <a:cubicBezTo>
                    <a:pt x="0" y="310"/>
                    <a:pt x="31" y="341"/>
                    <a:pt x="62" y="372"/>
                  </a:cubicBezTo>
                  <a:lnTo>
                    <a:pt x="62" y="372"/>
                  </a:lnTo>
                  <a:cubicBezTo>
                    <a:pt x="62" y="403"/>
                    <a:pt x="62" y="403"/>
                    <a:pt x="62" y="434"/>
                  </a:cubicBezTo>
                  <a:lnTo>
                    <a:pt x="92" y="434"/>
                  </a:lnTo>
                  <a:lnTo>
                    <a:pt x="92" y="465"/>
                  </a:lnTo>
                  <a:cubicBezTo>
                    <a:pt x="92" y="465"/>
                    <a:pt x="92" y="465"/>
                    <a:pt x="124" y="465"/>
                  </a:cubicBezTo>
                  <a:cubicBezTo>
                    <a:pt x="124" y="496"/>
                    <a:pt x="124" y="527"/>
                    <a:pt x="124" y="527"/>
                  </a:cubicBezTo>
                  <a:cubicBezTo>
                    <a:pt x="124" y="527"/>
                    <a:pt x="124" y="527"/>
                    <a:pt x="124" y="558"/>
                  </a:cubicBezTo>
                  <a:lnTo>
                    <a:pt x="155" y="589"/>
                  </a:lnTo>
                  <a:cubicBezTo>
                    <a:pt x="186" y="620"/>
                    <a:pt x="186" y="620"/>
                    <a:pt x="186" y="651"/>
                  </a:cubicBezTo>
                  <a:cubicBezTo>
                    <a:pt x="186" y="682"/>
                    <a:pt x="186" y="682"/>
                    <a:pt x="186" y="682"/>
                  </a:cubicBezTo>
                  <a:lnTo>
                    <a:pt x="186" y="682"/>
                  </a:lnTo>
                  <a:lnTo>
                    <a:pt x="186" y="682"/>
                  </a:lnTo>
                  <a:cubicBezTo>
                    <a:pt x="186" y="682"/>
                    <a:pt x="186" y="682"/>
                    <a:pt x="217" y="713"/>
                  </a:cubicBezTo>
                  <a:cubicBezTo>
                    <a:pt x="217" y="713"/>
                    <a:pt x="217" y="743"/>
                    <a:pt x="248" y="743"/>
                  </a:cubicBezTo>
                  <a:cubicBezTo>
                    <a:pt x="248" y="775"/>
                    <a:pt x="248" y="806"/>
                    <a:pt x="248" y="806"/>
                  </a:cubicBezTo>
                  <a:cubicBezTo>
                    <a:pt x="248" y="837"/>
                    <a:pt x="248" y="837"/>
                    <a:pt x="248" y="837"/>
                  </a:cubicBezTo>
                  <a:cubicBezTo>
                    <a:pt x="248" y="868"/>
                    <a:pt x="248" y="868"/>
                    <a:pt x="279" y="868"/>
                  </a:cubicBezTo>
                  <a:lnTo>
                    <a:pt x="279" y="868"/>
                  </a:lnTo>
                  <a:lnTo>
                    <a:pt x="309" y="899"/>
                  </a:lnTo>
                  <a:cubicBezTo>
                    <a:pt x="341" y="899"/>
                    <a:pt x="341" y="930"/>
                    <a:pt x="341" y="930"/>
                  </a:cubicBezTo>
                  <a:cubicBezTo>
                    <a:pt x="372" y="930"/>
                    <a:pt x="372" y="960"/>
                    <a:pt x="372" y="960"/>
                  </a:cubicBezTo>
                  <a:cubicBezTo>
                    <a:pt x="403" y="960"/>
                    <a:pt x="433" y="992"/>
                    <a:pt x="433" y="992"/>
                  </a:cubicBezTo>
                  <a:cubicBezTo>
                    <a:pt x="433" y="992"/>
                    <a:pt x="433" y="992"/>
                    <a:pt x="465" y="992"/>
                  </a:cubicBezTo>
                  <a:lnTo>
                    <a:pt x="496" y="1023"/>
                  </a:lnTo>
                  <a:cubicBezTo>
                    <a:pt x="496" y="1054"/>
                    <a:pt x="496" y="1054"/>
                    <a:pt x="527" y="1054"/>
                  </a:cubicBezTo>
                  <a:lnTo>
                    <a:pt x="527" y="1054"/>
                  </a:lnTo>
                  <a:cubicBezTo>
                    <a:pt x="557" y="1084"/>
                    <a:pt x="557" y="1084"/>
                    <a:pt x="557" y="1116"/>
                  </a:cubicBezTo>
                  <a:cubicBezTo>
                    <a:pt x="589" y="1116"/>
                    <a:pt x="589" y="1147"/>
                    <a:pt x="589" y="1208"/>
                  </a:cubicBezTo>
                  <a:lnTo>
                    <a:pt x="589" y="1208"/>
                  </a:lnTo>
                  <a:lnTo>
                    <a:pt x="589" y="1240"/>
                  </a:lnTo>
                  <a:lnTo>
                    <a:pt x="589" y="1271"/>
                  </a:lnTo>
                  <a:lnTo>
                    <a:pt x="589" y="1271"/>
                  </a:lnTo>
                  <a:lnTo>
                    <a:pt x="589" y="1271"/>
                  </a:lnTo>
                  <a:cubicBezTo>
                    <a:pt x="589" y="1271"/>
                    <a:pt x="589" y="1302"/>
                    <a:pt x="589" y="1332"/>
                  </a:cubicBezTo>
                  <a:cubicBezTo>
                    <a:pt x="589" y="1364"/>
                    <a:pt x="589" y="1364"/>
                    <a:pt x="589" y="1395"/>
                  </a:cubicBezTo>
                  <a:lnTo>
                    <a:pt x="589" y="1395"/>
                  </a:lnTo>
                  <a:cubicBezTo>
                    <a:pt x="589" y="1426"/>
                    <a:pt x="589" y="1426"/>
                    <a:pt x="557" y="1426"/>
                  </a:cubicBezTo>
                  <a:cubicBezTo>
                    <a:pt x="557" y="1456"/>
                    <a:pt x="557" y="1456"/>
                    <a:pt x="557" y="1456"/>
                  </a:cubicBezTo>
                  <a:cubicBezTo>
                    <a:pt x="589" y="1456"/>
                    <a:pt x="557" y="1488"/>
                    <a:pt x="557" y="1519"/>
                  </a:cubicBezTo>
                  <a:lnTo>
                    <a:pt x="557" y="1519"/>
                  </a:lnTo>
                  <a:cubicBezTo>
                    <a:pt x="557" y="1519"/>
                    <a:pt x="557" y="1519"/>
                    <a:pt x="557" y="1550"/>
                  </a:cubicBezTo>
                  <a:lnTo>
                    <a:pt x="557" y="1550"/>
                  </a:lnTo>
                  <a:cubicBezTo>
                    <a:pt x="557" y="1580"/>
                    <a:pt x="557" y="1580"/>
                    <a:pt x="557" y="1612"/>
                  </a:cubicBezTo>
                  <a:lnTo>
                    <a:pt x="557" y="1643"/>
                  </a:lnTo>
                  <a:cubicBezTo>
                    <a:pt x="557" y="1643"/>
                    <a:pt x="557" y="1643"/>
                    <a:pt x="557" y="1674"/>
                  </a:cubicBezTo>
                  <a:lnTo>
                    <a:pt x="557" y="1704"/>
                  </a:lnTo>
                  <a:cubicBezTo>
                    <a:pt x="557" y="1704"/>
                    <a:pt x="557" y="1736"/>
                    <a:pt x="527" y="1736"/>
                  </a:cubicBezTo>
                  <a:lnTo>
                    <a:pt x="527" y="1767"/>
                  </a:lnTo>
                  <a:cubicBezTo>
                    <a:pt x="527" y="1798"/>
                    <a:pt x="527" y="1798"/>
                    <a:pt x="527" y="1798"/>
                  </a:cubicBezTo>
                  <a:lnTo>
                    <a:pt x="527" y="1798"/>
                  </a:lnTo>
                  <a:lnTo>
                    <a:pt x="527" y="1798"/>
                  </a:lnTo>
                  <a:lnTo>
                    <a:pt x="527" y="1828"/>
                  </a:lnTo>
                  <a:lnTo>
                    <a:pt x="527" y="1828"/>
                  </a:lnTo>
                  <a:cubicBezTo>
                    <a:pt x="527" y="1828"/>
                    <a:pt x="527" y="1828"/>
                    <a:pt x="527" y="1860"/>
                  </a:cubicBezTo>
                  <a:cubicBezTo>
                    <a:pt x="527" y="1860"/>
                    <a:pt x="527" y="1891"/>
                    <a:pt x="496" y="1891"/>
                  </a:cubicBezTo>
                  <a:lnTo>
                    <a:pt x="496" y="1922"/>
                  </a:lnTo>
                  <a:cubicBezTo>
                    <a:pt x="496" y="1922"/>
                    <a:pt x="496" y="1922"/>
                    <a:pt x="496" y="1952"/>
                  </a:cubicBezTo>
                  <a:cubicBezTo>
                    <a:pt x="496" y="1952"/>
                    <a:pt x="496" y="1952"/>
                    <a:pt x="496" y="1984"/>
                  </a:cubicBezTo>
                  <a:cubicBezTo>
                    <a:pt x="527" y="1984"/>
                    <a:pt x="496" y="2046"/>
                    <a:pt x="496" y="2046"/>
                  </a:cubicBezTo>
                  <a:lnTo>
                    <a:pt x="496" y="2076"/>
                  </a:lnTo>
                  <a:cubicBezTo>
                    <a:pt x="496" y="2076"/>
                    <a:pt x="496" y="2108"/>
                    <a:pt x="496" y="2139"/>
                  </a:cubicBezTo>
                  <a:lnTo>
                    <a:pt x="496" y="2139"/>
                  </a:lnTo>
                  <a:cubicBezTo>
                    <a:pt x="496" y="2139"/>
                    <a:pt x="496" y="2139"/>
                    <a:pt x="496" y="2169"/>
                  </a:cubicBezTo>
                  <a:cubicBezTo>
                    <a:pt x="496" y="2169"/>
                    <a:pt x="496" y="2200"/>
                    <a:pt x="465" y="2232"/>
                  </a:cubicBezTo>
                  <a:lnTo>
                    <a:pt x="433" y="2263"/>
                  </a:lnTo>
                  <a:lnTo>
                    <a:pt x="433" y="2293"/>
                  </a:lnTo>
                  <a:lnTo>
                    <a:pt x="433" y="2293"/>
                  </a:lnTo>
                  <a:cubicBezTo>
                    <a:pt x="433" y="2293"/>
                    <a:pt x="433" y="2293"/>
                    <a:pt x="433" y="2324"/>
                  </a:cubicBezTo>
                  <a:lnTo>
                    <a:pt x="403" y="2324"/>
                  </a:lnTo>
                  <a:lnTo>
                    <a:pt x="403" y="2324"/>
                  </a:lnTo>
                  <a:cubicBezTo>
                    <a:pt x="403" y="2356"/>
                    <a:pt x="403" y="2356"/>
                    <a:pt x="403" y="2356"/>
                  </a:cubicBezTo>
                  <a:lnTo>
                    <a:pt x="403" y="2356"/>
                  </a:lnTo>
                  <a:cubicBezTo>
                    <a:pt x="403" y="2387"/>
                    <a:pt x="403" y="2387"/>
                    <a:pt x="403" y="2417"/>
                  </a:cubicBezTo>
                  <a:lnTo>
                    <a:pt x="403" y="2417"/>
                  </a:lnTo>
                  <a:lnTo>
                    <a:pt x="403" y="2448"/>
                  </a:lnTo>
                  <a:cubicBezTo>
                    <a:pt x="403" y="2448"/>
                    <a:pt x="433" y="2480"/>
                    <a:pt x="403" y="2511"/>
                  </a:cubicBezTo>
                  <a:cubicBezTo>
                    <a:pt x="403" y="2541"/>
                    <a:pt x="372" y="2572"/>
                    <a:pt x="372" y="2572"/>
                  </a:cubicBezTo>
                  <a:lnTo>
                    <a:pt x="372" y="2572"/>
                  </a:lnTo>
                  <a:cubicBezTo>
                    <a:pt x="403" y="2572"/>
                    <a:pt x="403" y="2572"/>
                    <a:pt x="403" y="2572"/>
                  </a:cubicBezTo>
                  <a:lnTo>
                    <a:pt x="433" y="2572"/>
                  </a:lnTo>
                  <a:lnTo>
                    <a:pt x="433" y="2572"/>
                  </a:lnTo>
                  <a:lnTo>
                    <a:pt x="433" y="2572"/>
                  </a:lnTo>
                  <a:lnTo>
                    <a:pt x="433" y="2572"/>
                  </a:lnTo>
                  <a:cubicBezTo>
                    <a:pt x="465" y="2604"/>
                    <a:pt x="465" y="2604"/>
                    <a:pt x="465" y="2604"/>
                  </a:cubicBezTo>
                  <a:cubicBezTo>
                    <a:pt x="465" y="2604"/>
                    <a:pt x="433" y="2572"/>
                    <a:pt x="433" y="25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9" name="Freeform 161"/>
            <p:cNvSpPr>
              <a:spLocks noChangeArrowheads="1"/>
            </p:cNvSpPr>
            <p:nvPr/>
          </p:nvSpPr>
          <p:spPr bwMode="auto">
            <a:xfrm>
              <a:off x="2184400" y="3810000"/>
              <a:ext cx="33338" cy="34925"/>
            </a:xfrm>
            <a:custGeom>
              <a:avLst/>
              <a:gdLst>
                <a:gd name="T0" fmla="*/ 92 w 93"/>
                <a:gd name="T1" fmla="*/ 63 h 95"/>
                <a:gd name="T2" fmla="*/ 92 w 93"/>
                <a:gd name="T3" fmla="*/ 63 h 95"/>
                <a:gd name="T4" fmla="*/ 31 w 93"/>
                <a:gd name="T5" fmla="*/ 31 h 95"/>
                <a:gd name="T6" fmla="*/ 31 w 93"/>
                <a:gd name="T7" fmla="*/ 0 h 95"/>
                <a:gd name="T8" fmla="*/ 31 w 93"/>
                <a:gd name="T9" fmla="*/ 0 h 95"/>
                <a:gd name="T10" fmla="*/ 31 w 93"/>
                <a:gd name="T11" fmla="*/ 0 h 95"/>
                <a:gd name="T12" fmla="*/ 0 w 93"/>
                <a:gd name="T13" fmla="*/ 0 h 95"/>
                <a:gd name="T14" fmla="*/ 0 w 93"/>
                <a:gd name="T15" fmla="*/ 0 h 95"/>
                <a:gd name="T16" fmla="*/ 31 w 93"/>
                <a:gd name="T17" fmla="*/ 63 h 95"/>
                <a:gd name="T18" fmla="*/ 31 w 93"/>
                <a:gd name="T19" fmla="*/ 94 h 95"/>
                <a:gd name="T20" fmla="*/ 31 w 93"/>
                <a:gd name="T21" fmla="*/ 94 h 95"/>
                <a:gd name="T22" fmla="*/ 62 w 93"/>
                <a:gd name="T23" fmla="*/ 94 h 95"/>
                <a:gd name="T24" fmla="*/ 92 w 93"/>
                <a:gd name="T25" fmla="*/ 94 h 95"/>
                <a:gd name="T26" fmla="*/ 92 w 93"/>
                <a:gd name="T27" fmla="*/ 94 h 95"/>
                <a:gd name="T28" fmla="*/ 92 w 93"/>
                <a:gd name="T29" fmla="*/ 94 h 95"/>
                <a:gd name="T30" fmla="*/ 92 w 93"/>
                <a:gd name="T31"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95">
                  <a:moveTo>
                    <a:pt x="92" y="63"/>
                  </a:moveTo>
                  <a:lnTo>
                    <a:pt x="92" y="63"/>
                  </a:lnTo>
                  <a:cubicBezTo>
                    <a:pt x="62" y="63"/>
                    <a:pt x="62" y="63"/>
                    <a:pt x="31" y="31"/>
                  </a:cubicBezTo>
                  <a:cubicBezTo>
                    <a:pt x="31" y="31"/>
                    <a:pt x="31" y="31"/>
                    <a:pt x="31" y="0"/>
                  </a:cubicBezTo>
                  <a:lnTo>
                    <a:pt x="31" y="0"/>
                  </a:lnTo>
                  <a:lnTo>
                    <a:pt x="31" y="0"/>
                  </a:lnTo>
                  <a:cubicBezTo>
                    <a:pt x="0" y="0"/>
                    <a:pt x="0" y="0"/>
                    <a:pt x="0" y="0"/>
                  </a:cubicBezTo>
                  <a:lnTo>
                    <a:pt x="0" y="0"/>
                  </a:lnTo>
                  <a:cubicBezTo>
                    <a:pt x="31" y="0"/>
                    <a:pt x="31" y="31"/>
                    <a:pt x="31" y="63"/>
                  </a:cubicBezTo>
                  <a:cubicBezTo>
                    <a:pt x="31" y="63"/>
                    <a:pt x="31" y="63"/>
                    <a:pt x="31" y="94"/>
                  </a:cubicBezTo>
                  <a:lnTo>
                    <a:pt x="31" y="94"/>
                  </a:lnTo>
                  <a:lnTo>
                    <a:pt x="62" y="94"/>
                  </a:lnTo>
                  <a:cubicBezTo>
                    <a:pt x="92" y="94"/>
                    <a:pt x="92" y="94"/>
                    <a:pt x="92" y="94"/>
                  </a:cubicBezTo>
                  <a:lnTo>
                    <a:pt x="92" y="94"/>
                  </a:lnTo>
                  <a:lnTo>
                    <a:pt x="92" y="94"/>
                  </a:lnTo>
                  <a:cubicBezTo>
                    <a:pt x="92" y="63"/>
                    <a:pt x="92" y="63"/>
                    <a:pt x="92"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0" name="Freeform 162"/>
            <p:cNvSpPr>
              <a:spLocks noChangeArrowheads="1"/>
            </p:cNvSpPr>
            <p:nvPr/>
          </p:nvSpPr>
          <p:spPr bwMode="auto">
            <a:xfrm>
              <a:off x="2051050" y="2751138"/>
              <a:ext cx="1588" cy="11112"/>
            </a:xfrm>
            <a:custGeom>
              <a:avLst/>
              <a:gdLst>
                <a:gd name="T0" fmla="*/ 0 w 1"/>
                <a:gd name="T1" fmla="*/ 31 h 32"/>
                <a:gd name="T2" fmla="*/ 0 w 1"/>
                <a:gd name="T3" fmla="*/ 31 h 32"/>
                <a:gd name="T4" fmla="*/ 0 w 1"/>
                <a:gd name="T5" fmla="*/ 31 h 32"/>
                <a:gd name="T6" fmla="*/ 0 w 1"/>
                <a:gd name="T7" fmla="*/ 0 h 32"/>
                <a:gd name="T8" fmla="*/ 0 w 1"/>
                <a:gd name="T9" fmla="*/ 0 h 32"/>
                <a:gd name="T10" fmla="*/ 0 w 1"/>
                <a:gd name="T11" fmla="*/ 0 h 32"/>
                <a:gd name="T12" fmla="*/ 0 w 1"/>
                <a:gd name="T13" fmla="*/ 31 h 32"/>
              </a:gdLst>
              <a:ahLst/>
              <a:cxnLst>
                <a:cxn ang="0">
                  <a:pos x="T0" y="T1"/>
                </a:cxn>
                <a:cxn ang="0">
                  <a:pos x="T2" y="T3"/>
                </a:cxn>
                <a:cxn ang="0">
                  <a:pos x="T4" y="T5"/>
                </a:cxn>
                <a:cxn ang="0">
                  <a:pos x="T6" y="T7"/>
                </a:cxn>
                <a:cxn ang="0">
                  <a:pos x="T8" y="T9"/>
                </a:cxn>
                <a:cxn ang="0">
                  <a:pos x="T10" y="T11"/>
                </a:cxn>
                <a:cxn ang="0">
                  <a:pos x="T12" y="T13"/>
                </a:cxn>
              </a:cxnLst>
              <a:rect l="0" t="0" r="r" b="b"/>
              <a:pathLst>
                <a:path w="1" h="32">
                  <a:moveTo>
                    <a:pt x="0" y="31"/>
                  </a:moveTo>
                  <a:lnTo>
                    <a:pt x="0" y="31"/>
                  </a:lnTo>
                  <a:lnTo>
                    <a:pt x="0" y="31"/>
                  </a:lnTo>
                  <a:lnTo>
                    <a:pt x="0" y="0"/>
                  </a:lnTo>
                  <a:lnTo>
                    <a:pt x="0" y="0"/>
                  </a:lnTo>
                  <a:lnTo>
                    <a:pt x="0" y="0"/>
                  </a:lnTo>
                  <a:lnTo>
                    <a:pt x="0"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1" name="Freeform 163"/>
            <p:cNvSpPr>
              <a:spLocks noChangeArrowheads="1"/>
            </p:cNvSpPr>
            <p:nvPr/>
          </p:nvSpPr>
          <p:spPr bwMode="auto">
            <a:xfrm>
              <a:off x="2239963" y="38671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2" name="Freeform 164"/>
            <p:cNvSpPr>
              <a:spLocks noChangeArrowheads="1"/>
            </p:cNvSpPr>
            <p:nvPr/>
          </p:nvSpPr>
          <p:spPr bwMode="auto">
            <a:xfrm>
              <a:off x="2217738" y="3654425"/>
              <a:ext cx="11112" cy="22225"/>
            </a:xfrm>
            <a:custGeom>
              <a:avLst/>
              <a:gdLst>
                <a:gd name="T0" fmla="*/ 0 w 33"/>
                <a:gd name="T1" fmla="*/ 31 h 62"/>
                <a:gd name="T2" fmla="*/ 0 w 33"/>
                <a:gd name="T3" fmla="*/ 31 h 62"/>
                <a:gd name="T4" fmla="*/ 32 w 33"/>
                <a:gd name="T5" fmla="*/ 61 h 62"/>
                <a:gd name="T6" fmla="*/ 32 w 33"/>
                <a:gd name="T7" fmla="*/ 61 h 62"/>
                <a:gd name="T8" fmla="*/ 32 w 33"/>
                <a:gd name="T9" fmla="*/ 61 h 62"/>
                <a:gd name="T10" fmla="*/ 32 w 33"/>
                <a:gd name="T11" fmla="*/ 31 h 62"/>
                <a:gd name="T12" fmla="*/ 32 w 33"/>
                <a:gd name="T13" fmla="*/ 31 h 62"/>
                <a:gd name="T14" fmla="*/ 32 w 33"/>
                <a:gd name="T15" fmla="*/ 31 h 62"/>
                <a:gd name="T16" fmla="*/ 0 w 33"/>
                <a:gd name="T17" fmla="*/ 0 h 62"/>
                <a:gd name="T18" fmla="*/ 0 w 33"/>
                <a:gd name="T19" fmla="*/ 0 h 62"/>
                <a:gd name="T20" fmla="*/ 0 w 33"/>
                <a:gd name="T21" fmla="*/ 0 h 62"/>
                <a:gd name="T22" fmla="*/ 0 w 33"/>
                <a:gd name="T23" fmla="*/ 0 h 62"/>
                <a:gd name="T24" fmla="*/ 0 w 33"/>
                <a:gd name="T25"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62">
                  <a:moveTo>
                    <a:pt x="0" y="31"/>
                  </a:moveTo>
                  <a:lnTo>
                    <a:pt x="0" y="31"/>
                  </a:lnTo>
                  <a:lnTo>
                    <a:pt x="32" y="61"/>
                  </a:lnTo>
                  <a:lnTo>
                    <a:pt x="32" y="61"/>
                  </a:lnTo>
                  <a:lnTo>
                    <a:pt x="32" y="61"/>
                  </a:lnTo>
                  <a:cubicBezTo>
                    <a:pt x="32" y="61"/>
                    <a:pt x="32" y="61"/>
                    <a:pt x="32" y="31"/>
                  </a:cubicBezTo>
                  <a:lnTo>
                    <a:pt x="32" y="31"/>
                  </a:lnTo>
                  <a:lnTo>
                    <a:pt x="32" y="31"/>
                  </a:lnTo>
                  <a:cubicBezTo>
                    <a:pt x="0" y="31"/>
                    <a:pt x="0" y="0"/>
                    <a:pt x="0" y="0"/>
                  </a:cubicBezTo>
                  <a:lnTo>
                    <a:pt x="0" y="0"/>
                  </a:lnTo>
                  <a:lnTo>
                    <a:pt x="0" y="0"/>
                  </a:lnTo>
                  <a:lnTo>
                    <a:pt x="0" y="0"/>
                  </a:lnTo>
                  <a:cubicBezTo>
                    <a:pt x="0" y="31"/>
                    <a:pt x="0" y="31"/>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3" name="Freeform 165"/>
            <p:cNvSpPr>
              <a:spLocks noChangeArrowheads="1"/>
            </p:cNvSpPr>
            <p:nvPr/>
          </p:nvSpPr>
          <p:spPr bwMode="auto">
            <a:xfrm>
              <a:off x="2173288" y="3687763"/>
              <a:ext cx="57150" cy="88900"/>
            </a:xfrm>
            <a:custGeom>
              <a:avLst/>
              <a:gdLst>
                <a:gd name="T0" fmla="*/ 63 w 157"/>
                <a:gd name="T1" fmla="*/ 248 h 249"/>
                <a:gd name="T2" fmla="*/ 63 w 157"/>
                <a:gd name="T3" fmla="*/ 248 h 249"/>
                <a:gd name="T4" fmla="*/ 63 w 157"/>
                <a:gd name="T5" fmla="*/ 248 h 249"/>
                <a:gd name="T6" fmla="*/ 94 w 157"/>
                <a:gd name="T7" fmla="*/ 248 h 249"/>
                <a:gd name="T8" fmla="*/ 94 w 157"/>
                <a:gd name="T9" fmla="*/ 248 h 249"/>
                <a:gd name="T10" fmla="*/ 124 w 157"/>
                <a:gd name="T11" fmla="*/ 217 h 249"/>
                <a:gd name="T12" fmla="*/ 124 w 157"/>
                <a:gd name="T13" fmla="*/ 217 h 249"/>
                <a:gd name="T14" fmla="*/ 124 w 157"/>
                <a:gd name="T15" fmla="*/ 217 h 249"/>
                <a:gd name="T16" fmla="*/ 124 w 157"/>
                <a:gd name="T17" fmla="*/ 217 h 249"/>
                <a:gd name="T18" fmla="*/ 124 w 157"/>
                <a:gd name="T19" fmla="*/ 187 h 249"/>
                <a:gd name="T20" fmla="*/ 124 w 157"/>
                <a:gd name="T21" fmla="*/ 156 h 249"/>
                <a:gd name="T22" fmla="*/ 124 w 157"/>
                <a:gd name="T23" fmla="*/ 124 h 249"/>
                <a:gd name="T24" fmla="*/ 124 w 157"/>
                <a:gd name="T25" fmla="*/ 124 h 249"/>
                <a:gd name="T26" fmla="*/ 124 w 157"/>
                <a:gd name="T27" fmla="*/ 124 h 249"/>
                <a:gd name="T28" fmla="*/ 156 w 157"/>
                <a:gd name="T29" fmla="*/ 93 h 249"/>
                <a:gd name="T30" fmla="*/ 156 w 157"/>
                <a:gd name="T31" fmla="*/ 93 h 249"/>
                <a:gd name="T32" fmla="*/ 156 w 157"/>
                <a:gd name="T33" fmla="*/ 93 h 249"/>
                <a:gd name="T34" fmla="*/ 156 w 157"/>
                <a:gd name="T35" fmla="*/ 93 h 249"/>
                <a:gd name="T36" fmla="*/ 156 w 157"/>
                <a:gd name="T37" fmla="*/ 63 h 249"/>
                <a:gd name="T38" fmla="*/ 156 w 157"/>
                <a:gd name="T39" fmla="*/ 63 h 249"/>
                <a:gd name="T40" fmla="*/ 156 w 157"/>
                <a:gd name="T41" fmla="*/ 63 h 249"/>
                <a:gd name="T42" fmla="*/ 156 w 157"/>
                <a:gd name="T43" fmla="*/ 32 h 249"/>
                <a:gd name="T44" fmla="*/ 156 w 157"/>
                <a:gd name="T45" fmla="*/ 32 h 249"/>
                <a:gd name="T46" fmla="*/ 156 w 157"/>
                <a:gd name="T47" fmla="*/ 32 h 249"/>
                <a:gd name="T48" fmla="*/ 156 w 157"/>
                <a:gd name="T49" fmla="*/ 0 h 249"/>
                <a:gd name="T50" fmla="*/ 124 w 157"/>
                <a:gd name="T51" fmla="*/ 32 h 249"/>
                <a:gd name="T52" fmla="*/ 124 w 157"/>
                <a:gd name="T53" fmla="*/ 32 h 249"/>
                <a:gd name="T54" fmla="*/ 124 w 157"/>
                <a:gd name="T55" fmla="*/ 63 h 249"/>
                <a:gd name="T56" fmla="*/ 94 w 157"/>
                <a:gd name="T57" fmla="*/ 63 h 249"/>
                <a:gd name="T58" fmla="*/ 94 w 157"/>
                <a:gd name="T59" fmla="*/ 63 h 249"/>
                <a:gd name="T60" fmla="*/ 94 w 157"/>
                <a:gd name="T61" fmla="*/ 93 h 249"/>
                <a:gd name="T62" fmla="*/ 63 w 157"/>
                <a:gd name="T63" fmla="*/ 63 h 249"/>
                <a:gd name="T64" fmla="*/ 32 w 157"/>
                <a:gd name="T65" fmla="*/ 93 h 249"/>
                <a:gd name="T66" fmla="*/ 32 w 157"/>
                <a:gd name="T67" fmla="*/ 93 h 249"/>
                <a:gd name="T68" fmla="*/ 32 w 157"/>
                <a:gd name="T69" fmla="*/ 93 h 249"/>
                <a:gd name="T70" fmla="*/ 0 w 157"/>
                <a:gd name="T71" fmla="*/ 93 h 249"/>
                <a:gd name="T72" fmla="*/ 32 w 157"/>
                <a:gd name="T73" fmla="*/ 93 h 249"/>
                <a:gd name="T74" fmla="*/ 32 w 157"/>
                <a:gd name="T75" fmla="*/ 93 h 249"/>
                <a:gd name="T76" fmla="*/ 63 w 157"/>
                <a:gd name="T77" fmla="*/ 124 h 249"/>
                <a:gd name="T78" fmla="*/ 63 w 157"/>
                <a:gd name="T79" fmla="*/ 156 h 249"/>
                <a:gd name="T80" fmla="*/ 94 w 157"/>
                <a:gd name="T81" fmla="*/ 187 h 249"/>
                <a:gd name="T82" fmla="*/ 94 w 157"/>
                <a:gd name="T83" fmla="*/ 217 h 249"/>
                <a:gd name="T84" fmla="*/ 63 w 157"/>
                <a:gd name="T85" fmla="*/ 217 h 249"/>
                <a:gd name="T86" fmla="*/ 32 w 157"/>
                <a:gd name="T87" fmla="*/ 217 h 249"/>
                <a:gd name="T88" fmla="*/ 32 w 157"/>
                <a:gd name="T89" fmla="*/ 217 h 249"/>
                <a:gd name="T90" fmla="*/ 63 w 157"/>
                <a:gd name="T91" fmla="*/ 24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249">
                  <a:moveTo>
                    <a:pt x="63" y="248"/>
                  </a:moveTo>
                  <a:lnTo>
                    <a:pt x="63" y="248"/>
                  </a:lnTo>
                  <a:lnTo>
                    <a:pt x="63" y="248"/>
                  </a:lnTo>
                  <a:cubicBezTo>
                    <a:pt x="94" y="248"/>
                    <a:pt x="94" y="248"/>
                    <a:pt x="94" y="248"/>
                  </a:cubicBezTo>
                  <a:lnTo>
                    <a:pt x="94" y="248"/>
                  </a:lnTo>
                  <a:cubicBezTo>
                    <a:pt x="94" y="217"/>
                    <a:pt x="94" y="217"/>
                    <a:pt x="124" y="217"/>
                  </a:cubicBezTo>
                  <a:lnTo>
                    <a:pt x="124" y="217"/>
                  </a:lnTo>
                  <a:lnTo>
                    <a:pt x="124" y="217"/>
                  </a:lnTo>
                  <a:lnTo>
                    <a:pt x="124" y="217"/>
                  </a:lnTo>
                  <a:cubicBezTo>
                    <a:pt x="124" y="187"/>
                    <a:pt x="124" y="187"/>
                    <a:pt x="124" y="187"/>
                  </a:cubicBezTo>
                  <a:cubicBezTo>
                    <a:pt x="124" y="156"/>
                    <a:pt x="124" y="156"/>
                    <a:pt x="124" y="156"/>
                  </a:cubicBezTo>
                  <a:cubicBezTo>
                    <a:pt x="124" y="124"/>
                    <a:pt x="124" y="124"/>
                    <a:pt x="124" y="124"/>
                  </a:cubicBezTo>
                  <a:lnTo>
                    <a:pt x="124" y="124"/>
                  </a:lnTo>
                  <a:lnTo>
                    <a:pt x="124" y="124"/>
                  </a:lnTo>
                  <a:lnTo>
                    <a:pt x="156" y="93"/>
                  </a:lnTo>
                  <a:lnTo>
                    <a:pt x="156" y="93"/>
                  </a:lnTo>
                  <a:lnTo>
                    <a:pt x="156" y="93"/>
                  </a:lnTo>
                  <a:lnTo>
                    <a:pt x="156" y="93"/>
                  </a:lnTo>
                  <a:lnTo>
                    <a:pt x="156" y="63"/>
                  </a:lnTo>
                  <a:lnTo>
                    <a:pt x="156" y="63"/>
                  </a:lnTo>
                  <a:lnTo>
                    <a:pt x="156" y="63"/>
                  </a:lnTo>
                  <a:cubicBezTo>
                    <a:pt x="156" y="63"/>
                    <a:pt x="156" y="63"/>
                    <a:pt x="156" y="32"/>
                  </a:cubicBezTo>
                  <a:lnTo>
                    <a:pt x="156" y="32"/>
                  </a:lnTo>
                  <a:lnTo>
                    <a:pt x="156" y="32"/>
                  </a:lnTo>
                  <a:cubicBezTo>
                    <a:pt x="156" y="32"/>
                    <a:pt x="156" y="32"/>
                    <a:pt x="156" y="0"/>
                  </a:cubicBezTo>
                  <a:cubicBezTo>
                    <a:pt x="124" y="32"/>
                    <a:pt x="124" y="32"/>
                    <a:pt x="124" y="32"/>
                  </a:cubicBezTo>
                  <a:lnTo>
                    <a:pt x="124" y="32"/>
                  </a:lnTo>
                  <a:cubicBezTo>
                    <a:pt x="124" y="63"/>
                    <a:pt x="124" y="63"/>
                    <a:pt x="124" y="63"/>
                  </a:cubicBezTo>
                  <a:cubicBezTo>
                    <a:pt x="94" y="63"/>
                    <a:pt x="94" y="63"/>
                    <a:pt x="94" y="63"/>
                  </a:cubicBezTo>
                  <a:lnTo>
                    <a:pt x="94" y="63"/>
                  </a:lnTo>
                  <a:cubicBezTo>
                    <a:pt x="94" y="93"/>
                    <a:pt x="94" y="93"/>
                    <a:pt x="94" y="93"/>
                  </a:cubicBezTo>
                  <a:cubicBezTo>
                    <a:pt x="63" y="93"/>
                    <a:pt x="63" y="63"/>
                    <a:pt x="63" y="63"/>
                  </a:cubicBezTo>
                  <a:cubicBezTo>
                    <a:pt x="63" y="63"/>
                    <a:pt x="63" y="63"/>
                    <a:pt x="32" y="93"/>
                  </a:cubicBezTo>
                  <a:lnTo>
                    <a:pt x="32" y="93"/>
                  </a:lnTo>
                  <a:lnTo>
                    <a:pt x="32" y="93"/>
                  </a:lnTo>
                  <a:cubicBezTo>
                    <a:pt x="32" y="93"/>
                    <a:pt x="32" y="93"/>
                    <a:pt x="0" y="93"/>
                  </a:cubicBezTo>
                  <a:cubicBezTo>
                    <a:pt x="32" y="93"/>
                    <a:pt x="32" y="93"/>
                    <a:pt x="32" y="93"/>
                  </a:cubicBezTo>
                  <a:lnTo>
                    <a:pt x="32" y="93"/>
                  </a:lnTo>
                  <a:lnTo>
                    <a:pt x="63" y="124"/>
                  </a:lnTo>
                  <a:cubicBezTo>
                    <a:pt x="63" y="124"/>
                    <a:pt x="63" y="124"/>
                    <a:pt x="63" y="156"/>
                  </a:cubicBezTo>
                  <a:cubicBezTo>
                    <a:pt x="63" y="156"/>
                    <a:pt x="94" y="156"/>
                    <a:pt x="94" y="187"/>
                  </a:cubicBezTo>
                  <a:lnTo>
                    <a:pt x="94" y="217"/>
                  </a:lnTo>
                  <a:lnTo>
                    <a:pt x="63" y="217"/>
                  </a:lnTo>
                  <a:lnTo>
                    <a:pt x="32" y="217"/>
                  </a:lnTo>
                  <a:lnTo>
                    <a:pt x="32" y="217"/>
                  </a:lnTo>
                  <a:cubicBezTo>
                    <a:pt x="63" y="248"/>
                    <a:pt x="63" y="248"/>
                    <a:pt x="63" y="24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4" name="Freeform 166"/>
            <p:cNvSpPr>
              <a:spLocks noChangeArrowheads="1"/>
            </p:cNvSpPr>
            <p:nvPr/>
          </p:nvSpPr>
          <p:spPr bwMode="auto">
            <a:xfrm>
              <a:off x="3167063" y="987425"/>
              <a:ext cx="55562" cy="33338"/>
            </a:xfrm>
            <a:custGeom>
              <a:avLst/>
              <a:gdLst>
                <a:gd name="T0" fmla="*/ 61 w 156"/>
                <a:gd name="T1" fmla="*/ 62 h 94"/>
                <a:gd name="T2" fmla="*/ 61 w 156"/>
                <a:gd name="T3" fmla="*/ 62 h 94"/>
                <a:gd name="T4" fmla="*/ 61 w 156"/>
                <a:gd name="T5" fmla="*/ 62 h 94"/>
                <a:gd name="T6" fmla="*/ 61 w 156"/>
                <a:gd name="T7" fmla="*/ 62 h 94"/>
                <a:gd name="T8" fmla="*/ 124 w 156"/>
                <a:gd name="T9" fmla="*/ 93 h 94"/>
                <a:gd name="T10" fmla="*/ 124 w 156"/>
                <a:gd name="T11" fmla="*/ 93 h 94"/>
                <a:gd name="T12" fmla="*/ 155 w 156"/>
                <a:gd name="T13" fmla="*/ 93 h 94"/>
                <a:gd name="T14" fmla="*/ 155 w 156"/>
                <a:gd name="T15" fmla="*/ 93 h 94"/>
                <a:gd name="T16" fmla="*/ 155 w 156"/>
                <a:gd name="T17" fmla="*/ 93 h 94"/>
                <a:gd name="T18" fmla="*/ 155 w 156"/>
                <a:gd name="T19" fmla="*/ 93 h 94"/>
                <a:gd name="T20" fmla="*/ 155 w 156"/>
                <a:gd name="T21" fmla="*/ 31 h 94"/>
                <a:gd name="T22" fmla="*/ 155 w 156"/>
                <a:gd name="T23" fmla="*/ 31 h 94"/>
                <a:gd name="T24" fmla="*/ 155 w 156"/>
                <a:gd name="T25" fmla="*/ 31 h 94"/>
                <a:gd name="T26" fmla="*/ 124 w 156"/>
                <a:gd name="T27" fmla="*/ 31 h 94"/>
                <a:gd name="T28" fmla="*/ 92 w 156"/>
                <a:gd name="T29" fmla="*/ 31 h 94"/>
                <a:gd name="T30" fmla="*/ 31 w 156"/>
                <a:gd name="T31" fmla="*/ 0 h 94"/>
                <a:gd name="T32" fmla="*/ 0 w 156"/>
                <a:gd name="T33" fmla="*/ 0 h 94"/>
                <a:gd name="T34" fmla="*/ 0 w 156"/>
                <a:gd name="T35" fmla="*/ 0 h 94"/>
                <a:gd name="T36" fmla="*/ 0 w 156"/>
                <a:gd name="T37" fmla="*/ 0 h 94"/>
                <a:gd name="T38" fmla="*/ 61 w 156"/>
                <a:gd name="T39"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94">
                  <a:moveTo>
                    <a:pt x="61" y="62"/>
                  </a:moveTo>
                  <a:lnTo>
                    <a:pt x="61" y="62"/>
                  </a:lnTo>
                  <a:lnTo>
                    <a:pt x="61" y="62"/>
                  </a:lnTo>
                  <a:lnTo>
                    <a:pt x="61" y="62"/>
                  </a:lnTo>
                  <a:cubicBezTo>
                    <a:pt x="92" y="62"/>
                    <a:pt x="124" y="62"/>
                    <a:pt x="124" y="93"/>
                  </a:cubicBezTo>
                  <a:lnTo>
                    <a:pt x="124" y="93"/>
                  </a:lnTo>
                  <a:cubicBezTo>
                    <a:pt x="155" y="93"/>
                    <a:pt x="155" y="93"/>
                    <a:pt x="155" y="93"/>
                  </a:cubicBezTo>
                  <a:lnTo>
                    <a:pt x="155" y="93"/>
                  </a:lnTo>
                  <a:lnTo>
                    <a:pt x="155" y="93"/>
                  </a:lnTo>
                  <a:lnTo>
                    <a:pt x="155" y="93"/>
                  </a:lnTo>
                  <a:cubicBezTo>
                    <a:pt x="155" y="62"/>
                    <a:pt x="155" y="62"/>
                    <a:pt x="155" y="31"/>
                  </a:cubicBezTo>
                  <a:lnTo>
                    <a:pt x="155" y="31"/>
                  </a:lnTo>
                  <a:lnTo>
                    <a:pt x="155" y="31"/>
                  </a:lnTo>
                  <a:lnTo>
                    <a:pt x="124" y="31"/>
                  </a:lnTo>
                  <a:cubicBezTo>
                    <a:pt x="124" y="31"/>
                    <a:pt x="124" y="31"/>
                    <a:pt x="92" y="31"/>
                  </a:cubicBezTo>
                  <a:cubicBezTo>
                    <a:pt x="92" y="31"/>
                    <a:pt x="61" y="0"/>
                    <a:pt x="31" y="0"/>
                  </a:cubicBezTo>
                  <a:cubicBezTo>
                    <a:pt x="31" y="0"/>
                    <a:pt x="31" y="0"/>
                    <a:pt x="0" y="0"/>
                  </a:cubicBezTo>
                  <a:lnTo>
                    <a:pt x="0" y="0"/>
                  </a:lnTo>
                  <a:lnTo>
                    <a:pt x="0" y="0"/>
                  </a:lnTo>
                  <a:cubicBezTo>
                    <a:pt x="31" y="31"/>
                    <a:pt x="61" y="31"/>
                    <a:pt x="6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5" name="Freeform 167"/>
            <p:cNvSpPr>
              <a:spLocks noChangeArrowheads="1"/>
            </p:cNvSpPr>
            <p:nvPr/>
          </p:nvSpPr>
          <p:spPr bwMode="auto">
            <a:xfrm>
              <a:off x="2239963" y="731838"/>
              <a:ext cx="1027112" cy="525462"/>
            </a:xfrm>
            <a:custGeom>
              <a:avLst/>
              <a:gdLst>
                <a:gd name="T0" fmla="*/ 2541 w 2853"/>
                <a:gd name="T1" fmla="*/ 837 h 1458"/>
                <a:gd name="T2" fmla="*/ 2356 w 2853"/>
                <a:gd name="T3" fmla="*/ 837 h 1458"/>
                <a:gd name="T4" fmla="*/ 2293 w 2853"/>
                <a:gd name="T5" fmla="*/ 651 h 1458"/>
                <a:gd name="T6" fmla="*/ 2510 w 2853"/>
                <a:gd name="T7" fmla="*/ 682 h 1458"/>
                <a:gd name="T8" fmla="*/ 2541 w 2853"/>
                <a:gd name="T9" fmla="*/ 589 h 1458"/>
                <a:gd name="T10" fmla="*/ 2697 w 2853"/>
                <a:gd name="T11" fmla="*/ 589 h 1458"/>
                <a:gd name="T12" fmla="*/ 2697 w 2853"/>
                <a:gd name="T13" fmla="*/ 496 h 1458"/>
                <a:gd name="T14" fmla="*/ 2852 w 2853"/>
                <a:gd name="T15" fmla="*/ 496 h 1458"/>
                <a:gd name="T16" fmla="*/ 2728 w 2853"/>
                <a:gd name="T17" fmla="*/ 434 h 1458"/>
                <a:gd name="T18" fmla="*/ 2789 w 2853"/>
                <a:gd name="T19" fmla="*/ 248 h 1458"/>
                <a:gd name="T20" fmla="*/ 2852 w 2853"/>
                <a:gd name="T21" fmla="*/ 186 h 1458"/>
                <a:gd name="T22" fmla="*/ 2821 w 2853"/>
                <a:gd name="T23" fmla="*/ 124 h 1458"/>
                <a:gd name="T24" fmla="*/ 2665 w 2853"/>
                <a:gd name="T25" fmla="*/ 93 h 1458"/>
                <a:gd name="T26" fmla="*/ 2480 w 2853"/>
                <a:gd name="T27" fmla="*/ 124 h 1458"/>
                <a:gd name="T28" fmla="*/ 2201 w 2853"/>
                <a:gd name="T29" fmla="*/ 124 h 1458"/>
                <a:gd name="T30" fmla="*/ 2201 w 2853"/>
                <a:gd name="T31" fmla="*/ 31 h 1458"/>
                <a:gd name="T32" fmla="*/ 2480 w 2853"/>
                <a:gd name="T33" fmla="*/ 31 h 1458"/>
                <a:gd name="T34" fmla="*/ 2325 w 2853"/>
                <a:gd name="T35" fmla="*/ 0 h 1458"/>
                <a:gd name="T36" fmla="*/ 2076 w 2853"/>
                <a:gd name="T37" fmla="*/ 0 h 1458"/>
                <a:gd name="T38" fmla="*/ 1860 w 2853"/>
                <a:gd name="T39" fmla="*/ 0 h 1458"/>
                <a:gd name="T40" fmla="*/ 1642 w 2853"/>
                <a:gd name="T41" fmla="*/ 31 h 1458"/>
                <a:gd name="T42" fmla="*/ 1518 w 2853"/>
                <a:gd name="T43" fmla="*/ 31 h 1458"/>
                <a:gd name="T44" fmla="*/ 1333 w 2853"/>
                <a:gd name="T45" fmla="*/ 93 h 1458"/>
                <a:gd name="T46" fmla="*/ 1116 w 2853"/>
                <a:gd name="T47" fmla="*/ 93 h 1458"/>
                <a:gd name="T48" fmla="*/ 929 w 2853"/>
                <a:gd name="T49" fmla="*/ 62 h 1458"/>
                <a:gd name="T50" fmla="*/ 681 w 2853"/>
                <a:gd name="T51" fmla="*/ 93 h 1458"/>
                <a:gd name="T52" fmla="*/ 557 w 2853"/>
                <a:gd name="T53" fmla="*/ 155 h 1458"/>
                <a:gd name="T54" fmla="*/ 433 w 2853"/>
                <a:gd name="T55" fmla="*/ 155 h 1458"/>
                <a:gd name="T56" fmla="*/ 309 w 2853"/>
                <a:gd name="T57" fmla="*/ 279 h 1458"/>
                <a:gd name="T58" fmla="*/ 93 w 2853"/>
                <a:gd name="T59" fmla="*/ 310 h 1458"/>
                <a:gd name="T60" fmla="*/ 124 w 2853"/>
                <a:gd name="T61" fmla="*/ 341 h 1458"/>
                <a:gd name="T62" fmla="*/ 279 w 2853"/>
                <a:gd name="T63" fmla="*/ 341 h 1458"/>
                <a:gd name="T64" fmla="*/ 155 w 2853"/>
                <a:gd name="T65" fmla="*/ 403 h 1458"/>
                <a:gd name="T66" fmla="*/ 248 w 2853"/>
                <a:gd name="T67" fmla="*/ 434 h 1458"/>
                <a:gd name="T68" fmla="*/ 372 w 2853"/>
                <a:gd name="T69" fmla="*/ 434 h 1458"/>
                <a:gd name="T70" fmla="*/ 681 w 2853"/>
                <a:gd name="T71" fmla="*/ 434 h 1458"/>
                <a:gd name="T72" fmla="*/ 837 w 2853"/>
                <a:gd name="T73" fmla="*/ 558 h 1458"/>
                <a:gd name="T74" fmla="*/ 899 w 2853"/>
                <a:gd name="T75" fmla="*/ 589 h 1458"/>
                <a:gd name="T76" fmla="*/ 899 w 2853"/>
                <a:gd name="T77" fmla="*/ 744 h 1458"/>
                <a:gd name="T78" fmla="*/ 961 w 2853"/>
                <a:gd name="T79" fmla="*/ 713 h 1458"/>
                <a:gd name="T80" fmla="*/ 1177 w 2853"/>
                <a:gd name="T81" fmla="*/ 806 h 1458"/>
                <a:gd name="T82" fmla="*/ 1085 w 2853"/>
                <a:gd name="T83" fmla="*/ 961 h 1458"/>
                <a:gd name="T84" fmla="*/ 992 w 2853"/>
                <a:gd name="T85" fmla="*/ 1023 h 1458"/>
                <a:gd name="T86" fmla="*/ 1116 w 2853"/>
                <a:gd name="T87" fmla="*/ 1116 h 1458"/>
                <a:gd name="T88" fmla="*/ 1177 w 2853"/>
                <a:gd name="T89" fmla="*/ 1209 h 1458"/>
                <a:gd name="T90" fmla="*/ 1240 w 2853"/>
                <a:gd name="T91" fmla="*/ 1364 h 1458"/>
                <a:gd name="T92" fmla="*/ 1333 w 2853"/>
                <a:gd name="T93" fmla="*/ 1426 h 1458"/>
                <a:gd name="T94" fmla="*/ 1394 w 2853"/>
                <a:gd name="T95" fmla="*/ 1394 h 1458"/>
                <a:gd name="T96" fmla="*/ 1488 w 2853"/>
                <a:gd name="T97" fmla="*/ 1457 h 1458"/>
                <a:gd name="T98" fmla="*/ 1581 w 2853"/>
                <a:gd name="T99" fmla="*/ 1426 h 1458"/>
                <a:gd name="T100" fmla="*/ 1581 w 2853"/>
                <a:gd name="T101" fmla="*/ 1270 h 1458"/>
                <a:gd name="T102" fmla="*/ 1581 w 2853"/>
                <a:gd name="T103" fmla="*/ 1178 h 1458"/>
                <a:gd name="T104" fmla="*/ 1766 w 2853"/>
                <a:gd name="T105" fmla="*/ 1116 h 1458"/>
                <a:gd name="T106" fmla="*/ 1890 w 2853"/>
                <a:gd name="T107" fmla="*/ 1085 h 1458"/>
                <a:gd name="T108" fmla="*/ 2076 w 2853"/>
                <a:gd name="T109" fmla="*/ 1023 h 1458"/>
                <a:gd name="T110" fmla="*/ 2201 w 2853"/>
                <a:gd name="T111" fmla="*/ 930 h 1458"/>
                <a:gd name="T112" fmla="*/ 2293 w 2853"/>
                <a:gd name="T113" fmla="*/ 930 h 1458"/>
                <a:gd name="T114" fmla="*/ 2541 w 2853"/>
                <a:gd name="T115" fmla="*/ 899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53" h="1458">
                  <a:moveTo>
                    <a:pt x="2604" y="868"/>
                  </a:moveTo>
                  <a:lnTo>
                    <a:pt x="2604" y="868"/>
                  </a:lnTo>
                  <a:cubicBezTo>
                    <a:pt x="2604" y="837"/>
                    <a:pt x="2604" y="837"/>
                    <a:pt x="2573" y="837"/>
                  </a:cubicBezTo>
                  <a:lnTo>
                    <a:pt x="2573" y="837"/>
                  </a:lnTo>
                  <a:lnTo>
                    <a:pt x="2541" y="837"/>
                  </a:lnTo>
                  <a:lnTo>
                    <a:pt x="2541" y="837"/>
                  </a:lnTo>
                  <a:cubicBezTo>
                    <a:pt x="2510" y="837"/>
                    <a:pt x="2510" y="837"/>
                    <a:pt x="2510" y="837"/>
                  </a:cubicBezTo>
                  <a:cubicBezTo>
                    <a:pt x="2480" y="837"/>
                    <a:pt x="2449" y="837"/>
                    <a:pt x="2449" y="837"/>
                  </a:cubicBezTo>
                  <a:lnTo>
                    <a:pt x="2449" y="837"/>
                  </a:lnTo>
                  <a:cubicBezTo>
                    <a:pt x="2449" y="837"/>
                    <a:pt x="2449" y="837"/>
                    <a:pt x="2417" y="837"/>
                  </a:cubicBezTo>
                  <a:cubicBezTo>
                    <a:pt x="2417" y="837"/>
                    <a:pt x="2417" y="837"/>
                    <a:pt x="2386" y="837"/>
                  </a:cubicBezTo>
                  <a:cubicBezTo>
                    <a:pt x="2386" y="837"/>
                    <a:pt x="2386" y="837"/>
                    <a:pt x="2356" y="837"/>
                  </a:cubicBezTo>
                  <a:lnTo>
                    <a:pt x="2356" y="837"/>
                  </a:lnTo>
                  <a:cubicBezTo>
                    <a:pt x="2325" y="837"/>
                    <a:pt x="2325" y="806"/>
                    <a:pt x="2325" y="806"/>
                  </a:cubicBezTo>
                  <a:cubicBezTo>
                    <a:pt x="2325" y="775"/>
                    <a:pt x="2356" y="775"/>
                    <a:pt x="2356" y="744"/>
                  </a:cubicBezTo>
                  <a:lnTo>
                    <a:pt x="2356" y="744"/>
                  </a:lnTo>
                  <a:cubicBezTo>
                    <a:pt x="2356" y="713"/>
                    <a:pt x="2356" y="713"/>
                    <a:pt x="2356" y="713"/>
                  </a:cubicBezTo>
                  <a:cubicBezTo>
                    <a:pt x="2293" y="651"/>
                    <a:pt x="2293" y="651"/>
                    <a:pt x="2293" y="651"/>
                  </a:cubicBezTo>
                  <a:cubicBezTo>
                    <a:pt x="2386" y="682"/>
                    <a:pt x="2386" y="682"/>
                    <a:pt x="2386" y="682"/>
                  </a:cubicBezTo>
                  <a:cubicBezTo>
                    <a:pt x="2449" y="682"/>
                    <a:pt x="2449" y="713"/>
                    <a:pt x="2480" y="713"/>
                  </a:cubicBezTo>
                  <a:lnTo>
                    <a:pt x="2510" y="713"/>
                  </a:lnTo>
                  <a:lnTo>
                    <a:pt x="2510" y="713"/>
                  </a:lnTo>
                  <a:lnTo>
                    <a:pt x="2510" y="682"/>
                  </a:lnTo>
                  <a:lnTo>
                    <a:pt x="2510" y="682"/>
                  </a:lnTo>
                  <a:cubicBezTo>
                    <a:pt x="2510" y="682"/>
                    <a:pt x="2510" y="651"/>
                    <a:pt x="2480" y="651"/>
                  </a:cubicBezTo>
                  <a:cubicBezTo>
                    <a:pt x="2480" y="651"/>
                    <a:pt x="2480" y="651"/>
                    <a:pt x="2480" y="620"/>
                  </a:cubicBezTo>
                  <a:lnTo>
                    <a:pt x="2480" y="620"/>
                  </a:lnTo>
                  <a:cubicBezTo>
                    <a:pt x="2480" y="620"/>
                    <a:pt x="2480" y="620"/>
                    <a:pt x="2510" y="620"/>
                  </a:cubicBezTo>
                  <a:lnTo>
                    <a:pt x="2510" y="620"/>
                  </a:lnTo>
                  <a:cubicBezTo>
                    <a:pt x="2510" y="589"/>
                    <a:pt x="2510" y="589"/>
                    <a:pt x="2541" y="589"/>
                  </a:cubicBezTo>
                  <a:lnTo>
                    <a:pt x="2541" y="589"/>
                  </a:lnTo>
                  <a:cubicBezTo>
                    <a:pt x="2573" y="589"/>
                    <a:pt x="2573" y="589"/>
                    <a:pt x="2573" y="589"/>
                  </a:cubicBezTo>
                  <a:lnTo>
                    <a:pt x="2573" y="589"/>
                  </a:lnTo>
                  <a:cubicBezTo>
                    <a:pt x="2573" y="589"/>
                    <a:pt x="2573" y="589"/>
                    <a:pt x="2604" y="589"/>
                  </a:cubicBezTo>
                  <a:cubicBezTo>
                    <a:pt x="2604" y="589"/>
                    <a:pt x="2634" y="558"/>
                    <a:pt x="2665" y="558"/>
                  </a:cubicBezTo>
                  <a:lnTo>
                    <a:pt x="2697" y="589"/>
                  </a:lnTo>
                  <a:lnTo>
                    <a:pt x="2697" y="589"/>
                  </a:lnTo>
                  <a:lnTo>
                    <a:pt x="2697" y="589"/>
                  </a:lnTo>
                  <a:lnTo>
                    <a:pt x="2697" y="558"/>
                  </a:lnTo>
                  <a:lnTo>
                    <a:pt x="2697" y="558"/>
                  </a:lnTo>
                  <a:cubicBezTo>
                    <a:pt x="2697" y="527"/>
                    <a:pt x="2697" y="527"/>
                    <a:pt x="2697" y="527"/>
                  </a:cubicBezTo>
                  <a:cubicBezTo>
                    <a:pt x="2665" y="496"/>
                    <a:pt x="2665" y="496"/>
                    <a:pt x="2697" y="496"/>
                  </a:cubicBezTo>
                  <a:cubicBezTo>
                    <a:pt x="2697" y="465"/>
                    <a:pt x="2728" y="465"/>
                    <a:pt x="2758" y="465"/>
                  </a:cubicBezTo>
                  <a:cubicBezTo>
                    <a:pt x="2789" y="465"/>
                    <a:pt x="2789" y="465"/>
                    <a:pt x="2789" y="496"/>
                  </a:cubicBezTo>
                  <a:cubicBezTo>
                    <a:pt x="2789" y="496"/>
                    <a:pt x="2789" y="496"/>
                    <a:pt x="2821" y="496"/>
                  </a:cubicBezTo>
                  <a:lnTo>
                    <a:pt x="2821" y="496"/>
                  </a:lnTo>
                  <a:lnTo>
                    <a:pt x="2821" y="496"/>
                  </a:lnTo>
                  <a:lnTo>
                    <a:pt x="2852" y="496"/>
                  </a:lnTo>
                  <a:lnTo>
                    <a:pt x="2852" y="465"/>
                  </a:lnTo>
                  <a:lnTo>
                    <a:pt x="2852" y="465"/>
                  </a:lnTo>
                  <a:lnTo>
                    <a:pt x="2821" y="465"/>
                  </a:lnTo>
                  <a:lnTo>
                    <a:pt x="2789" y="465"/>
                  </a:lnTo>
                  <a:lnTo>
                    <a:pt x="2789" y="465"/>
                  </a:lnTo>
                  <a:cubicBezTo>
                    <a:pt x="2789" y="465"/>
                    <a:pt x="2728" y="465"/>
                    <a:pt x="2728" y="434"/>
                  </a:cubicBezTo>
                  <a:cubicBezTo>
                    <a:pt x="2697" y="434"/>
                    <a:pt x="2697" y="403"/>
                    <a:pt x="2697" y="403"/>
                  </a:cubicBezTo>
                  <a:cubicBezTo>
                    <a:pt x="2728" y="372"/>
                    <a:pt x="2728" y="372"/>
                    <a:pt x="2728" y="372"/>
                  </a:cubicBezTo>
                  <a:cubicBezTo>
                    <a:pt x="2728" y="372"/>
                    <a:pt x="2728" y="372"/>
                    <a:pt x="2728" y="341"/>
                  </a:cubicBezTo>
                  <a:lnTo>
                    <a:pt x="2728" y="310"/>
                  </a:lnTo>
                  <a:cubicBezTo>
                    <a:pt x="2758" y="310"/>
                    <a:pt x="2758" y="279"/>
                    <a:pt x="2758" y="279"/>
                  </a:cubicBezTo>
                  <a:cubicBezTo>
                    <a:pt x="2758" y="248"/>
                    <a:pt x="2789" y="248"/>
                    <a:pt x="2789" y="248"/>
                  </a:cubicBezTo>
                  <a:lnTo>
                    <a:pt x="2821" y="248"/>
                  </a:lnTo>
                  <a:lnTo>
                    <a:pt x="2852" y="248"/>
                  </a:lnTo>
                  <a:lnTo>
                    <a:pt x="2852" y="248"/>
                  </a:lnTo>
                  <a:cubicBezTo>
                    <a:pt x="2852" y="217"/>
                    <a:pt x="2852" y="217"/>
                    <a:pt x="2852" y="217"/>
                  </a:cubicBezTo>
                  <a:lnTo>
                    <a:pt x="2852" y="217"/>
                  </a:lnTo>
                  <a:cubicBezTo>
                    <a:pt x="2852" y="217"/>
                    <a:pt x="2852" y="217"/>
                    <a:pt x="2852" y="186"/>
                  </a:cubicBezTo>
                  <a:lnTo>
                    <a:pt x="2821" y="217"/>
                  </a:lnTo>
                  <a:cubicBezTo>
                    <a:pt x="2821" y="217"/>
                    <a:pt x="2789" y="217"/>
                    <a:pt x="2789" y="186"/>
                  </a:cubicBezTo>
                  <a:lnTo>
                    <a:pt x="2789" y="155"/>
                  </a:lnTo>
                  <a:cubicBezTo>
                    <a:pt x="2789" y="124"/>
                    <a:pt x="2821" y="124"/>
                    <a:pt x="2852" y="124"/>
                  </a:cubicBezTo>
                  <a:lnTo>
                    <a:pt x="2852" y="124"/>
                  </a:lnTo>
                  <a:cubicBezTo>
                    <a:pt x="2821" y="124"/>
                    <a:pt x="2821" y="124"/>
                    <a:pt x="2821" y="124"/>
                  </a:cubicBezTo>
                  <a:cubicBezTo>
                    <a:pt x="2821" y="124"/>
                    <a:pt x="2728" y="155"/>
                    <a:pt x="2697" y="155"/>
                  </a:cubicBezTo>
                  <a:lnTo>
                    <a:pt x="2697" y="155"/>
                  </a:lnTo>
                  <a:cubicBezTo>
                    <a:pt x="2634" y="186"/>
                    <a:pt x="2634" y="186"/>
                    <a:pt x="2634" y="186"/>
                  </a:cubicBezTo>
                  <a:cubicBezTo>
                    <a:pt x="2604" y="186"/>
                    <a:pt x="2604" y="186"/>
                    <a:pt x="2604" y="186"/>
                  </a:cubicBezTo>
                  <a:lnTo>
                    <a:pt x="2604" y="155"/>
                  </a:lnTo>
                  <a:cubicBezTo>
                    <a:pt x="2634" y="124"/>
                    <a:pt x="2634" y="124"/>
                    <a:pt x="2665" y="93"/>
                  </a:cubicBezTo>
                  <a:lnTo>
                    <a:pt x="2665" y="93"/>
                  </a:lnTo>
                  <a:lnTo>
                    <a:pt x="2634" y="93"/>
                  </a:lnTo>
                  <a:cubicBezTo>
                    <a:pt x="2634" y="93"/>
                    <a:pt x="2634" y="124"/>
                    <a:pt x="2604" y="124"/>
                  </a:cubicBezTo>
                  <a:cubicBezTo>
                    <a:pt x="2573" y="124"/>
                    <a:pt x="2541" y="124"/>
                    <a:pt x="2541" y="124"/>
                  </a:cubicBezTo>
                  <a:cubicBezTo>
                    <a:pt x="2510" y="124"/>
                    <a:pt x="2510" y="124"/>
                    <a:pt x="2510" y="124"/>
                  </a:cubicBezTo>
                  <a:lnTo>
                    <a:pt x="2480" y="124"/>
                  </a:lnTo>
                  <a:lnTo>
                    <a:pt x="2480" y="124"/>
                  </a:lnTo>
                  <a:cubicBezTo>
                    <a:pt x="2449" y="124"/>
                    <a:pt x="2449" y="124"/>
                    <a:pt x="2417" y="124"/>
                  </a:cubicBezTo>
                  <a:lnTo>
                    <a:pt x="2386" y="124"/>
                  </a:lnTo>
                  <a:cubicBezTo>
                    <a:pt x="2356" y="124"/>
                    <a:pt x="2356" y="124"/>
                    <a:pt x="2325" y="124"/>
                  </a:cubicBezTo>
                  <a:cubicBezTo>
                    <a:pt x="2325" y="124"/>
                    <a:pt x="2293" y="124"/>
                    <a:pt x="2262" y="124"/>
                  </a:cubicBezTo>
                  <a:cubicBezTo>
                    <a:pt x="2232" y="124"/>
                    <a:pt x="2232" y="124"/>
                    <a:pt x="2201" y="124"/>
                  </a:cubicBezTo>
                  <a:lnTo>
                    <a:pt x="2169" y="124"/>
                  </a:lnTo>
                  <a:cubicBezTo>
                    <a:pt x="2138" y="124"/>
                    <a:pt x="2138" y="93"/>
                    <a:pt x="2138" y="93"/>
                  </a:cubicBezTo>
                  <a:lnTo>
                    <a:pt x="2138" y="93"/>
                  </a:lnTo>
                  <a:cubicBezTo>
                    <a:pt x="2138" y="62"/>
                    <a:pt x="2138" y="62"/>
                    <a:pt x="2169" y="31"/>
                  </a:cubicBezTo>
                  <a:lnTo>
                    <a:pt x="2201" y="31"/>
                  </a:lnTo>
                  <a:lnTo>
                    <a:pt x="2201" y="31"/>
                  </a:lnTo>
                  <a:cubicBezTo>
                    <a:pt x="2262" y="31"/>
                    <a:pt x="2293" y="31"/>
                    <a:pt x="2325" y="31"/>
                  </a:cubicBezTo>
                  <a:cubicBezTo>
                    <a:pt x="2356" y="31"/>
                    <a:pt x="2356" y="31"/>
                    <a:pt x="2356" y="31"/>
                  </a:cubicBezTo>
                  <a:cubicBezTo>
                    <a:pt x="2386" y="31"/>
                    <a:pt x="2417" y="31"/>
                    <a:pt x="2417" y="31"/>
                  </a:cubicBezTo>
                  <a:cubicBezTo>
                    <a:pt x="2449" y="31"/>
                    <a:pt x="2449" y="31"/>
                    <a:pt x="2480" y="31"/>
                  </a:cubicBezTo>
                  <a:lnTo>
                    <a:pt x="2480" y="31"/>
                  </a:lnTo>
                  <a:lnTo>
                    <a:pt x="2480" y="31"/>
                  </a:lnTo>
                  <a:lnTo>
                    <a:pt x="2510" y="31"/>
                  </a:lnTo>
                  <a:cubicBezTo>
                    <a:pt x="2510" y="31"/>
                    <a:pt x="2510" y="31"/>
                    <a:pt x="2541" y="31"/>
                  </a:cubicBezTo>
                  <a:lnTo>
                    <a:pt x="2510" y="0"/>
                  </a:lnTo>
                  <a:cubicBezTo>
                    <a:pt x="2510" y="0"/>
                    <a:pt x="2510" y="0"/>
                    <a:pt x="2480" y="0"/>
                  </a:cubicBezTo>
                  <a:cubicBezTo>
                    <a:pt x="2449" y="0"/>
                    <a:pt x="2449" y="0"/>
                    <a:pt x="2417" y="0"/>
                  </a:cubicBezTo>
                  <a:cubicBezTo>
                    <a:pt x="2386" y="0"/>
                    <a:pt x="2356" y="0"/>
                    <a:pt x="2325" y="0"/>
                  </a:cubicBezTo>
                  <a:lnTo>
                    <a:pt x="2293" y="0"/>
                  </a:lnTo>
                  <a:cubicBezTo>
                    <a:pt x="2262" y="0"/>
                    <a:pt x="2262" y="0"/>
                    <a:pt x="2262" y="0"/>
                  </a:cubicBezTo>
                  <a:lnTo>
                    <a:pt x="2232" y="0"/>
                  </a:lnTo>
                  <a:lnTo>
                    <a:pt x="2201" y="0"/>
                  </a:lnTo>
                  <a:cubicBezTo>
                    <a:pt x="2169" y="0"/>
                    <a:pt x="2169" y="0"/>
                    <a:pt x="2169" y="0"/>
                  </a:cubicBezTo>
                  <a:cubicBezTo>
                    <a:pt x="2138" y="0"/>
                    <a:pt x="2108" y="0"/>
                    <a:pt x="2076" y="0"/>
                  </a:cubicBezTo>
                  <a:cubicBezTo>
                    <a:pt x="2076" y="0"/>
                    <a:pt x="2076" y="0"/>
                    <a:pt x="2045" y="0"/>
                  </a:cubicBezTo>
                  <a:cubicBezTo>
                    <a:pt x="2014" y="0"/>
                    <a:pt x="2014" y="0"/>
                    <a:pt x="1984" y="0"/>
                  </a:cubicBezTo>
                  <a:cubicBezTo>
                    <a:pt x="1953" y="0"/>
                    <a:pt x="1953" y="0"/>
                    <a:pt x="1953" y="0"/>
                  </a:cubicBezTo>
                  <a:cubicBezTo>
                    <a:pt x="1921" y="0"/>
                    <a:pt x="1921" y="0"/>
                    <a:pt x="1890" y="0"/>
                  </a:cubicBezTo>
                  <a:lnTo>
                    <a:pt x="1890" y="0"/>
                  </a:lnTo>
                  <a:cubicBezTo>
                    <a:pt x="1890" y="0"/>
                    <a:pt x="1890" y="0"/>
                    <a:pt x="1860" y="0"/>
                  </a:cubicBezTo>
                  <a:cubicBezTo>
                    <a:pt x="1860" y="0"/>
                    <a:pt x="1860" y="0"/>
                    <a:pt x="1829" y="0"/>
                  </a:cubicBezTo>
                  <a:lnTo>
                    <a:pt x="1829" y="31"/>
                  </a:lnTo>
                  <a:cubicBezTo>
                    <a:pt x="1829" y="62"/>
                    <a:pt x="1829" y="62"/>
                    <a:pt x="1797" y="62"/>
                  </a:cubicBezTo>
                  <a:lnTo>
                    <a:pt x="1797" y="62"/>
                  </a:lnTo>
                  <a:cubicBezTo>
                    <a:pt x="1797" y="62"/>
                    <a:pt x="1736" y="31"/>
                    <a:pt x="1673" y="31"/>
                  </a:cubicBezTo>
                  <a:lnTo>
                    <a:pt x="1642" y="31"/>
                  </a:lnTo>
                  <a:cubicBezTo>
                    <a:pt x="1642" y="31"/>
                    <a:pt x="1642" y="31"/>
                    <a:pt x="1612" y="31"/>
                  </a:cubicBezTo>
                  <a:lnTo>
                    <a:pt x="1612" y="31"/>
                  </a:lnTo>
                  <a:cubicBezTo>
                    <a:pt x="1612" y="31"/>
                    <a:pt x="1612" y="31"/>
                    <a:pt x="1581" y="31"/>
                  </a:cubicBezTo>
                  <a:lnTo>
                    <a:pt x="1549" y="31"/>
                  </a:lnTo>
                  <a:lnTo>
                    <a:pt x="1549" y="31"/>
                  </a:lnTo>
                  <a:cubicBezTo>
                    <a:pt x="1518" y="31"/>
                    <a:pt x="1518" y="31"/>
                    <a:pt x="1518" y="31"/>
                  </a:cubicBezTo>
                  <a:lnTo>
                    <a:pt x="1488" y="31"/>
                  </a:lnTo>
                  <a:cubicBezTo>
                    <a:pt x="1488" y="31"/>
                    <a:pt x="1518" y="31"/>
                    <a:pt x="1518" y="62"/>
                  </a:cubicBezTo>
                  <a:cubicBezTo>
                    <a:pt x="1518" y="93"/>
                    <a:pt x="1488" y="93"/>
                    <a:pt x="1488" y="93"/>
                  </a:cubicBezTo>
                  <a:cubicBezTo>
                    <a:pt x="1488" y="124"/>
                    <a:pt x="1488" y="124"/>
                    <a:pt x="1488" y="124"/>
                  </a:cubicBezTo>
                  <a:cubicBezTo>
                    <a:pt x="1457" y="124"/>
                    <a:pt x="1457" y="124"/>
                    <a:pt x="1457" y="124"/>
                  </a:cubicBezTo>
                  <a:cubicBezTo>
                    <a:pt x="1457" y="124"/>
                    <a:pt x="1394" y="93"/>
                    <a:pt x="1333" y="93"/>
                  </a:cubicBezTo>
                  <a:cubicBezTo>
                    <a:pt x="1301" y="93"/>
                    <a:pt x="1301" y="93"/>
                    <a:pt x="1271" y="62"/>
                  </a:cubicBezTo>
                  <a:cubicBezTo>
                    <a:pt x="1271" y="62"/>
                    <a:pt x="1271" y="62"/>
                    <a:pt x="1240" y="62"/>
                  </a:cubicBezTo>
                  <a:cubicBezTo>
                    <a:pt x="1240" y="62"/>
                    <a:pt x="1240" y="62"/>
                    <a:pt x="1208" y="62"/>
                  </a:cubicBezTo>
                  <a:cubicBezTo>
                    <a:pt x="1240" y="62"/>
                    <a:pt x="1240" y="93"/>
                    <a:pt x="1240" y="93"/>
                  </a:cubicBezTo>
                  <a:cubicBezTo>
                    <a:pt x="1208" y="124"/>
                    <a:pt x="1177" y="124"/>
                    <a:pt x="1177" y="124"/>
                  </a:cubicBezTo>
                  <a:cubicBezTo>
                    <a:pt x="1147" y="124"/>
                    <a:pt x="1116" y="93"/>
                    <a:pt x="1116" y="93"/>
                  </a:cubicBezTo>
                  <a:lnTo>
                    <a:pt x="1085" y="93"/>
                  </a:lnTo>
                  <a:lnTo>
                    <a:pt x="1053" y="93"/>
                  </a:lnTo>
                  <a:lnTo>
                    <a:pt x="1053" y="93"/>
                  </a:lnTo>
                  <a:cubicBezTo>
                    <a:pt x="1023" y="93"/>
                    <a:pt x="1023" y="124"/>
                    <a:pt x="992" y="124"/>
                  </a:cubicBezTo>
                  <a:lnTo>
                    <a:pt x="961" y="124"/>
                  </a:lnTo>
                  <a:cubicBezTo>
                    <a:pt x="929" y="93"/>
                    <a:pt x="929" y="93"/>
                    <a:pt x="929" y="62"/>
                  </a:cubicBezTo>
                  <a:lnTo>
                    <a:pt x="929" y="62"/>
                  </a:lnTo>
                  <a:lnTo>
                    <a:pt x="929" y="62"/>
                  </a:lnTo>
                  <a:cubicBezTo>
                    <a:pt x="899" y="93"/>
                    <a:pt x="837" y="93"/>
                    <a:pt x="805" y="93"/>
                  </a:cubicBezTo>
                  <a:cubicBezTo>
                    <a:pt x="775" y="93"/>
                    <a:pt x="775" y="93"/>
                    <a:pt x="744" y="93"/>
                  </a:cubicBezTo>
                  <a:lnTo>
                    <a:pt x="713" y="93"/>
                  </a:lnTo>
                  <a:lnTo>
                    <a:pt x="681" y="93"/>
                  </a:lnTo>
                  <a:cubicBezTo>
                    <a:pt x="651" y="93"/>
                    <a:pt x="651" y="93"/>
                    <a:pt x="651" y="93"/>
                  </a:cubicBezTo>
                  <a:cubicBezTo>
                    <a:pt x="651" y="93"/>
                    <a:pt x="620" y="93"/>
                    <a:pt x="620" y="124"/>
                  </a:cubicBezTo>
                  <a:lnTo>
                    <a:pt x="620" y="124"/>
                  </a:lnTo>
                  <a:cubicBezTo>
                    <a:pt x="620" y="124"/>
                    <a:pt x="620" y="155"/>
                    <a:pt x="589" y="155"/>
                  </a:cubicBezTo>
                  <a:cubicBezTo>
                    <a:pt x="589" y="155"/>
                    <a:pt x="589" y="155"/>
                    <a:pt x="557" y="155"/>
                  </a:cubicBezTo>
                  <a:lnTo>
                    <a:pt x="557" y="155"/>
                  </a:lnTo>
                  <a:lnTo>
                    <a:pt x="527" y="155"/>
                  </a:lnTo>
                  <a:cubicBezTo>
                    <a:pt x="496" y="155"/>
                    <a:pt x="496" y="155"/>
                    <a:pt x="465" y="155"/>
                  </a:cubicBezTo>
                  <a:lnTo>
                    <a:pt x="465" y="155"/>
                  </a:lnTo>
                  <a:cubicBezTo>
                    <a:pt x="433" y="155"/>
                    <a:pt x="433" y="155"/>
                    <a:pt x="433" y="155"/>
                  </a:cubicBezTo>
                  <a:cubicBezTo>
                    <a:pt x="465" y="155"/>
                    <a:pt x="465" y="155"/>
                    <a:pt x="465" y="155"/>
                  </a:cubicBezTo>
                  <a:cubicBezTo>
                    <a:pt x="465" y="155"/>
                    <a:pt x="465" y="155"/>
                    <a:pt x="433" y="155"/>
                  </a:cubicBezTo>
                  <a:cubicBezTo>
                    <a:pt x="465" y="186"/>
                    <a:pt x="465" y="186"/>
                    <a:pt x="465" y="186"/>
                  </a:cubicBezTo>
                  <a:cubicBezTo>
                    <a:pt x="465" y="186"/>
                    <a:pt x="465" y="217"/>
                    <a:pt x="433" y="217"/>
                  </a:cubicBezTo>
                  <a:lnTo>
                    <a:pt x="433" y="217"/>
                  </a:lnTo>
                  <a:cubicBezTo>
                    <a:pt x="433" y="248"/>
                    <a:pt x="403" y="248"/>
                    <a:pt x="403" y="248"/>
                  </a:cubicBezTo>
                  <a:cubicBezTo>
                    <a:pt x="372" y="279"/>
                    <a:pt x="341" y="279"/>
                    <a:pt x="309" y="279"/>
                  </a:cubicBezTo>
                  <a:lnTo>
                    <a:pt x="309" y="279"/>
                  </a:lnTo>
                  <a:cubicBezTo>
                    <a:pt x="309" y="279"/>
                    <a:pt x="309" y="279"/>
                    <a:pt x="279" y="279"/>
                  </a:cubicBezTo>
                  <a:cubicBezTo>
                    <a:pt x="279" y="279"/>
                    <a:pt x="248" y="279"/>
                    <a:pt x="217" y="279"/>
                  </a:cubicBezTo>
                  <a:cubicBezTo>
                    <a:pt x="185" y="279"/>
                    <a:pt x="185" y="279"/>
                    <a:pt x="185" y="279"/>
                  </a:cubicBezTo>
                  <a:cubicBezTo>
                    <a:pt x="155" y="310"/>
                    <a:pt x="155" y="310"/>
                    <a:pt x="124" y="310"/>
                  </a:cubicBezTo>
                  <a:lnTo>
                    <a:pt x="124" y="310"/>
                  </a:lnTo>
                  <a:cubicBezTo>
                    <a:pt x="124" y="310"/>
                    <a:pt x="124" y="310"/>
                    <a:pt x="93" y="310"/>
                  </a:cubicBezTo>
                  <a:lnTo>
                    <a:pt x="93" y="310"/>
                  </a:lnTo>
                  <a:cubicBezTo>
                    <a:pt x="61" y="310"/>
                    <a:pt x="61" y="310"/>
                    <a:pt x="61" y="310"/>
                  </a:cubicBezTo>
                  <a:lnTo>
                    <a:pt x="31" y="310"/>
                  </a:lnTo>
                  <a:lnTo>
                    <a:pt x="0" y="310"/>
                  </a:lnTo>
                  <a:cubicBezTo>
                    <a:pt x="0" y="310"/>
                    <a:pt x="31" y="310"/>
                    <a:pt x="61" y="310"/>
                  </a:cubicBezTo>
                  <a:cubicBezTo>
                    <a:pt x="93" y="310"/>
                    <a:pt x="93" y="310"/>
                    <a:pt x="124" y="341"/>
                  </a:cubicBezTo>
                  <a:lnTo>
                    <a:pt x="124" y="341"/>
                  </a:lnTo>
                  <a:lnTo>
                    <a:pt x="124" y="341"/>
                  </a:lnTo>
                  <a:cubicBezTo>
                    <a:pt x="155" y="341"/>
                    <a:pt x="155" y="341"/>
                    <a:pt x="185" y="341"/>
                  </a:cubicBezTo>
                  <a:cubicBezTo>
                    <a:pt x="185" y="341"/>
                    <a:pt x="185" y="341"/>
                    <a:pt x="217" y="341"/>
                  </a:cubicBezTo>
                  <a:lnTo>
                    <a:pt x="217" y="341"/>
                  </a:lnTo>
                  <a:cubicBezTo>
                    <a:pt x="248" y="341"/>
                    <a:pt x="248" y="341"/>
                    <a:pt x="279" y="341"/>
                  </a:cubicBezTo>
                  <a:lnTo>
                    <a:pt x="279" y="341"/>
                  </a:lnTo>
                  <a:lnTo>
                    <a:pt x="279" y="341"/>
                  </a:lnTo>
                  <a:cubicBezTo>
                    <a:pt x="309" y="341"/>
                    <a:pt x="309" y="372"/>
                    <a:pt x="309" y="372"/>
                  </a:cubicBezTo>
                  <a:cubicBezTo>
                    <a:pt x="309" y="403"/>
                    <a:pt x="279" y="403"/>
                    <a:pt x="279" y="403"/>
                  </a:cubicBezTo>
                  <a:lnTo>
                    <a:pt x="279" y="403"/>
                  </a:lnTo>
                  <a:cubicBezTo>
                    <a:pt x="248" y="403"/>
                    <a:pt x="185" y="403"/>
                    <a:pt x="155" y="403"/>
                  </a:cubicBezTo>
                  <a:cubicBezTo>
                    <a:pt x="155" y="403"/>
                    <a:pt x="155" y="403"/>
                    <a:pt x="155" y="434"/>
                  </a:cubicBezTo>
                  <a:lnTo>
                    <a:pt x="155" y="434"/>
                  </a:lnTo>
                  <a:cubicBezTo>
                    <a:pt x="185" y="434"/>
                    <a:pt x="185" y="434"/>
                    <a:pt x="217" y="403"/>
                  </a:cubicBezTo>
                  <a:lnTo>
                    <a:pt x="217" y="403"/>
                  </a:lnTo>
                  <a:lnTo>
                    <a:pt x="248" y="403"/>
                  </a:lnTo>
                  <a:cubicBezTo>
                    <a:pt x="248" y="403"/>
                    <a:pt x="248" y="403"/>
                    <a:pt x="248" y="434"/>
                  </a:cubicBezTo>
                  <a:cubicBezTo>
                    <a:pt x="248" y="434"/>
                    <a:pt x="248" y="434"/>
                    <a:pt x="279" y="434"/>
                  </a:cubicBezTo>
                  <a:lnTo>
                    <a:pt x="279" y="403"/>
                  </a:lnTo>
                  <a:cubicBezTo>
                    <a:pt x="309" y="403"/>
                    <a:pt x="309" y="403"/>
                    <a:pt x="309" y="403"/>
                  </a:cubicBezTo>
                  <a:cubicBezTo>
                    <a:pt x="341" y="403"/>
                    <a:pt x="341" y="434"/>
                    <a:pt x="341" y="434"/>
                  </a:cubicBezTo>
                  <a:lnTo>
                    <a:pt x="341" y="434"/>
                  </a:lnTo>
                  <a:cubicBezTo>
                    <a:pt x="341" y="434"/>
                    <a:pt x="341" y="434"/>
                    <a:pt x="372" y="434"/>
                  </a:cubicBezTo>
                  <a:cubicBezTo>
                    <a:pt x="403" y="403"/>
                    <a:pt x="403" y="403"/>
                    <a:pt x="433" y="403"/>
                  </a:cubicBezTo>
                  <a:cubicBezTo>
                    <a:pt x="465" y="403"/>
                    <a:pt x="465" y="403"/>
                    <a:pt x="496" y="403"/>
                  </a:cubicBezTo>
                  <a:cubicBezTo>
                    <a:pt x="527" y="434"/>
                    <a:pt x="589" y="434"/>
                    <a:pt x="651" y="434"/>
                  </a:cubicBezTo>
                  <a:lnTo>
                    <a:pt x="651" y="434"/>
                  </a:lnTo>
                  <a:cubicBezTo>
                    <a:pt x="681" y="434"/>
                    <a:pt x="681" y="434"/>
                    <a:pt x="681" y="434"/>
                  </a:cubicBezTo>
                  <a:lnTo>
                    <a:pt x="681" y="434"/>
                  </a:lnTo>
                  <a:cubicBezTo>
                    <a:pt x="681" y="434"/>
                    <a:pt x="681" y="434"/>
                    <a:pt x="713" y="434"/>
                  </a:cubicBezTo>
                  <a:cubicBezTo>
                    <a:pt x="713" y="434"/>
                    <a:pt x="713" y="434"/>
                    <a:pt x="744" y="465"/>
                  </a:cubicBezTo>
                  <a:cubicBezTo>
                    <a:pt x="744" y="465"/>
                    <a:pt x="744" y="465"/>
                    <a:pt x="744" y="496"/>
                  </a:cubicBezTo>
                  <a:lnTo>
                    <a:pt x="744" y="496"/>
                  </a:lnTo>
                  <a:cubicBezTo>
                    <a:pt x="744" y="496"/>
                    <a:pt x="775" y="496"/>
                    <a:pt x="805" y="496"/>
                  </a:cubicBezTo>
                  <a:cubicBezTo>
                    <a:pt x="805" y="527"/>
                    <a:pt x="837" y="527"/>
                    <a:pt x="837" y="558"/>
                  </a:cubicBezTo>
                  <a:lnTo>
                    <a:pt x="837" y="558"/>
                  </a:lnTo>
                  <a:lnTo>
                    <a:pt x="868" y="558"/>
                  </a:lnTo>
                  <a:lnTo>
                    <a:pt x="868" y="589"/>
                  </a:lnTo>
                  <a:lnTo>
                    <a:pt x="868" y="589"/>
                  </a:lnTo>
                  <a:lnTo>
                    <a:pt x="868" y="589"/>
                  </a:lnTo>
                  <a:cubicBezTo>
                    <a:pt x="899" y="589"/>
                    <a:pt x="899" y="589"/>
                    <a:pt x="899" y="589"/>
                  </a:cubicBezTo>
                  <a:cubicBezTo>
                    <a:pt x="899" y="620"/>
                    <a:pt x="899" y="620"/>
                    <a:pt x="899" y="620"/>
                  </a:cubicBezTo>
                  <a:cubicBezTo>
                    <a:pt x="929" y="620"/>
                    <a:pt x="929" y="651"/>
                    <a:pt x="929" y="651"/>
                  </a:cubicBezTo>
                  <a:lnTo>
                    <a:pt x="929" y="682"/>
                  </a:lnTo>
                  <a:cubicBezTo>
                    <a:pt x="992" y="713"/>
                    <a:pt x="992" y="713"/>
                    <a:pt x="992" y="713"/>
                  </a:cubicBezTo>
                  <a:cubicBezTo>
                    <a:pt x="899" y="744"/>
                    <a:pt x="899" y="744"/>
                    <a:pt x="899" y="744"/>
                  </a:cubicBezTo>
                  <a:lnTo>
                    <a:pt x="899" y="744"/>
                  </a:lnTo>
                  <a:lnTo>
                    <a:pt x="899" y="744"/>
                  </a:lnTo>
                  <a:lnTo>
                    <a:pt x="929" y="744"/>
                  </a:lnTo>
                  <a:lnTo>
                    <a:pt x="929" y="744"/>
                  </a:lnTo>
                  <a:lnTo>
                    <a:pt x="961" y="744"/>
                  </a:lnTo>
                  <a:lnTo>
                    <a:pt x="961" y="744"/>
                  </a:lnTo>
                  <a:lnTo>
                    <a:pt x="961" y="713"/>
                  </a:lnTo>
                  <a:cubicBezTo>
                    <a:pt x="992" y="713"/>
                    <a:pt x="992" y="713"/>
                    <a:pt x="1023" y="713"/>
                  </a:cubicBezTo>
                  <a:cubicBezTo>
                    <a:pt x="1023" y="713"/>
                    <a:pt x="1023" y="713"/>
                    <a:pt x="1053" y="713"/>
                  </a:cubicBezTo>
                  <a:cubicBezTo>
                    <a:pt x="1053" y="744"/>
                    <a:pt x="1116" y="744"/>
                    <a:pt x="1147" y="775"/>
                  </a:cubicBezTo>
                  <a:cubicBezTo>
                    <a:pt x="1147" y="775"/>
                    <a:pt x="1177" y="775"/>
                    <a:pt x="1177" y="806"/>
                  </a:cubicBezTo>
                  <a:lnTo>
                    <a:pt x="1177" y="806"/>
                  </a:lnTo>
                  <a:lnTo>
                    <a:pt x="1177" y="806"/>
                  </a:lnTo>
                  <a:cubicBezTo>
                    <a:pt x="1177" y="806"/>
                    <a:pt x="1177" y="806"/>
                    <a:pt x="1177" y="837"/>
                  </a:cubicBezTo>
                  <a:cubicBezTo>
                    <a:pt x="1208" y="837"/>
                    <a:pt x="1177" y="868"/>
                    <a:pt x="1177" y="868"/>
                  </a:cubicBezTo>
                  <a:cubicBezTo>
                    <a:pt x="1177" y="868"/>
                    <a:pt x="1177" y="868"/>
                    <a:pt x="1177" y="899"/>
                  </a:cubicBezTo>
                  <a:cubicBezTo>
                    <a:pt x="1177" y="899"/>
                    <a:pt x="1177" y="899"/>
                    <a:pt x="1147" y="930"/>
                  </a:cubicBezTo>
                  <a:lnTo>
                    <a:pt x="1147" y="930"/>
                  </a:lnTo>
                  <a:cubicBezTo>
                    <a:pt x="1147" y="930"/>
                    <a:pt x="1116" y="961"/>
                    <a:pt x="1085" y="961"/>
                  </a:cubicBezTo>
                  <a:lnTo>
                    <a:pt x="1085" y="961"/>
                  </a:lnTo>
                  <a:cubicBezTo>
                    <a:pt x="1053" y="961"/>
                    <a:pt x="1023" y="961"/>
                    <a:pt x="1023" y="961"/>
                  </a:cubicBezTo>
                  <a:cubicBezTo>
                    <a:pt x="1023" y="992"/>
                    <a:pt x="1023" y="992"/>
                    <a:pt x="1023" y="992"/>
                  </a:cubicBezTo>
                  <a:cubicBezTo>
                    <a:pt x="1023" y="992"/>
                    <a:pt x="1023" y="1023"/>
                    <a:pt x="992" y="1023"/>
                  </a:cubicBezTo>
                  <a:lnTo>
                    <a:pt x="992" y="1023"/>
                  </a:lnTo>
                  <a:lnTo>
                    <a:pt x="992" y="1023"/>
                  </a:lnTo>
                  <a:lnTo>
                    <a:pt x="992" y="1054"/>
                  </a:lnTo>
                  <a:cubicBezTo>
                    <a:pt x="992" y="1085"/>
                    <a:pt x="1023" y="1085"/>
                    <a:pt x="1023" y="1085"/>
                  </a:cubicBezTo>
                  <a:cubicBezTo>
                    <a:pt x="1053" y="1116"/>
                    <a:pt x="1053" y="1116"/>
                    <a:pt x="1085" y="1147"/>
                  </a:cubicBezTo>
                  <a:lnTo>
                    <a:pt x="1085" y="1147"/>
                  </a:lnTo>
                  <a:lnTo>
                    <a:pt x="1085" y="1178"/>
                  </a:lnTo>
                  <a:cubicBezTo>
                    <a:pt x="1116" y="1147"/>
                    <a:pt x="1116" y="1116"/>
                    <a:pt x="1116" y="1116"/>
                  </a:cubicBezTo>
                  <a:cubicBezTo>
                    <a:pt x="1147" y="1116"/>
                    <a:pt x="1147" y="1147"/>
                    <a:pt x="1147" y="1147"/>
                  </a:cubicBezTo>
                  <a:cubicBezTo>
                    <a:pt x="1147" y="1147"/>
                    <a:pt x="1147" y="1147"/>
                    <a:pt x="1177" y="1147"/>
                  </a:cubicBezTo>
                  <a:lnTo>
                    <a:pt x="1177" y="1147"/>
                  </a:lnTo>
                  <a:cubicBezTo>
                    <a:pt x="1208" y="1178"/>
                    <a:pt x="1208" y="1178"/>
                    <a:pt x="1208" y="1178"/>
                  </a:cubicBezTo>
                  <a:cubicBezTo>
                    <a:pt x="1208" y="1209"/>
                    <a:pt x="1208" y="1209"/>
                    <a:pt x="1208" y="1209"/>
                  </a:cubicBezTo>
                  <a:cubicBezTo>
                    <a:pt x="1177" y="1209"/>
                    <a:pt x="1177" y="1209"/>
                    <a:pt x="1177" y="1209"/>
                  </a:cubicBezTo>
                  <a:cubicBezTo>
                    <a:pt x="1177" y="1240"/>
                    <a:pt x="1177" y="1240"/>
                    <a:pt x="1177" y="1270"/>
                  </a:cubicBezTo>
                  <a:lnTo>
                    <a:pt x="1177" y="1270"/>
                  </a:lnTo>
                  <a:cubicBezTo>
                    <a:pt x="1177" y="1302"/>
                    <a:pt x="1208" y="1333"/>
                    <a:pt x="1208" y="1333"/>
                  </a:cubicBezTo>
                  <a:cubicBezTo>
                    <a:pt x="1208" y="1333"/>
                    <a:pt x="1208" y="1333"/>
                    <a:pt x="1240" y="1333"/>
                  </a:cubicBezTo>
                  <a:lnTo>
                    <a:pt x="1240" y="1364"/>
                  </a:lnTo>
                  <a:lnTo>
                    <a:pt x="1240" y="1364"/>
                  </a:lnTo>
                  <a:lnTo>
                    <a:pt x="1271" y="1364"/>
                  </a:lnTo>
                  <a:cubicBezTo>
                    <a:pt x="1271" y="1364"/>
                    <a:pt x="1271" y="1364"/>
                    <a:pt x="1301" y="1394"/>
                  </a:cubicBezTo>
                  <a:lnTo>
                    <a:pt x="1301" y="1394"/>
                  </a:lnTo>
                  <a:cubicBezTo>
                    <a:pt x="1301" y="1394"/>
                    <a:pt x="1301" y="1394"/>
                    <a:pt x="1301" y="1426"/>
                  </a:cubicBezTo>
                  <a:lnTo>
                    <a:pt x="1333" y="1426"/>
                  </a:lnTo>
                  <a:lnTo>
                    <a:pt x="1333" y="1426"/>
                  </a:lnTo>
                  <a:cubicBezTo>
                    <a:pt x="1333" y="1394"/>
                    <a:pt x="1333" y="1394"/>
                    <a:pt x="1364" y="1394"/>
                  </a:cubicBezTo>
                  <a:lnTo>
                    <a:pt x="1364" y="1394"/>
                  </a:lnTo>
                  <a:lnTo>
                    <a:pt x="1364" y="1394"/>
                  </a:lnTo>
                  <a:lnTo>
                    <a:pt x="1364" y="1394"/>
                  </a:lnTo>
                  <a:cubicBezTo>
                    <a:pt x="1364" y="1394"/>
                    <a:pt x="1364" y="1394"/>
                    <a:pt x="1394" y="1394"/>
                  </a:cubicBezTo>
                  <a:lnTo>
                    <a:pt x="1394" y="1394"/>
                  </a:lnTo>
                  <a:lnTo>
                    <a:pt x="1425" y="1394"/>
                  </a:lnTo>
                  <a:cubicBezTo>
                    <a:pt x="1457" y="1394"/>
                    <a:pt x="1457" y="1394"/>
                    <a:pt x="1457" y="1394"/>
                  </a:cubicBezTo>
                  <a:cubicBezTo>
                    <a:pt x="1457" y="1394"/>
                    <a:pt x="1488" y="1394"/>
                    <a:pt x="1488" y="1426"/>
                  </a:cubicBezTo>
                  <a:cubicBezTo>
                    <a:pt x="1488" y="1426"/>
                    <a:pt x="1457" y="1426"/>
                    <a:pt x="1457" y="1457"/>
                  </a:cubicBezTo>
                  <a:lnTo>
                    <a:pt x="1457" y="1457"/>
                  </a:lnTo>
                  <a:cubicBezTo>
                    <a:pt x="1488" y="1457"/>
                    <a:pt x="1488" y="1457"/>
                    <a:pt x="1488" y="1457"/>
                  </a:cubicBezTo>
                  <a:cubicBezTo>
                    <a:pt x="1518" y="1457"/>
                    <a:pt x="1518" y="1457"/>
                    <a:pt x="1518" y="1457"/>
                  </a:cubicBezTo>
                  <a:cubicBezTo>
                    <a:pt x="1518" y="1457"/>
                    <a:pt x="1518" y="1457"/>
                    <a:pt x="1549" y="1457"/>
                  </a:cubicBezTo>
                  <a:lnTo>
                    <a:pt x="1549" y="1457"/>
                  </a:lnTo>
                  <a:lnTo>
                    <a:pt x="1549" y="1457"/>
                  </a:lnTo>
                  <a:cubicBezTo>
                    <a:pt x="1549" y="1426"/>
                    <a:pt x="1549" y="1426"/>
                    <a:pt x="1581" y="1426"/>
                  </a:cubicBezTo>
                  <a:lnTo>
                    <a:pt x="1581" y="1426"/>
                  </a:lnTo>
                  <a:cubicBezTo>
                    <a:pt x="1581" y="1394"/>
                    <a:pt x="1581" y="1394"/>
                    <a:pt x="1581" y="1394"/>
                  </a:cubicBezTo>
                  <a:cubicBezTo>
                    <a:pt x="1581" y="1394"/>
                    <a:pt x="1581" y="1394"/>
                    <a:pt x="1581" y="1364"/>
                  </a:cubicBezTo>
                  <a:cubicBezTo>
                    <a:pt x="1581" y="1364"/>
                    <a:pt x="1549" y="1364"/>
                    <a:pt x="1549" y="1333"/>
                  </a:cubicBezTo>
                  <a:lnTo>
                    <a:pt x="1549" y="1333"/>
                  </a:lnTo>
                  <a:cubicBezTo>
                    <a:pt x="1549" y="1333"/>
                    <a:pt x="1549" y="1333"/>
                    <a:pt x="1549" y="1302"/>
                  </a:cubicBezTo>
                  <a:lnTo>
                    <a:pt x="1581" y="1270"/>
                  </a:lnTo>
                  <a:cubicBezTo>
                    <a:pt x="1581" y="1270"/>
                    <a:pt x="1581" y="1270"/>
                    <a:pt x="1612" y="1270"/>
                  </a:cubicBezTo>
                  <a:cubicBezTo>
                    <a:pt x="1612" y="1270"/>
                    <a:pt x="1612" y="1270"/>
                    <a:pt x="1612" y="1240"/>
                  </a:cubicBezTo>
                  <a:lnTo>
                    <a:pt x="1642" y="1240"/>
                  </a:lnTo>
                  <a:lnTo>
                    <a:pt x="1642" y="1240"/>
                  </a:lnTo>
                  <a:cubicBezTo>
                    <a:pt x="1673" y="1240"/>
                    <a:pt x="1673" y="1240"/>
                    <a:pt x="1673" y="1240"/>
                  </a:cubicBezTo>
                  <a:cubicBezTo>
                    <a:pt x="1581" y="1178"/>
                    <a:pt x="1581" y="1178"/>
                    <a:pt x="1581" y="1178"/>
                  </a:cubicBezTo>
                  <a:cubicBezTo>
                    <a:pt x="1673" y="1178"/>
                    <a:pt x="1673" y="1178"/>
                    <a:pt x="1673" y="1178"/>
                  </a:cubicBezTo>
                  <a:lnTo>
                    <a:pt x="1673" y="1178"/>
                  </a:lnTo>
                  <a:cubicBezTo>
                    <a:pt x="1673" y="1147"/>
                    <a:pt x="1673" y="1147"/>
                    <a:pt x="1673" y="1116"/>
                  </a:cubicBezTo>
                  <a:cubicBezTo>
                    <a:pt x="1705" y="1116"/>
                    <a:pt x="1705" y="1116"/>
                    <a:pt x="1736" y="1116"/>
                  </a:cubicBezTo>
                  <a:lnTo>
                    <a:pt x="1736" y="1116"/>
                  </a:lnTo>
                  <a:lnTo>
                    <a:pt x="1766" y="1116"/>
                  </a:lnTo>
                  <a:cubicBezTo>
                    <a:pt x="1766" y="1085"/>
                    <a:pt x="1766" y="1085"/>
                    <a:pt x="1797" y="1085"/>
                  </a:cubicBezTo>
                  <a:lnTo>
                    <a:pt x="1797" y="1085"/>
                  </a:lnTo>
                  <a:lnTo>
                    <a:pt x="1829" y="1085"/>
                  </a:lnTo>
                  <a:lnTo>
                    <a:pt x="1829" y="1085"/>
                  </a:lnTo>
                  <a:lnTo>
                    <a:pt x="1860" y="1085"/>
                  </a:lnTo>
                  <a:lnTo>
                    <a:pt x="1890" y="1085"/>
                  </a:lnTo>
                  <a:lnTo>
                    <a:pt x="1921" y="1085"/>
                  </a:lnTo>
                  <a:lnTo>
                    <a:pt x="1953" y="1085"/>
                  </a:lnTo>
                  <a:lnTo>
                    <a:pt x="1984" y="1085"/>
                  </a:lnTo>
                  <a:cubicBezTo>
                    <a:pt x="1984" y="1085"/>
                    <a:pt x="2014" y="1085"/>
                    <a:pt x="2014" y="1054"/>
                  </a:cubicBezTo>
                  <a:cubicBezTo>
                    <a:pt x="2045" y="1054"/>
                    <a:pt x="2045" y="1054"/>
                    <a:pt x="2045" y="1023"/>
                  </a:cubicBezTo>
                  <a:cubicBezTo>
                    <a:pt x="2076" y="1023"/>
                    <a:pt x="2076" y="1023"/>
                    <a:pt x="2076" y="1023"/>
                  </a:cubicBezTo>
                  <a:cubicBezTo>
                    <a:pt x="2076" y="992"/>
                    <a:pt x="2076" y="992"/>
                    <a:pt x="2076" y="992"/>
                  </a:cubicBezTo>
                  <a:cubicBezTo>
                    <a:pt x="2108" y="961"/>
                    <a:pt x="2108" y="961"/>
                    <a:pt x="2138" y="961"/>
                  </a:cubicBezTo>
                  <a:lnTo>
                    <a:pt x="2138" y="930"/>
                  </a:lnTo>
                  <a:lnTo>
                    <a:pt x="2169" y="930"/>
                  </a:lnTo>
                  <a:lnTo>
                    <a:pt x="2169" y="930"/>
                  </a:lnTo>
                  <a:cubicBezTo>
                    <a:pt x="2201" y="930"/>
                    <a:pt x="2201" y="930"/>
                    <a:pt x="2201" y="930"/>
                  </a:cubicBezTo>
                  <a:lnTo>
                    <a:pt x="2201" y="930"/>
                  </a:lnTo>
                  <a:lnTo>
                    <a:pt x="2232" y="930"/>
                  </a:lnTo>
                  <a:cubicBezTo>
                    <a:pt x="2232" y="930"/>
                    <a:pt x="2232" y="930"/>
                    <a:pt x="2262" y="930"/>
                  </a:cubicBezTo>
                  <a:lnTo>
                    <a:pt x="2262" y="930"/>
                  </a:lnTo>
                  <a:lnTo>
                    <a:pt x="2293" y="930"/>
                  </a:lnTo>
                  <a:lnTo>
                    <a:pt x="2293" y="930"/>
                  </a:lnTo>
                  <a:cubicBezTo>
                    <a:pt x="2325" y="930"/>
                    <a:pt x="2325" y="930"/>
                    <a:pt x="2325" y="930"/>
                  </a:cubicBezTo>
                  <a:lnTo>
                    <a:pt x="2325" y="930"/>
                  </a:lnTo>
                  <a:cubicBezTo>
                    <a:pt x="2356" y="930"/>
                    <a:pt x="2356" y="930"/>
                    <a:pt x="2356" y="930"/>
                  </a:cubicBezTo>
                  <a:cubicBezTo>
                    <a:pt x="2356" y="930"/>
                    <a:pt x="2356" y="930"/>
                    <a:pt x="2386" y="930"/>
                  </a:cubicBezTo>
                  <a:cubicBezTo>
                    <a:pt x="2386" y="930"/>
                    <a:pt x="2417" y="930"/>
                    <a:pt x="2449" y="899"/>
                  </a:cubicBezTo>
                  <a:cubicBezTo>
                    <a:pt x="2480" y="899"/>
                    <a:pt x="2510" y="899"/>
                    <a:pt x="2541" y="899"/>
                  </a:cubicBezTo>
                  <a:cubicBezTo>
                    <a:pt x="2541" y="899"/>
                    <a:pt x="2541" y="899"/>
                    <a:pt x="2573" y="868"/>
                  </a:cubicBezTo>
                  <a:lnTo>
                    <a:pt x="2573" y="868"/>
                  </a:lnTo>
                  <a:cubicBezTo>
                    <a:pt x="2573" y="868"/>
                    <a:pt x="2573" y="868"/>
                    <a:pt x="2604" y="86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6" name="Freeform 168"/>
            <p:cNvSpPr>
              <a:spLocks noChangeArrowheads="1"/>
            </p:cNvSpPr>
            <p:nvPr/>
          </p:nvSpPr>
          <p:spPr bwMode="auto">
            <a:xfrm>
              <a:off x="3311525" y="765175"/>
              <a:ext cx="79375" cy="11113"/>
            </a:xfrm>
            <a:custGeom>
              <a:avLst/>
              <a:gdLst>
                <a:gd name="T0" fmla="*/ 62 w 219"/>
                <a:gd name="T1" fmla="*/ 31 h 32"/>
                <a:gd name="T2" fmla="*/ 62 w 219"/>
                <a:gd name="T3" fmla="*/ 31 h 32"/>
                <a:gd name="T4" fmla="*/ 94 w 219"/>
                <a:gd name="T5" fmla="*/ 31 h 32"/>
                <a:gd name="T6" fmla="*/ 155 w 219"/>
                <a:gd name="T7" fmla="*/ 31 h 32"/>
                <a:gd name="T8" fmla="*/ 218 w 219"/>
                <a:gd name="T9" fmla="*/ 0 h 32"/>
                <a:gd name="T10" fmla="*/ 218 w 219"/>
                <a:gd name="T11" fmla="*/ 0 h 32"/>
                <a:gd name="T12" fmla="*/ 155 w 219"/>
                <a:gd name="T13" fmla="*/ 0 h 32"/>
                <a:gd name="T14" fmla="*/ 124 w 219"/>
                <a:gd name="T15" fmla="*/ 0 h 32"/>
                <a:gd name="T16" fmla="*/ 94 w 219"/>
                <a:gd name="T17" fmla="*/ 0 h 32"/>
                <a:gd name="T18" fmla="*/ 62 w 219"/>
                <a:gd name="T19" fmla="*/ 0 h 32"/>
                <a:gd name="T20" fmla="*/ 62 w 219"/>
                <a:gd name="T21" fmla="*/ 0 h 32"/>
                <a:gd name="T22" fmla="*/ 0 w 219"/>
                <a:gd name="T23" fmla="*/ 0 h 32"/>
                <a:gd name="T24" fmla="*/ 0 w 219"/>
                <a:gd name="T25" fmla="*/ 0 h 32"/>
                <a:gd name="T26" fmla="*/ 0 w 219"/>
                <a:gd name="T27" fmla="*/ 0 h 32"/>
                <a:gd name="T28" fmla="*/ 0 w 219"/>
                <a:gd name="T29" fmla="*/ 31 h 32"/>
                <a:gd name="T30" fmla="*/ 31 w 219"/>
                <a:gd name="T31" fmla="*/ 31 h 32"/>
                <a:gd name="T32" fmla="*/ 62 w 219"/>
                <a:gd name="T33"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32">
                  <a:moveTo>
                    <a:pt x="62" y="31"/>
                  </a:moveTo>
                  <a:lnTo>
                    <a:pt x="62" y="31"/>
                  </a:lnTo>
                  <a:lnTo>
                    <a:pt x="94" y="31"/>
                  </a:lnTo>
                  <a:cubicBezTo>
                    <a:pt x="124" y="31"/>
                    <a:pt x="124" y="31"/>
                    <a:pt x="155" y="31"/>
                  </a:cubicBezTo>
                  <a:cubicBezTo>
                    <a:pt x="186" y="31"/>
                    <a:pt x="186" y="31"/>
                    <a:pt x="218" y="0"/>
                  </a:cubicBezTo>
                  <a:lnTo>
                    <a:pt x="218" y="0"/>
                  </a:lnTo>
                  <a:cubicBezTo>
                    <a:pt x="186" y="0"/>
                    <a:pt x="186" y="0"/>
                    <a:pt x="155" y="0"/>
                  </a:cubicBezTo>
                  <a:lnTo>
                    <a:pt x="124" y="0"/>
                  </a:lnTo>
                  <a:lnTo>
                    <a:pt x="94" y="0"/>
                  </a:lnTo>
                  <a:cubicBezTo>
                    <a:pt x="94" y="0"/>
                    <a:pt x="94" y="0"/>
                    <a:pt x="62" y="0"/>
                  </a:cubicBezTo>
                  <a:lnTo>
                    <a:pt x="62" y="0"/>
                  </a:lnTo>
                  <a:cubicBezTo>
                    <a:pt x="31" y="0"/>
                    <a:pt x="31" y="0"/>
                    <a:pt x="0" y="0"/>
                  </a:cubicBezTo>
                  <a:lnTo>
                    <a:pt x="0" y="0"/>
                  </a:lnTo>
                  <a:lnTo>
                    <a:pt x="0" y="0"/>
                  </a:lnTo>
                  <a:lnTo>
                    <a:pt x="0" y="31"/>
                  </a:lnTo>
                  <a:cubicBezTo>
                    <a:pt x="0" y="31"/>
                    <a:pt x="0" y="31"/>
                    <a:pt x="31" y="31"/>
                  </a:cubicBezTo>
                  <a:lnTo>
                    <a:pt x="62"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7" name="Freeform 169"/>
            <p:cNvSpPr>
              <a:spLocks noChangeArrowheads="1"/>
            </p:cNvSpPr>
            <p:nvPr/>
          </p:nvSpPr>
          <p:spPr bwMode="auto">
            <a:xfrm>
              <a:off x="3233738" y="1122363"/>
              <a:ext cx="146050" cy="55562"/>
            </a:xfrm>
            <a:custGeom>
              <a:avLst/>
              <a:gdLst>
                <a:gd name="T0" fmla="*/ 341 w 404"/>
                <a:gd name="T1" fmla="*/ 93 h 156"/>
                <a:gd name="T2" fmla="*/ 341 w 404"/>
                <a:gd name="T3" fmla="*/ 93 h 156"/>
                <a:gd name="T4" fmla="*/ 372 w 404"/>
                <a:gd name="T5" fmla="*/ 93 h 156"/>
                <a:gd name="T6" fmla="*/ 372 w 404"/>
                <a:gd name="T7" fmla="*/ 93 h 156"/>
                <a:gd name="T8" fmla="*/ 403 w 404"/>
                <a:gd name="T9" fmla="*/ 62 h 156"/>
                <a:gd name="T10" fmla="*/ 403 w 404"/>
                <a:gd name="T11" fmla="*/ 31 h 156"/>
                <a:gd name="T12" fmla="*/ 403 w 404"/>
                <a:gd name="T13" fmla="*/ 0 h 156"/>
                <a:gd name="T14" fmla="*/ 372 w 404"/>
                <a:gd name="T15" fmla="*/ 0 h 156"/>
                <a:gd name="T16" fmla="*/ 341 w 404"/>
                <a:gd name="T17" fmla="*/ 31 h 156"/>
                <a:gd name="T18" fmla="*/ 341 w 404"/>
                <a:gd name="T19" fmla="*/ 31 h 156"/>
                <a:gd name="T20" fmla="*/ 341 w 404"/>
                <a:gd name="T21" fmla="*/ 31 h 156"/>
                <a:gd name="T22" fmla="*/ 311 w 404"/>
                <a:gd name="T23" fmla="*/ 31 h 156"/>
                <a:gd name="T24" fmla="*/ 311 w 404"/>
                <a:gd name="T25" fmla="*/ 0 h 156"/>
                <a:gd name="T26" fmla="*/ 279 w 404"/>
                <a:gd name="T27" fmla="*/ 0 h 156"/>
                <a:gd name="T28" fmla="*/ 279 w 404"/>
                <a:gd name="T29" fmla="*/ 0 h 156"/>
                <a:gd name="T30" fmla="*/ 248 w 404"/>
                <a:gd name="T31" fmla="*/ 31 h 156"/>
                <a:gd name="T32" fmla="*/ 217 w 404"/>
                <a:gd name="T33" fmla="*/ 31 h 156"/>
                <a:gd name="T34" fmla="*/ 187 w 404"/>
                <a:gd name="T35" fmla="*/ 31 h 156"/>
                <a:gd name="T36" fmla="*/ 187 w 404"/>
                <a:gd name="T37" fmla="*/ 62 h 156"/>
                <a:gd name="T38" fmla="*/ 187 w 404"/>
                <a:gd name="T39" fmla="*/ 62 h 156"/>
                <a:gd name="T40" fmla="*/ 155 w 404"/>
                <a:gd name="T41" fmla="*/ 31 h 156"/>
                <a:gd name="T42" fmla="*/ 155 w 404"/>
                <a:gd name="T43" fmla="*/ 31 h 156"/>
                <a:gd name="T44" fmla="*/ 155 w 404"/>
                <a:gd name="T45" fmla="*/ 31 h 156"/>
                <a:gd name="T46" fmla="*/ 124 w 404"/>
                <a:gd name="T47" fmla="*/ 31 h 156"/>
                <a:gd name="T48" fmla="*/ 124 w 404"/>
                <a:gd name="T49" fmla="*/ 31 h 156"/>
                <a:gd name="T50" fmla="*/ 124 w 404"/>
                <a:gd name="T51" fmla="*/ 62 h 156"/>
                <a:gd name="T52" fmla="*/ 124 w 404"/>
                <a:gd name="T53" fmla="*/ 62 h 156"/>
                <a:gd name="T54" fmla="*/ 94 w 404"/>
                <a:gd name="T55" fmla="*/ 31 h 156"/>
                <a:gd name="T56" fmla="*/ 94 w 404"/>
                <a:gd name="T57" fmla="*/ 31 h 156"/>
                <a:gd name="T58" fmla="*/ 94 w 404"/>
                <a:gd name="T59" fmla="*/ 62 h 156"/>
                <a:gd name="T60" fmla="*/ 63 w 404"/>
                <a:gd name="T61" fmla="*/ 62 h 156"/>
                <a:gd name="T62" fmla="*/ 31 w 404"/>
                <a:gd name="T63" fmla="*/ 93 h 156"/>
                <a:gd name="T64" fmla="*/ 31 w 404"/>
                <a:gd name="T65" fmla="*/ 93 h 156"/>
                <a:gd name="T66" fmla="*/ 0 w 404"/>
                <a:gd name="T67" fmla="*/ 93 h 156"/>
                <a:gd name="T68" fmla="*/ 0 w 404"/>
                <a:gd name="T69" fmla="*/ 93 h 156"/>
                <a:gd name="T70" fmla="*/ 31 w 404"/>
                <a:gd name="T71" fmla="*/ 124 h 156"/>
                <a:gd name="T72" fmla="*/ 31 w 404"/>
                <a:gd name="T73" fmla="*/ 124 h 156"/>
                <a:gd name="T74" fmla="*/ 31 w 404"/>
                <a:gd name="T75" fmla="*/ 124 h 156"/>
                <a:gd name="T76" fmla="*/ 63 w 404"/>
                <a:gd name="T77" fmla="*/ 124 h 156"/>
                <a:gd name="T78" fmla="*/ 155 w 404"/>
                <a:gd name="T79" fmla="*/ 155 h 156"/>
                <a:gd name="T80" fmla="*/ 155 w 404"/>
                <a:gd name="T81" fmla="*/ 155 h 156"/>
                <a:gd name="T82" fmla="*/ 155 w 404"/>
                <a:gd name="T83" fmla="*/ 155 h 156"/>
                <a:gd name="T84" fmla="*/ 217 w 404"/>
                <a:gd name="T85" fmla="*/ 124 h 156"/>
                <a:gd name="T86" fmla="*/ 279 w 404"/>
                <a:gd name="T87" fmla="*/ 124 h 156"/>
                <a:gd name="T88" fmla="*/ 311 w 404"/>
                <a:gd name="T89" fmla="*/ 124 h 156"/>
                <a:gd name="T90" fmla="*/ 311 w 404"/>
                <a:gd name="T91" fmla="*/ 93 h 156"/>
                <a:gd name="T92" fmla="*/ 341 w 404"/>
                <a:gd name="T93" fmla="*/ 9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4" h="156">
                  <a:moveTo>
                    <a:pt x="341" y="93"/>
                  </a:moveTo>
                  <a:lnTo>
                    <a:pt x="341" y="93"/>
                  </a:lnTo>
                  <a:cubicBezTo>
                    <a:pt x="372" y="93"/>
                    <a:pt x="372" y="93"/>
                    <a:pt x="372" y="93"/>
                  </a:cubicBezTo>
                  <a:lnTo>
                    <a:pt x="372" y="93"/>
                  </a:lnTo>
                  <a:cubicBezTo>
                    <a:pt x="372" y="62"/>
                    <a:pt x="403" y="62"/>
                    <a:pt x="403" y="62"/>
                  </a:cubicBezTo>
                  <a:lnTo>
                    <a:pt x="403" y="31"/>
                  </a:lnTo>
                  <a:lnTo>
                    <a:pt x="403" y="0"/>
                  </a:lnTo>
                  <a:lnTo>
                    <a:pt x="372" y="0"/>
                  </a:lnTo>
                  <a:cubicBezTo>
                    <a:pt x="372" y="31"/>
                    <a:pt x="372" y="31"/>
                    <a:pt x="341" y="31"/>
                  </a:cubicBezTo>
                  <a:lnTo>
                    <a:pt x="341" y="31"/>
                  </a:lnTo>
                  <a:lnTo>
                    <a:pt x="341" y="31"/>
                  </a:lnTo>
                  <a:cubicBezTo>
                    <a:pt x="341" y="31"/>
                    <a:pt x="341" y="31"/>
                    <a:pt x="311" y="31"/>
                  </a:cubicBezTo>
                  <a:cubicBezTo>
                    <a:pt x="311" y="0"/>
                    <a:pt x="311" y="0"/>
                    <a:pt x="311" y="0"/>
                  </a:cubicBezTo>
                  <a:cubicBezTo>
                    <a:pt x="279" y="0"/>
                    <a:pt x="279" y="0"/>
                    <a:pt x="279" y="0"/>
                  </a:cubicBezTo>
                  <a:lnTo>
                    <a:pt x="279" y="0"/>
                  </a:lnTo>
                  <a:cubicBezTo>
                    <a:pt x="279" y="31"/>
                    <a:pt x="248" y="31"/>
                    <a:pt x="248" y="31"/>
                  </a:cubicBezTo>
                  <a:lnTo>
                    <a:pt x="217" y="31"/>
                  </a:lnTo>
                  <a:cubicBezTo>
                    <a:pt x="217" y="31"/>
                    <a:pt x="217" y="31"/>
                    <a:pt x="187" y="31"/>
                  </a:cubicBezTo>
                  <a:lnTo>
                    <a:pt x="187" y="62"/>
                  </a:lnTo>
                  <a:lnTo>
                    <a:pt x="187" y="62"/>
                  </a:lnTo>
                  <a:lnTo>
                    <a:pt x="155" y="31"/>
                  </a:lnTo>
                  <a:lnTo>
                    <a:pt x="155" y="31"/>
                  </a:lnTo>
                  <a:lnTo>
                    <a:pt x="155" y="31"/>
                  </a:lnTo>
                  <a:cubicBezTo>
                    <a:pt x="155" y="31"/>
                    <a:pt x="155" y="31"/>
                    <a:pt x="124" y="31"/>
                  </a:cubicBezTo>
                  <a:lnTo>
                    <a:pt x="124" y="31"/>
                  </a:lnTo>
                  <a:lnTo>
                    <a:pt x="124" y="62"/>
                  </a:lnTo>
                  <a:lnTo>
                    <a:pt x="124" y="62"/>
                  </a:lnTo>
                  <a:cubicBezTo>
                    <a:pt x="94" y="62"/>
                    <a:pt x="94" y="62"/>
                    <a:pt x="94" y="31"/>
                  </a:cubicBezTo>
                  <a:lnTo>
                    <a:pt x="94" y="31"/>
                  </a:lnTo>
                  <a:cubicBezTo>
                    <a:pt x="94" y="31"/>
                    <a:pt x="94" y="31"/>
                    <a:pt x="94" y="62"/>
                  </a:cubicBezTo>
                  <a:lnTo>
                    <a:pt x="63" y="62"/>
                  </a:lnTo>
                  <a:cubicBezTo>
                    <a:pt x="63" y="93"/>
                    <a:pt x="31" y="93"/>
                    <a:pt x="31" y="93"/>
                  </a:cubicBezTo>
                  <a:lnTo>
                    <a:pt x="31" y="93"/>
                  </a:lnTo>
                  <a:lnTo>
                    <a:pt x="0" y="93"/>
                  </a:lnTo>
                  <a:lnTo>
                    <a:pt x="0" y="93"/>
                  </a:lnTo>
                  <a:cubicBezTo>
                    <a:pt x="31" y="93"/>
                    <a:pt x="31" y="124"/>
                    <a:pt x="31" y="124"/>
                  </a:cubicBezTo>
                  <a:lnTo>
                    <a:pt x="31" y="124"/>
                  </a:lnTo>
                  <a:lnTo>
                    <a:pt x="31" y="124"/>
                  </a:lnTo>
                  <a:lnTo>
                    <a:pt x="63" y="124"/>
                  </a:lnTo>
                  <a:cubicBezTo>
                    <a:pt x="94" y="124"/>
                    <a:pt x="124" y="155"/>
                    <a:pt x="155" y="155"/>
                  </a:cubicBezTo>
                  <a:lnTo>
                    <a:pt x="155" y="155"/>
                  </a:lnTo>
                  <a:lnTo>
                    <a:pt x="155" y="155"/>
                  </a:lnTo>
                  <a:cubicBezTo>
                    <a:pt x="187" y="155"/>
                    <a:pt x="187" y="155"/>
                    <a:pt x="217" y="124"/>
                  </a:cubicBezTo>
                  <a:cubicBezTo>
                    <a:pt x="248" y="124"/>
                    <a:pt x="248" y="124"/>
                    <a:pt x="279" y="124"/>
                  </a:cubicBezTo>
                  <a:cubicBezTo>
                    <a:pt x="279" y="124"/>
                    <a:pt x="279" y="124"/>
                    <a:pt x="311" y="124"/>
                  </a:cubicBezTo>
                  <a:cubicBezTo>
                    <a:pt x="311" y="124"/>
                    <a:pt x="311" y="124"/>
                    <a:pt x="311" y="93"/>
                  </a:cubicBezTo>
                  <a:lnTo>
                    <a:pt x="341"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8" name="Freeform 170"/>
            <p:cNvSpPr>
              <a:spLocks noChangeArrowheads="1"/>
            </p:cNvSpPr>
            <p:nvPr/>
          </p:nvSpPr>
          <p:spPr bwMode="auto">
            <a:xfrm>
              <a:off x="2106613" y="2147888"/>
              <a:ext cx="44450" cy="34925"/>
            </a:xfrm>
            <a:custGeom>
              <a:avLst/>
              <a:gdLst>
                <a:gd name="T0" fmla="*/ 62 w 125"/>
                <a:gd name="T1" fmla="*/ 62 h 95"/>
                <a:gd name="T2" fmla="*/ 62 w 125"/>
                <a:gd name="T3" fmla="*/ 62 h 95"/>
                <a:gd name="T4" fmla="*/ 31 w 125"/>
                <a:gd name="T5" fmla="*/ 0 h 95"/>
                <a:gd name="T6" fmla="*/ 0 w 125"/>
                <a:gd name="T7" fmla="*/ 0 h 95"/>
                <a:gd name="T8" fmla="*/ 0 w 125"/>
                <a:gd name="T9" fmla="*/ 0 h 95"/>
                <a:gd name="T10" fmla="*/ 0 w 125"/>
                <a:gd name="T11" fmla="*/ 31 h 95"/>
                <a:gd name="T12" fmla="*/ 62 w 125"/>
                <a:gd name="T13" fmla="*/ 62 h 95"/>
                <a:gd name="T14" fmla="*/ 62 w 125"/>
                <a:gd name="T15" fmla="*/ 62 h 95"/>
                <a:gd name="T16" fmla="*/ 93 w 125"/>
                <a:gd name="T17" fmla="*/ 62 h 95"/>
                <a:gd name="T18" fmla="*/ 93 w 125"/>
                <a:gd name="T19" fmla="*/ 94 h 95"/>
                <a:gd name="T20" fmla="*/ 93 w 125"/>
                <a:gd name="T21" fmla="*/ 94 h 95"/>
                <a:gd name="T22" fmla="*/ 124 w 125"/>
                <a:gd name="T23" fmla="*/ 94 h 95"/>
                <a:gd name="T24" fmla="*/ 124 w 125"/>
                <a:gd name="T25" fmla="*/ 94 h 95"/>
                <a:gd name="T26" fmla="*/ 124 w 125"/>
                <a:gd name="T27" fmla="*/ 62 h 95"/>
                <a:gd name="T28" fmla="*/ 62 w 125"/>
                <a:gd name="T29"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95">
                  <a:moveTo>
                    <a:pt x="62" y="62"/>
                  </a:moveTo>
                  <a:lnTo>
                    <a:pt x="62" y="62"/>
                  </a:lnTo>
                  <a:cubicBezTo>
                    <a:pt x="62" y="31"/>
                    <a:pt x="31" y="31"/>
                    <a:pt x="31" y="0"/>
                  </a:cubicBezTo>
                  <a:lnTo>
                    <a:pt x="0" y="0"/>
                  </a:lnTo>
                  <a:lnTo>
                    <a:pt x="0" y="0"/>
                  </a:lnTo>
                  <a:cubicBezTo>
                    <a:pt x="0" y="31"/>
                    <a:pt x="0" y="31"/>
                    <a:pt x="0" y="31"/>
                  </a:cubicBezTo>
                  <a:cubicBezTo>
                    <a:pt x="31" y="31"/>
                    <a:pt x="31" y="62"/>
                    <a:pt x="62" y="62"/>
                  </a:cubicBezTo>
                  <a:lnTo>
                    <a:pt x="62" y="62"/>
                  </a:lnTo>
                  <a:lnTo>
                    <a:pt x="93" y="62"/>
                  </a:lnTo>
                  <a:cubicBezTo>
                    <a:pt x="93" y="94"/>
                    <a:pt x="93" y="94"/>
                    <a:pt x="93" y="94"/>
                  </a:cubicBezTo>
                  <a:lnTo>
                    <a:pt x="93" y="94"/>
                  </a:lnTo>
                  <a:cubicBezTo>
                    <a:pt x="93" y="94"/>
                    <a:pt x="93" y="94"/>
                    <a:pt x="124" y="94"/>
                  </a:cubicBezTo>
                  <a:lnTo>
                    <a:pt x="124" y="94"/>
                  </a:lnTo>
                  <a:cubicBezTo>
                    <a:pt x="124" y="62"/>
                    <a:pt x="124" y="62"/>
                    <a:pt x="124" y="62"/>
                  </a:cubicBezTo>
                  <a:cubicBezTo>
                    <a:pt x="93" y="62"/>
                    <a:pt x="62" y="62"/>
                    <a:pt x="62"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9" name="Freeform 171"/>
            <p:cNvSpPr>
              <a:spLocks noChangeArrowheads="1"/>
            </p:cNvSpPr>
            <p:nvPr/>
          </p:nvSpPr>
          <p:spPr bwMode="auto">
            <a:xfrm>
              <a:off x="2151063" y="2182813"/>
              <a:ext cx="11112" cy="1587"/>
            </a:xfrm>
            <a:custGeom>
              <a:avLst/>
              <a:gdLst>
                <a:gd name="T0" fmla="*/ 0 w 32"/>
                <a:gd name="T1" fmla="*/ 0 h 1"/>
                <a:gd name="T2" fmla="*/ 0 w 32"/>
                <a:gd name="T3" fmla="*/ 0 h 1"/>
                <a:gd name="T4" fmla="*/ 0 w 32"/>
                <a:gd name="T5" fmla="*/ 0 h 1"/>
                <a:gd name="T6" fmla="*/ 0 w 32"/>
                <a:gd name="T7" fmla="*/ 0 h 1"/>
                <a:gd name="T8" fmla="*/ 31 w 32"/>
                <a:gd name="T9" fmla="*/ 0 h 1"/>
                <a:gd name="T10" fmla="*/ 31 w 32"/>
                <a:gd name="T11" fmla="*/ 0 h 1"/>
                <a:gd name="T12" fmla="*/ 31 w 32"/>
                <a:gd name="T13" fmla="*/ 0 h 1"/>
                <a:gd name="T14" fmla="*/ 0 w 3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
                  <a:moveTo>
                    <a:pt x="0" y="0"/>
                  </a:moveTo>
                  <a:lnTo>
                    <a:pt x="0" y="0"/>
                  </a:lnTo>
                  <a:lnTo>
                    <a:pt x="0" y="0"/>
                  </a:lnTo>
                  <a:lnTo>
                    <a:pt x="0" y="0"/>
                  </a:lnTo>
                  <a:cubicBezTo>
                    <a:pt x="31" y="0"/>
                    <a:pt x="31" y="0"/>
                    <a:pt x="31" y="0"/>
                  </a:cubicBezTo>
                  <a:lnTo>
                    <a:pt x="31" y="0"/>
                  </a:lnTo>
                  <a:lnTo>
                    <a:pt x="31" y="0"/>
                  </a:lnTo>
                  <a:cubicBezTo>
                    <a:pt x="31" y="0"/>
                    <a:pt x="31"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0" name="Freeform 172"/>
            <p:cNvSpPr>
              <a:spLocks noChangeArrowheads="1"/>
            </p:cNvSpPr>
            <p:nvPr/>
          </p:nvSpPr>
          <p:spPr bwMode="auto">
            <a:xfrm>
              <a:off x="2062163" y="2125663"/>
              <a:ext cx="44450" cy="22225"/>
            </a:xfrm>
            <a:custGeom>
              <a:avLst/>
              <a:gdLst>
                <a:gd name="T0" fmla="*/ 92 w 125"/>
                <a:gd name="T1" fmla="*/ 32 h 63"/>
                <a:gd name="T2" fmla="*/ 92 w 125"/>
                <a:gd name="T3" fmla="*/ 32 h 63"/>
                <a:gd name="T4" fmla="*/ 92 w 125"/>
                <a:gd name="T5" fmla="*/ 32 h 63"/>
                <a:gd name="T6" fmla="*/ 62 w 125"/>
                <a:gd name="T7" fmla="*/ 32 h 63"/>
                <a:gd name="T8" fmla="*/ 62 w 125"/>
                <a:gd name="T9" fmla="*/ 32 h 63"/>
                <a:gd name="T10" fmla="*/ 31 w 125"/>
                <a:gd name="T11" fmla="*/ 32 h 63"/>
                <a:gd name="T12" fmla="*/ 0 w 125"/>
                <a:gd name="T13" fmla="*/ 0 h 63"/>
                <a:gd name="T14" fmla="*/ 0 w 125"/>
                <a:gd name="T15" fmla="*/ 0 h 63"/>
                <a:gd name="T16" fmla="*/ 0 w 125"/>
                <a:gd name="T17" fmla="*/ 0 h 63"/>
                <a:gd name="T18" fmla="*/ 0 w 125"/>
                <a:gd name="T19" fmla="*/ 0 h 63"/>
                <a:gd name="T20" fmla="*/ 0 w 125"/>
                <a:gd name="T21" fmla="*/ 32 h 63"/>
                <a:gd name="T22" fmla="*/ 31 w 125"/>
                <a:gd name="T23" fmla="*/ 32 h 63"/>
                <a:gd name="T24" fmla="*/ 31 w 125"/>
                <a:gd name="T25" fmla="*/ 32 h 63"/>
                <a:gd name="T26" fmla="*/ 92 w 125"/>
                <a:gd name="T27" fmla="*/ 62 h 63"/>
                <a:gd name="T28" fmla="*/ 124 w 125"/>
                <a:gd name="T29" fmla="*/ 62 h 63"/>
                <a:gd name="T30" fmla="*/ 92 w 125"/>
                <a:gd name="T31"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63">
                  <a:moveTo>
                    <a:pt x="92" y="32"/>
                  </a:moveTo>
                  <a:lnTo>
                    <a:pt x="92" y="32"/>
                  </a:lnTo>
                  <a:lnTo>
                    <a:pt x="92" y="32"/>
                  </a:lnTo>
                  <a:lnTo>
                    <a:pt x="62" y="32"/>
                  </a:lnTo>
                  <a:lnTo>
                    <a:pt x="62" y="32"/>
                  </a:lnTo>
                  <a:cubicBezTo>
                    <a:pt x="31" y="32"/>
                    <a:pt x="31" y="32"/>
                    <a:pt x="31" y="32"/>
                  </a:cubicBezTo>
                  <a:cubicBezTo>
                    <a:pt x="31" y="32"/>
                    <a:pt x="31" y="32"/>
                    <a:pt x="0" y="0"/>
                  </a:cubicBezTo>
                  <a:lnTo>
                    <a:pt x="0" y="0"/>
                  </a:lnTo>
                  <a:lnTo>
                    <a:pt x="0" y="0"/>
                  </a:lnTo>
                  <a:lnTo>
                    <a:pt x="0" y="0"/>
                  </a:lnTo>
                  <a:cubicBezTo>
                    <a:pt x="0" y="32"/>
                    <a:pt x="0" y="32"/>
                    <a:pt x="0" y="32"/>
                  </a:cubicBezTo>
                  <a:cubicBezTo>
                    <a:pt x="31" y="32"/>
                    <a:pt x="31" y="32"/>
                    <a:pt x="31" y="32"/>
                  </a:cubicBezTo>
                  <a:lnTo>
                    <a:pt x="31" y="32"/>
                  </a:lnTo>
                  <a:cubicBezTo>
                    <a:pt x="62" y="32"/>
                    <a:pt x="92" y="62"/>
                    <a:pt x="92" y="62"/>
                  </a:cubicBezTo>
                  <a:cubicBezTo>
                    <a:pt x="124" y="62"/>
                    <a:pt x="124" y="62"/>
                    <a:pt x="124" y="62"/>
                  </a:cubicBezTo>
                  <a:cubicBezTo>
                    <a:pt x="124" y="32"/>
                    <a:pt x="124" y="32"/>
                    <a:pt x="92" y="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1" name="Freeform 173"/>
            <p:cNvSpPr>
              <a:spLocks noChangeArrowheads="1"/>
            </p:cNvSpPr>
            <p:nvPr/>
          </p:nvSpPr>
          <p:spPr bwMode="auto">
            <a:xfrm>
              <a:off x="1893888" y="2293938"/>
              <a:ext cx="100012" cy="44450"/>
            </a:xfrm>
            <a:custGeom>
              <a:avLst/>
              <a:gdLst>
                <a:gd name="T0" fmla="*/ 0 w 280"/>
                <a:gd name="T1" fmla="*/ 62 h 124"/>
                <a:gd name="T2" fmla="*/ 0 w 280"/>
                <a:gd name="T3" fmla="*/ 62 h 124"/>
                <a:gd name="T4" fmla="*/ 0 w 280"/>
                <a:gd name="T5" fmla="*/ 62 h 124"/>
                <a:gd name="T6" fmla="*/ 0 w 280"/>
                <a:gd name="T7" fmla="*/ 62 h 124"/>
                <a:gd name="T8" fmla="*/ 31 w 280"/>
                <a:gd name="T9" fmla="*/ 62 h 124"/>
                <a:gd name="T10" fmla="*/ 31 w 280"/>
                <a:gd name="T11" fmla="*/ 62 h 124"/>
                <a:gd name="T12" fmla="*/ 31 w 280"/>
                <a:gd name="T13" fmla="*/ 62 h 124"/>
                <a:gd name="T14" fmla="*/ 62 w 280"/>
                <a:gd name="T15" fmla="*/ 62 h 124"/>
                <a:gd name="T16" fmla="*/ 62 w 280"/>
                <a:gd name="T17" fmla="*/ 62 h 124"/>
                <a:gd name="T18" fmla="*/ 93 w 280"/>
                <a:gd name="T19" fmla="*/ 123 h 124"/>
                <a:gd name="T20" fmla="*/ 93 w 280"/>
                <a:gd name="T21" fmla="*/ 123 h 124"/>
                <a:gd name="T22" fmla="*/ 93 w 280"/>
                <a:gd name="T23" fmla="*/ 123 h 124"/>
                <a:gd name="T24" fmla="*/ 93 w 280"/>
                <a:gd name="T25" fmla="*/ 123 h 124"/>
                <a:gd name="T26" fmla="*/ 93 w 280"/>
                <a:gd name="T27" fmla="*/ 123 h 124"/>
                <a:gd name="T28" fmla="*/ 93 w 280"/>
                <a:gd name="T29" fmla="*/ 92 h 124"/>
                <a:gd name="T30" fmla="*/ 124 w 280"/>
                <a:gd name="T31" fmla="*/ 92 h 124"/>
                <a:gd name="T32" fmla="*/ 124 w 280"/>
                <a:gd name="T33" fmla="*/ 62 h 124"/>
                <a:gd name="T34" fmla="*/ 124 w 280"/>
                <a:gd name="T35" fmla="*/ 62 h 124"/>
                <a:gd name="T36" fmla="*/ 155 w 280"/>
                <a:gd name="T37" fmla="*/ 62 h 124"/>
                <a:gd name="T38" fmla="*/ 155 w 280"/>
                <a:gd name="T39" fmla="*/ 62 h 124"/>
                <a:gd name="T40" fmla="*/ 155 w 280"/>
                <a:gd name="T41" fmla="*/ 62 h 124"/>
                <a:gd name="T42" fmla="*/ 186 w 280"/>
                <a:gd name="T43" fmla="*/ 62 h 124"/>
                <a:gd name="T44" fmla="*/ 186 w 280"/>
                <a:gd name="T45" fmla="*/ 62 h 124"/>
                <a:gd name="T46" fmla="*/ 186 w 280"/>
                <a:gd name="T47" fmla="*/ 62 h 124"/>
                <a:gd name="T48" fmla="*/ 186 w 280"/>
                <a:gd name="T49" fmla="*/ 30 h 124"/>
                <a:gd name="T50" fmla="*/ 217 w 280"/>
                <a:gd name="T51" fmla="*/ 30 h 124"/>
                <a:gd name="T52" fmla="*/ 217 w 280"/>
                <a:gd name="T53" fmla="*/ 30 h 124"/>
                <a:gd name="T54" fmla="*/ 248 w 280"/>
                <a:gd name="T55" fmla="*/ 30 h 124"/>
                <a:gd name="T56" fmla="*/ 248 w 280"/>
                <a:gd name="T57" fmla="*/ 30 h 124"/>
                <a:gd name="T58" fmla="*/ 248 w 280"/>
                <a:gd name="T59" fmla="*/ 30 h 124"/>
                <a:gd name="T60" fmla="*/ 279 w 280"/>
                <a:gd name="T61" fmla="*/ 30 h 124"/>
                <a:gd name="T62" fmla="*/ 217 w 280"/>
                <a:gd name="T63" fmla="*/ 0 h 124"/>
                <a:gd name="T64" fmla="*/ 186 w 280"/>
                <a:gd name="T65" fmla="*/ 0 h 124"/>
                <a:gd name="T66" fmla="*/ 186 w 280"/>
                <a:gd name="T67" fmla="*/ 0 h 124"/>
                <a:gd name="T68" fmla="*/ 155 w 280"/>
                <a:gd name="T69" fmla="*/ 0 h 124"/>
                <a:gd name="T70" fmla="*/ 155 w 280"/>
                <a:gd name="T71" fmla="*/ 0 h 124"/>
                <a:gd name="T72" fmla="*/ 155 w 280"/>
                <a:gd name="T73" fmla="*/ 0 h 124"/>
                <a:gd name="T74" fmla="*/ 124 w 280"/>
                <a:gd name="T75" fmla="*/ 0 h 124"/>
                <a:gd name="T76" fmla="*/ 62 w 280"/>
                <a:gd name="T77" fmla="*/ 0 h 124"/>
                <a:gd name="T78" fmla="*/ 62 w 280"/>
                <a:gd name="T79" fmla="*/ 0 h 124"/>
                <a:gd name="T80" fmla="*/ 62 w 280"/>
                <a:gd name="T81" fmla="*/ 0 h 124"/>
                <a:gd name="T82" fmla="*/ 62 w 280"/>
                <a:gd name="T83" fmla="*/ 0 h 124"/>
                <a:gd name="T84" fmla="*/ 62 w 280"/>
                <a:gd name="T85" fmla="*/ 0 h 124"/>
                <a:gd name="T86" fmla="*/ 31 w 280"/>
                <a:gd name="T87" fmla="*/ 0 h 124"/>
                <a:gd name="T88" fmla="*/ 31 w 280"/>
                <a:gd name="T89" fmla="*/ 30 h 124"/>
                <a:gd name="T90" fmla="*/ 0 w 280"/>
                <a:gd name="T9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124">
                  <a:moveTo>
                    <a:pt x="0" y="62"/>
                  </a:moveTo>
                  <a:lnTo>
                    <a:pt x="0" y="62"/>
                  </a:lnTo>
                  <a:lnTo>
                    <a:pt x="0" y="62"/>
                  </a:lnTo>
                  <a:lnTo>
                    <a:pt x="0" y="62"/>
                  </a:lnTo>
                  <a:cubicBezTo>
                    <a:pt x="0" y="62"/>
                    <a:pt x="0" y="62"/>
                    <a:pt x="31" y="62"/>
                  </a:cubicBezTo>
                  <a:lnTo>
                    <a:pt x="31" y="62"/>
                  </a:lnTo>
                  <a:lnTo>
                    <a:pt x="31" y="62"/>
                  </a:lnTo>
                  <a:cubicBezTo>
                    <a:pt x="31" y="62"/>
                    <a:pt x="31" y="62"/>
                    <a:pt x="62" y="62"/>
                  </a:cubicBezTo>
                  <a:lnTo>
                    <a:pt x="62" y="62"/>
                  </a:lnTo>
                  <a:cubicBezTo>
                    <a:pt x="62" y="62"/>
                    <a:pt x="93" y="92"/>
                    <a:pt x="93" y="123"/>
                  </a:cubicBezTo>
                  <a:lnTo>
                    <a:pt x="93" y="123"/>
                  </a:lnTo>
                  <a:lnTo>
                    <a:pt x="93" y="123"/>
                  </a:lnTo>
                  <a:lnTo>
                    <a:pt x="93" y="123"/>
                  </a:lnTo>
                  <a:lnTo>
                    <a:pt x="93" y="123"/>
                  </a:lnTo>
                  <a:cubicBezTo>
                    <a:pt x="93" y="92"/>
                    <a:pt x="93" y="92"/>
                    <a:pt x="93" y="92"/>
                  </a:cubicBezTo>
                  <a:cubicBezTo>
                    <a:pt x="93" y="92"/>
                    <a:pt x="93" y="92"/>
                    <a:pt x="124" y="92"/>
                  </a:cubicBezTo>
                  <a:cubicBezTo>
                    <a:pt x="124" y="92"/>
                    <a:pt x="124" y="92"/>
                    <a:pt x="124" y="62"/>
                  </a:cubicBezTo>
                  <a:lnTo>
                    <a:pt x="124" y="62"/>
                  </a:lnTo>
                  <a:lnTo>
                    <a:pt x="155" y="62"/>
                  </a:lnTo>
                  <a:lnTo>
                    <a:pt x="155" y="62"/>
                  </a:lnTo>
                  <a:lnTo>
                    <a:pt x="155" y="62"/>
                  </a:lnTo>
                  <a:cubicBezTo>
                    <a:pt x="155" y="62"/>
                    <a:pt x="155" y="62"/>
                    <a:pt x="186" y="62"/>
                  </a:cubicBezTo>
                  <a:lnTo>
                    <a:pt x="186" y="62"/>
                  </a:lnTo>
                  <a:lnTo>
                    <a:pt x="186" y="62"/>
                  </a:lnTo>
                  <a:cubicBezTo>
                    <a:pt x="186" y="30"/>
                    <a:pt x="186" y="30"/>
                    <a:pt x="186" y="30"/>
                  </a:cubicBezTo>
                  <a:cubicBezTo>
                    <a:pt x="217" y="30"/>
                    <a:pt x="217" y="30"/>
                    <a:pt x="217" y="30"/>
                  </a:cubicBezTo>
                  <a:lnTo>
                    <a:pt x="217" y="30"/>
                  </a:lnTo>
                  <a:cubicBezTo>
                    <a:pt x="248" y="30"/>
                    <a:pt x="248" y="30"/>
                    <a:pt x="248" y="30"/>
                  </a:cubicBezTo>
                  <a:lnTo>
                    <a:pt x="248" y="30"/>
                  </a:lnTo>
                  <a:lnTo>
                    <a:pt x="248" y="30"/>
                  </a:lnTo>
                  <a:lnTo>
                    <a:pt x="279" y="30"/>
                  </a:lnTo>
                  <a:cubicBezTo>
                    <a:pt x="248" y="0"/>
                    <a:pt x="248" y="0"/>
                    <a:pt x="217" y="0"/>
                  </a:cubicBezTo>
                  <a:cubicBezTo>
                    <a:pt x="217" y="0"/>
                    <a:pt x="217" y="0"/>
                    <a:pt x="186" y="0"/>
                  </a:cubicBezTo>
                  <a:lnTo>
                    <a:pt x="186" y="0"/>
                  </a:lnTo>
                  <a:cubicBezTo>
                    <a:pt x="155" y="0"/>
                    <a:pt x="155" y="0"/>
                    <a:pt x="155" y="0"/>
                  </a:cubicBezTo>
                  <a:lnTo>
                    <a:pt x="155" y="0"/>
                  </a:lnTo>
                  <a:lnTo>
                    <a:pt x="155" y="0"/>
                  </a:lnTo>
                  <a:cubicBezTo>
                    <a:pt x="124" y="0"/>
                    <a:pt x="124" y="0"/>
                    <a:pt x="124" y="0"/>
                  </a:cubicBezTo>
                  <a:cubicBezTo>
                    <a:pt x="93" y="0"/>
                    <a:pt x="93" y="0"/>
                    <a:pt x="62" y="0"/>
                  </a:cubicBezTo>
                  <a:lnTo>
                    <a:pt x="62" y="0"/>
                  </a:lnTo>
                  <a:lnTo>
                    <a:pt x="62" y="0"/>
                  </a:lnTo>
                  <a:lnTo>
                    <a:pt x="62" y="0"/>
                  </a:lnTo>
                  <a:lnTo>
                    <a:pt x="62" y="0"/>
                  </a:lnTo>
                  <a:cubicBezTo>
                    <a:pt x="62" y="0"/>
                    <a:pt x="62" y="0"/>
                    <a:pt x="31" y="0"/>
                  </a:cubicBezTo>
                  <a:cubicBezTo>
                    <a:pt x="31" y="30"/>
                    <a:pt x="31" y="30"/>
                    <a:pt x="31" y="30"/>
                  </a:cubicBez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2" name="Freeform 174"/>
            <p:cNvSpPr>
              <a:spLocks noChangeArrowheads="1"/>
            </p:cNvSpPr>
            <p:nvPr/>
          </p:nvSpPr>
          <p:spPr bwMode="auto">
            <a:xfrm>
              <a:off x="2508250" y="1512888"/>
              <a:ext cx="66675" cy="44450"/>
            </a:xfrm>
            <a:custGeom>
              <a:avLst/>
              <a:gdLst>
                <a:gd name="T0" fmla="*/ 0 w 186"/>
                <a:gd name="T1" fmla="*/ 92 h 125"/>
                <a:gd name="T2" fmla="*/ 0 w 186"/>
                <a:gd name="T3" fmla="*/ 92 h 125"/>
                <a:gd name="T4" fmla="*/ 31 w 186"/>
                <a:gd name="T5" fmla="*/ 92 h 125"/>
                <a:gd name="T6" fmla="*/ 31 w 186"/>
                <a:gd name="T7" fmla="*/ 92 h 125"/>
                <a:gd name="T8" fmla="*/ 61 w 186"/>
                <a:gd name="T9" fmla="*/ 92 h 125"/>
                <a:gd name="T10" fmla="*/ 61 w 186"/>
                <a:gd name="T11" fmla="*/ 92 h 125"/>
                <a:gd name="T12" fmla="*/ 93 w 186"/>
                <a:gd name="T13" fmla="*/ 62 h 125"/>
                <a:gd name="T14" fmla="*/ 93 w 186"/>
                <a:gd name="T15" fmla="*/ 62 h 125"/>
                <a:gd name="T16" fmla="*/ 124 w 186"/>
                <a:gd name="T17" fmla="*/ 62 h 125"/>
                <a:gd name="T18" fmla="*/ 155 w 186"/>
                <a:gd name="T19" fmla="*/ 62 h 125"/>
                <a:gd name="T20" fmla="*/ 155 w 186"/>
                <a:gd name="T21" fmla="*/ 92 h 125"/>
                <a:gd name="T22" fmla="*/ 155 w 186"/>
                <a:gd name="T23" fmla="*/ 92 h 125"/>
                <a:gd name="T24" fmla="*/ 155 w 186"/>
                <a:gd name="T25" fmla="*/ 124 h 125"/>
                <a:gd name="T26" fmla="*/ 155 w 186"/>
                <a:gd name="T27" fmla="*/ 124 h 125"/>
                <a:gd name="T28" fmla="*/ 155 w 186"/>
                <a:gd name="T29" fmla="*/ 124 h 125"/>
                <a:gd name="T30" fmla="*/ 185 w 186"/>
                <a:gd name="T31" fmla="*/ 124 h 125"/>
                <a:gd name="T32" fmla="*/ 185 w 186"/>
                <a:gd name="T33" fmla="*/ 124 h 125"/>
                <a:gd name="T34" fmla="*/ 185 w 186"/>
                <a:gd name="T35" fmla="*/ 92 h 125"/>
                <a:gd name="T36" fmla="*/ 185 w 186"/>
                <a:gd name="T37" fmla="*/ 62 h 125"/>
                <a:gd name="T38" fmla="*/ 185 w 186"/>
                <a:gd name="T39" fmla="*/ 62 h 125"/>
                <a:gd name="T40" fmla="*/ 185 w 186"/>
                <a:gd name="T41" fmla="*/ 31 h 125"/>
                <a:gd name="T42" fmla="*/ 185 w 186"/>
                <a:gd name="T43" fmla="*/ 31 h 125"/>
                <a:gd name="T44" fmla="*/ 185 w 186"/>
                <a:gd name="T45" fmla="*/ 31 h 125"/>
                <a:gd name="T46" fmla="*/ 185 w 186"/>
                <a:gd name="T47" fmla="*/ 0 h 125"/>
                <a:gd name="T48" fmla="*/ 185 w 186"/>
                <a:gd name="T49" fmla="*/ 0 h 125"/>
                <a:gd name="T50" fmla="*/ 155 w 186"/>
                <a:gd name="T51" fmla="*/ 31 h 125"/>
                <a:gd name="T52" fmla="*/ 124 w 186"/>
                <a:gd name="T53" fmla="*/ 31 h 125"/>
                <a:gd name="T54" fmla="*/ 93 w 186"/>
                <a:gd name="T55" fmla="*/ 0 h 125"/>
                <a:gd name="T56" fmla="*/ 31 w 186"/>
                <a:gd name="T57" fmla="*/ 31 h 125"/>
                <a:gd name="T58" fmla="*/ 0 w 186"/>
                <a:gd name="T59"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6" h="125">
                  <a:moveTo>
                    <a:pt x="0" y="92"/>
                  </a:moveTo>
                  <a:lnTo>
                    <a:pt x="0" y="92"/>
                  </a:lnTo>
                  <a:cubicBezTo>
                    <a:pt x="0" y="92"/>
                    <a:pt x="0" y="92"/>
                    <a:pt x="31" y="92"/>
                  </a:cubicBezTo>
                  <a:lnTo>
                    <a:pt x="31" y="92"/>
                  </a:lnTo>
                  <a:cubicBezTo>
                    <a:pt x="61" y="92"/>
                    <a:pt x="61" y="92"/>
                    <a:pt x="61" y="92"/>
                  </a:cubicBezTo>
                  <a:lnTo>
                    <a:pt x="61" y="92"/>
                  </a:lnTo>
                  <a:cubicBezTo>
                    <a:pt x="61" y="92"/>
                    <a:pt x="93" y="92"/>
                    <a:pt x="93" y="62"/>
                  </a:cubicBezTo>
                  <a:lnTo>
                    <a:pt x="93" y="62"/>
                  </a:lnTo>
                  <a:cubicBezTo>
                    <a:pt x="124" y="62"/>
                    <a:pt x="124" y="62"/>
                    <a:pt x="124" y="62"/>
                  </a:cubicBezTo>
                  <a:cubicBezTo>
                    <a:pt x="124" y="62"/>
                    <a:pt x="124" y="62"/>
                    <a:pt x="155" y="62"/>
                  </a:cubicBezTo>
                  <a:cubicBezTo>
                    <a:pt x="155" y="92"/>
                    <a:pt x="155" y="92"/>
                    <a:pt x="155" y="92"/>
                  </a:cubicBezTo>
                  <a:lnTo>
                    <a:pt x="155" y="92"/>
                  </a:lnTo>
                  <a:lnTo>
                    <a:pt x="155" y="124"/>
                  </a:lnTo>
                  <a:lnTo>
                    <a:pt x="155" y="124"/>
                  </a:lnTo>
                  <a:lnTo>
                    <a:pt x="155" y="124"/>
                  </a:lnTo>
                  <a:cubicBezTo>
                    <a:pt x="155" y="124"/>
                    <a:pt x="155" y="124"/>
                    <a:pt x="185" y="124"/>
                  </a:cubicBezTo>
                  <a:lnTo>
                    <a:pt x="185" y="124"/>
                  </a:lnTo>
                  <a:cubicBezTo>
                    <a:pt x="185" y="92"/>
                    <a:pt x="185" y="92"/>
                    <a:pt x="185" y="92"/>
                  </a:cubicBezTo>
                  <a:cubicBezTo>
                    <a:pt x="185" y="62"/>
                    <a:pt x="185" y="62"/>
                    <a:pt x="185" y="62"/>
                  </a:cubicBezTo>
                  <a:lnTo>
                    <a:pt x="185" y="62"/>
                  </a:lnTo>
                  <a:lnTo>
                    <a:pt x="185" y="31"/>
                  </a:lnTo>
                  <a:lnTo>
                    <a:pt x="185" y="31"/>
                  </a:lnTo>
                  <a:lnTo>
                    <a:pt x="185" y="31"/>
                  </a:lnTo>
                  <a:cubicBezTo>
                    <a:pt x="185" y="0"/>
                    <a:pt x="185" y="0"/>
                    <a:pt x="185" y="0"/>
                  </a:cubicBezTo>
                  <a:lnTo>
                    <a:pt x="185" y="0"/>
                  </a:lnTo>
                  <a:cubicBezTo>
                    <a:pt x="185" y="31"/>
                    <a:pt x="155" y="31"/>
                    <a:pt x="155" y="31"/>
                  </a:cubicBezTo>
                  <a:cubicBezTo>
                    <a:pt x="124" y="31"/>
                    <a:pt x="124" y="31"/>
                    <a:pt x="124" y="31"/>
                  </a:cubicBezTo>
                  <a:cubicBezTo>
                    <a:pt x="124" y="31"/>
                    <a:pt x="124" y="0"/>
                    <a:pt x="93" y="0"/>
                  </a:cubicBezTo>
                  <a:cubicBezTo>
                    <a:pt x="31" y="31"/>
                    <a:pt x="31" y="31"/>
                    <a:pt x="31" y="31"/>
                  </a:cubicBezTo>
                  <a:cubicBezTo>
                    <a:pt x="0" y="62"/>
                    <a:pt x="0" y="62"/>
                    <a:pt x="0" y="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3" name="Freeform 175"/>
            <p:cNvSpPr>
              <a:spLocks noChangeArrowheads="1"/>
            </p:cNvSpPr>
            <p:nvPr/>
          </p:nvSpPr>
          <p:spPr bwMode="auto">
            <a:xfrm>
              <a:off x="2297113" y="1524000"/>
              <a:ext cx="66675" cy="77788"/>
            </a:xfrm>
            <a:custGeom>
              <a:avLst/>
              <a:gdLst>
                <a:gd name="T0" fmla="*/ 0 w 187"/>
                <a:gd name="T1" fmla="*/ 61 h 218"/>
                <a:gd name="T2" fmla="*/ 0 w 187"/>
                <a:gd name="T3" fmla="*/ 61 h 218"/>
                <a:gd name="T4" fmla="*/ 0 w 187"/>
                <a:gd name="T5" fmla="*/ 61 h 218"/>
                <a:gd name="T6" fmla="*/ 30 w 187"/>
                <a:gd name="T7" fmla="*/ 61 h 218"/>
                <a:gd name="T8" fmla="*/ 30 w 187"/>
                <a:gd name="T9" fmla="*/ 61 h 218"/>
                <a:gd name="T10" fmla="*/ 62 w 187"/>
                <a:gd name="T11" fmla="*/ 93 h 218"/>
                <a:gd name="T12" fmla="*/ 62 w 187"/>
                <a:gd name="T13" fmla="*/ 124 h 218"/>
                <a:gd name="T14" fmla="*/ 62 w 187"/>
                <a:gd name="T15" fmla="*/ 155 h 218"/>
                <a:gd name="T16" fmla="*/ 62 w 187"/>
                <a:gd name="T17" fmla="*/ 185 h 218"/>
                <a:gd name="T18" fmla="*/ 93 w 187"/>
                <a:gd name="T19" fmla="*/ 217 h 218"/>
                <a:gd name="T20" fmla="*/ 93 w 187"/>
                <a:gd name="T21" fmla="*/ 217 h 218"/>
                <a:gd name="T22" fmla="*/ 93 w 187"/>
                <a:gd name="T23" fmla="*/ 217 h 218"/>
                <a:gd name="T24" fmla="*/ 124 w 187"/>
                <a:gd name="T25" fmla="*/ 217 h 218"/>
                <a:gd name="T26" fmla="*/ 124 w 187"/>
                <a:gd name="T27" fmla="*/ 217 h 218"/>
                <a:gd name="T28" fmla="*/ 154 w 187"/>
                <a:gd name="T29" fmla="*/ 185 h 218"/>
                <a:gd name="T30" fmla="*/ 154 w 187"/>
                <a:gd name="T31" fmla="*/ 185 h 218"/>
                <a:gd name="T32" fmla="*/ 154 w 187"/>
                <a:gd name="T33" fmla="*/ 185 h 218"/>
                <a:gd name="T34" fmla="*/ 186 w 187"/>
                <a:gd name="T35" fmla="*/ 185 h 218"/>
                <a:gd name="T36" fmla="*/ 186 w 187"/>
                <a:gd name="T37" fmla="*/ 155 h 218"/>
                <a:gd name="T38" fmla="*/ 186 w 187"/>
                <a:gd name="T39" fmla="*/ 124 h 218"/>
                <a:gd name="T40" fmla="*/ 186 w 187"/>
                <a:gd name="T41" fmla="*/ 124 h 218"/>
                <a:gd name="T42" fmla="*/ 186 w 187"/>
                <a:gd name="T43" fmla="*/ 124 h 218"/>
                <a:gd name="T44" fmla="*/ 154 w 187"/>
                <a:gd name="T45" fmla="*/ 93 h 218"/>
                <a:gd name="T46" fmla="*/ 154 w 187"/>
                <a:gd name="T47" fmla="*/ 93 h 218"/>
                <a:gd name="T48" fmla="*/ 124 w 187"/>
                <a:gd name="T49" fmla="*/ 61 h 218"/>
                <a:gd name="T50" fmla="*/ 124 w 187"/>
                <a:gd name="T51" fmla="*/ 61 h 218"/>
                <a:gd name="T52" fmla="*/ 124 w 187"/>
                <a:gd name="T53" fmla="*/ 61 h 218"/>
                <a:gd name="T54" fmla="*/ 124 w 187"/>
                <a:gd name="T55" fmla="*/ 0 h 218"/>
                <a:gd name="T56" fmla="*/ 154 w 187"/>
                <a:gd name="T57" fmla="*/ 0 h 218"/>
                <a:gd name="T58" fmla="*/ 154 w 187"/>
                <a:gd name="T59" fmla="*/ 0 h 218"/>
                <a:gd name="T60" fmla="*/ 186 w 187"/>
                <a:gd name="T61" fmla="*/ 31 h 218"/>
                <a:gd name="T62" fmla="*/ 186 w 187"/>
                <a:gd name="T63" fmla="*/ 0 h 218"/>
                <a:gd name="T64" fmla="*/ 186 w 187"/>
                <a:gd name="T65" fmla="*/ 0 h 218"/>
                <a:gd name="T66" fmla="*/ 186 w 187"/>
                <a:gd name="T67" fmla="*/ 0 h 218"/>
                <a:gd name="T68" fmla="*/ 186 w 187"/>
                <a:gd name="T69" fmla="*/ 0 h 218"/>
                <a:gd name="T70" fmla="*/ 186 w 187"/>
                <a:gd name="T71" fmla="*/ 0 h 218"/>
                <a:gd name="T72" fmla="*/ 154 w 187"/>
                <a:gd name="T73" fmla="*/ 0 h 218"/>
                <a:gd name="T74" fmla="*/ 124 w 187"/>
                <a:gd name="T75" fmla="*/ 0 h 218"/>
                <a:gd name="T76" fmla="*/ 62 w 187"/>
                <a:gd name="T77" fmla="*/ 31 h 218"/>
                <a:gd name="T78" fmla="*/ 62 w 187"/>
                <a:gd name="T79" fmla="*/ 31 h 218"/>
                <a:gd name="T80" fmla="*/ 0 w 187"/>
                <a:gd name="T81" fmla="*/ 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218">
                  <a:moveTo>
                    <a:pt x="0" y="61"/>
                  </a:moveTo>
                  <a:lnTo>
                    <a:pt x="0" y="61"/>
                  </a:lnTo>
                  <a:lnTo>
                    <a:pt x="0" y="61"/>
                  </a:lnTo>
                  <a:lnTo>
                    <a:pt x="30" y="61"/>
                  </a:lnTo>
                  <a:lnTo>
                    <a:pt x="30" y="61"/>
                  </a:lnTo>
                  <a:lnTo>
                    <a:pt x="62" y="93"/>
                  </a:lnTo>
                  <a:cubicBezTo>
                    <a:pt x="62" y="124"/>
                    <a:pt x="62" y="124"/>
                    <a:pt x="62" y="124"/>
                  </a:cubicBezTo>
                  <a:cubicBezTo>
                    <a:pt x="62" y="155"/>
                    <a:pt x="62" y="155"/>
                    <a:pt x="62" y="155"/>
                  </a:cubicBezTo>
                  <a:cubicBezTo>
                    <a:pt x="62" y="185"/>
                    <a:pt x="62" y="185"/>
                    <a:pt x="62" y="185"/>
                  </a:cubicBezTo>
                  <a:cubicBezTo>
                    <a:pt x="93" y="185"/>
                    <a:pt x="93" y="185"/>
                    <a:pt x="93" y="217"/>
                  </a:cubicBezTo>
                  <a:lnTo>
                    <a:pt x="93" y="217"/>
                  </a:lnTo>
                  <a:lnTo>
                    <a:pt x="93" y="217"/>
                  </a:lnTo>
                  <a:cubicBezTo>
                    <a:pt x="124" y="217"/>
                    <a:pt x="124" y="217"/>
                    <a:pt x="124" y="217"/>
                  </a:cubicBezTo>
                  <a:lnTo>
                    <a:pt x="124" y="217"/>
                  </a:lnTo>
                  <a:cubicBezTo>
                    <a:pt x="124" y="217"/>
                    <a:pt x="154" y="217"/>
                    <a:pt x="154" y="185"/>
                  </a:cubicBezTo>
                  <a:lnTo>
                    <a:pt x="154" y="185"/>
                  </a:lnTo>
                  <a:lnTo>
                    <a:pt x="154" y="185"/>
                  </a:lnTo>
                  <a:lnTo>
                    <a:pt x="186" y="185"/>
                  </a:lnTo>
                  <a:cubicBezTo>
                    <a:pt x="186" y="155"/>
                    <a:pt x="186" y="155"/>
                    <a:pt x="186" y="155"/>
                  </a:cubicBezTo>
                  <a:cubicBezTo>
                    <a:pt x="186" y="155"/>
                    <a:pt x="186" y="155"/>
                    <a:pt x="186" y="124"/>
                  </a:cubicBezTo>
                  <a:lnTo>
                    <a:pt x="186" y="124"/>
                  </a:lnTo>
                  <a:lnTo>
                    <a:pt x="186" y="124"/>
                  </a:lnTo>
                  <a:cubicBezTo>
                    <a:pt x="154" y="124"/>
                    <a:pt x="154" y="124"/>
                    <a:pt x="154" y="93"/>
                  </a:cubicBezTo>
                  <a:lnTo>
                    <a:pt x="154" y="93"/>
                  </a:lnTo>
                  <a:lnTo>
                    <a:pt x="124" y="61"/>
                  </a:lnTo>
                  <a:lnTo>
                    <a:pt x="124" y="61"/>
                  </a:lnTo>
                  <a:lnTo>
                    <a:pt x="124" y="61"/>
                  </a:lnTo>
                  <a:cubicBezTo>
                    <a:pt x="124" y="31"/>
                    <a:pt x="124" y="31"/>
                    <a:pt x="124" y="0"/>
                  </a:cubicBezTo>
                  <a:lnTo>
                    <a:pt x="154" y="0"/>
                  </a:lnTo>
                  <a:lnTo>
                    <a:pt x="154" y="0"/>
                  </a:lnTo>
                  <a:lnTo>
                    <a:pt x="186" y="31"/>
                  </a:lnTo>
                  <a:lnTo>
                    <a:pt x="186" y="0"/>
                  </a:lnTo>
                  <a:lnTo>
                    <a:pt x="186" y="0"/>
                  </a:lnTo>
                  <a:lnTo>
                    <a:pt x="186" y="0"/>
                  </a:lnTo>
                  <a:lnTo>
                    <a:pt x="186" y="0"/>
                  </a:lnTo>
                  <a:lnTo>
                    <a:pt x="186" y="0"/>
                  </a:lnTo>
                  <a:cubicBezTo>
                    <a:pt x="186" y="0"/>
                    <a:pt x="186" y="0"/>
                    <a:pt x="154" y="0"/>
                  </a:cubicBezTo>
                  <a:cubicBezTo>
                    <a:pt x="154" y="0"/>
                    <a:pt x="154" y="0"/>
                    <a:pt x="124" y="0"/>
                  </a:cubicBezTo>
                  <a:cubicBezTo>
                    <a:pt x="93" y="0"/>
                    <a:pt x="62" y="31"/>
                    <a:pt x="62" y="31"/>
                  </a:cubicBezTo>
                  <a:lnTo>
                    <a:pt x="62" y="31"/>
                  </a:lnTo>
                  <a:cubicBezTo>
                    <a:pt x="62" y="31"/>
                    <a:pt x="30" y="61"/>
                    <a:pt x="0" y="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4" name="Freeform 176"/>
            <p:cNvSpPr>
              <a:spLocks noChangeArrowheads="1"/>
            </p:cNvSpPr>
            <p:nvPr/>
          </p:nvSpPr>
          <p:spPr bwMode="auto">
            <a:xfrm>
              <a:off x="868363" y="1033463"/>
              <a:ext cx="1674812" cy="625475"/>
            </a:xfrm>
            <a:custGeom>
              <a:avLst/>
              <a:gdLst>
                <a:gd name="T0" fmla="*/ 2759 w 4651"/>
                <a:gd name="T1" fmla="*/ 155 h 1737"/>
                <a:gd name="T2" fmla="*/ 2604 w 4651"/>
                <a:gd name="T3" fmla="*/ 124 h 1737"/>
                <a:gd name="T4" fmla="*/ 2418 w 4651"/>
                <a:gd name="T5" fmla="*/ 155 h 1737"/>
                <a:gd name="T6" fmla="*/ 2325 w 4651"/>
                <a:gd name="T7" fmla="*/ 186 h 1737"/>
                <a:gd name="T8" fmla="*/ 2139 w 4651"/>
                <a:gd name="T9" fmla="*/ 186 h 1737"/>
                <a:gd name="T10" fmla="*/ 2046 w 4651"/>
                <a:gd name="T11" fmla="*/ 155 h 1737"/>
                <a:gd name="T12" fmla="*/ 1829 w 4651"/>
                <a:gd name="T13" fmla="*/ 155 h 1737"/>
                <a:gd name="T14" fmla="*/ 1767 w 4651"/>
                <a:gd name="T15" fmla="*/ 186 h 1737"/>
                <a:gd name="T16" fmla="*/ 1643 w 4651"/>
                <a:gd name="T17" fmla="*/ 155 h 1737"/>
                <a:gd name="T18" fmla="*/ 1457 w 4651"/>
                <a:gd name="T19" fmla="*/ 186 h 1737"/>
                <a:gd name="T20" fmla="*/ 1147 w 4651"/>
                <a:gd name="T21" fmla="*/ 62 h 1737"/>
                <a:gd name="T22" fmla="*/ 931 w 4651"/>
                <a:gd name="T23" fmla="*/ 93 h 1737"/>
                <a:gd name="T24" fmla="*/ 837 w 4651"/>
                <a:gd name="T25" fmla="*/ 62 h 1737"/>
                <a:gd name="T26" fmla="*/ 683 w 4651"/>
                <a:gd name="T27" fmla="*/ 0 h 1737"/>
                <a:gd name="T28" fmla="*/ 496 w 4651"/>
                <a:gd name="T29" fmla="*/ 62 h 1737"/>
                <a:gd name="T30" fmla="*/ 248 w 4651"/>
                <a:gd name="T31" fmla="*/ 93 h 1737"/>
                <a:gd name="T32" fmla="*/ 0 w 4651"/>
                <a:gd name="T33" fmla="*/ 589 h 1737"/>
                <a:gd name="T34" fmla="*/ 63 w 4651"/>
                <a:gd name="T35" fmla="*/ 620 h 1737"/>
                <a:gd name="T36" fmla="*/ 187 w 4651"/>
                <a:gd name="T37" fmla="*/ 713 h 1737"/>
                <a:gd name="T38" fmla="*/ 403 w 4651"/>
                <a:gd name="T39" fmla="*/ 775 h 1737"/>
                <a:gd name="T40" fmla="*/ 527 w 4651"/>
                <a:gd name="T41" fmla="*/ 899 h 1737"/>
                <a:gd name="T42" fmla="*/ 559 w 4651"/>
                <a:gd name="T43" fmla="*/ 1053 h 1737"/>
                <a:gd name="T44" fmla="*/ 683 w 4651"/>
                <a:gd name="T45" fmla="*/ 1116 h 1737"/>
                <a:gd name="T46" fmla="*/ 837 w 4651"/>
                <a:gd name="T47" fmla="*/ 1240 h 1737"/>
                <a:gd name="T48" fmla="*/ 961 w 4651"/>
                <a:gd name="T49" fmla="*/ 1301 h 1737"/>
                <a:gd name="T50" fmla="*/ 2511 w 4651"/>
                <a:gd name="T51" fmla="*/ 1301 h 1737"/>
                <a:gd name="T52" fmla="*/ 2604 w 4651"/>
                <a:gd name="T53" fmla="*/ 1364 h 1737"/>
                <a:gd name="T54" fmla="*/ 2759 w 4651"/>
                <a:gd name="T55" fmla="*/ 1364 h 1737"/>
                <a:gd name="T56" fmla="*/ 2852 w 4651"/>
                <a:gd name="T57" fmla="*/ 1395 h 1737"/>
                <a:gd name="T58" fmla="*/ 3162 w 4651"/>
                <a:gd name="T59" fmla="*/ 1488 h 1737"/>
                <a:gd name="T60" fmla="*/ 3255 w 4651"/>
                <a:gd name="T61" fmla="*/ 1612 h 1737"/>
                <a:gd name="T62" fmla="*/ 3317 w 4651"/>
                <a:gd name="T63" fmla="*/ 1705 h 1737"/>
                <a:gd name="T64" fmla="*/ 3534 w 4651"/>
                <a:gd name="T65" fmla="*/ 1643 h 1737"/>
                <a:gd name="T66" fmla="*/ 3813 w 4651"/>
                <a:gd name="T67" fmla="*/ 1549 h 1737"/>
                <a:gd name="T68" fmla="*/ 3906 w 4651"/>
                <a:gd name="T69" fmla="*/ 1457 h 1737"/>
                <a:gd name="T70" fmla="*/ 4122 w 4651"/>
                <a:gd name="T71" fmla="*/ 1240 h 1737"/>
                <a:gd name="T72" fmla="*/ 4370 w 4651"/>
                <a:gd name="T73" fmla="*/ 1240 h 1737"/>
                <a:gd name="T74" fmla="*/ 4650 w 4651"/>
                <a:gd name="T75" fmla="*/ 1085 h 1737"/>
                <a:gd name="T76" fmla="*/ 4494 w 4651"/>
                <a:gd name="T77" fmla="*/ 1085 h 1737"/>
                <a:gd name="T78" fmla="*/ 4464 w 4651"/>
                <a:gd name="T79" fmla="*/ 992 h 1737"/>
                <a:gd name="T80" fmla="*/ 4309 w 4651"/>
                <a:gd name="T81" fmla="*/ 929 h 1737"/>
                <a:gd name="T82" fmla="*/ 4278 w 4651"/>
                <a:gd name="T83" fmla="*/ 805 h 1737"/>
                <a:gd name="T84" fmla="*/ 4216 w 4651"/>
                <a:gd name="T85" fmla="*/ 681 h 1737"/>
                <a:gd name="T86" fmla="*/ 4154 w 4651"/>
                <a:gd name="T87" fmla="*/ 744 h 1737"/>
                <a:gd name="T88" fmla="*/ 3998 w 4651"/>
                <a:gd name="T89" fmla="*/ 775 h 1737"/>
                <a:gd name="T90" fmla="*/ 3874 w 4651"/>
                <a:gd name="T91" fmla="*/ 681 h 1737"/>
                <a:gd name="T92" fmla="*/ 3844 w 4651"/>
                <a:gd name="T93" fmla="*/ 589 h 1737"/>
                <a:gd name="T94" fmla="*/ 3658 w 4651"/>
                <a:gd name="T95" fmla="*/ 527 h 1737"/>
                <a:gd name="T96" fmla="*/ 3503 w 4651"/>
                <a:gd name="T97" fmla="*/ 527 h 1737"/>
                <a:gd name="T98" fmla="*/ 3441 w 4651"/>
                <a:gd name="T99" fmla="*/ 744 h 1737"/>
                <a:gd name="T100" fmla="*/ 3441 w 4651"/>
                <a:gd name="T101" fmla="*/ 992 h 1737"/>
                <a:gd name="T102" fmla="*/ 3441 w 4651"/>
                <a:gd name="T103" fmla="*/ 1209 h 1737"/>
                <a:gd name="T104" fmla="*/ 3286 w 4651"/>
                <a:gd name="T105" fmla="*/ 1209 h 1737"/>
                <a:gd name="T106" fmla="*/ 3193 w 4651"/>
                <a:gd name="T107" fmla="*/ 1023 h 1737"/>
                <a:gd name="T108" fmla="*/ 2914 w 4651"/>
                <a:gd name="T109" fmla="*/ 929 h 1737"/>
                <a:gd name="T110" fmla="*/ 2635 w 4651"/>
                <a:gd name="T111" fmla="*/ 868 h 1737"/>
                <a:gd name="T112" fmla="*/ 2480 w 4651"/>
                <a:gd name="T113" fmla="*/ 681 h 1737"/>
                <a:gd name="T114" fmla="*/ 2604 w 4651"/>
                <a:gd name="T115" fmla="*/ 496 h 1737"/>
                <a:gd name="T116" fmla="*/ 2635 w 4651"/>
                <a:gd name="T117" fmla="*/ 433 h 1737"/>
                <a:gd name="T118" fmla="*/ 2759 w 4651"/>
                <a:gd name="T119" fmla="*/ 403 h 1737"/>
                <a:gd name="T120" fmla="*/ 2883 w 4651"/>
                <a:gd name="T121" fmla="*/ 372 h 1737"/>
                <a:gd name="T122" fmla="*/ 2883 w 4651"/>
                <a:gd name="T123" fmla="*/ 186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51" h="1737">
                  <a:moveTo>
                    <a:pt x="2945" y="186"/>
                  </a:moveTo>
                  <a:lnTo>
                    <a:pt x="2945" y="186"/>
                  </a:lnTo>
                  <a:cubicBezTo>
                    <a:pt x="2914" y="186"/>
                    <a:pt x="2914" y="155"/>
                    <a:pt x="2914" y="155"/>
                  </a:cubicBezTo>
                  <a:lnTo>
                    <a:pt x="2914" y="155"/>
                  </a:lnTo>
                  <a:cubicBezTo>
                    <a:pt x="2914" y="124"/>
                    <a:pt x="2883" y="93"/>
                    <a:pt x="2852" y="93"/>
                  </a:cubicBezTo>
                  <a:lnTo>
                    <a:pt x="2852" y="93"/>
                  </a:lnTo>
                  <a:cubicBezTo>
                    <a:pt x="2821" y="93"/>
                    <a:pt x="2821" y="124"/>
                    <a:pt x="2790" y="124"/>
                  </a:cubicBezTo>
                  <a:cubicBezTo>
                    <a:pt x="2759" y="155"/>
                    <a:pt x="2759" y="155"/>
                    <a:pt x="2759" y="155"/>
                  </a:cubicBezTo>
                  <a:cubicBezTo>
                    <a:pt x="2759" y="124"/>
                    <a:pt x="2759" y="124"/>
                    <a:pt x="2759" y="124"/>
                  </a:cubicBezTo>
                  <a:cubicBezTo>
                    <a:pt x="2759" y="124"/>
                    <a:pt x="2759" y="93"/>
                    <a:pt x="2759" y="62"/>
                  </a:cubicBezTo>
                  <a:cubicBezTo>
                    <a:pt x="2728" y="62"/>
                    <a:pt x="2697" y="62"/>
                    <a:pt x="2666" y="62"/>
                  </a:cubicBezTo>
                  <a:lnTo>
                    <a:pt x="2635" y="62"/>
                  </a:lnTo>
                  <a:lnTo>
                    <a:pt x="2635" y="62"/>
                  </a:lnTo>
                  <a:cubicBezTo>
                    <a:pt x="2604" y="62"/>
                    <a:pt x="2604" y="62"/>
                    <a:pt x="2604" y="62"/>
                  </a:cubicBezTo>
                  <a:lnTo>
                    <a:pt x="2604" y="62"/>
                  </a:lnTo>
                  <a:cubicBezTo>
                    <a:pt x="2635" y="93"/>
                    <a:pt x="2604" y="124"/>
                    <a:pt x="2604" y="124"/>
                  </a:cubicBezTo>
                  <a:cubicBezTo>
                    <a:pt x="2604" y="124"/>
                    <a:pt x="2604" y="124"/>
                    <a:pt x="2573" y="155"/>
                  </a:cubicBezTo>
                  <a:cubicBezTo>
                    <a:pt x="2542" y="155"/>
                    <a:pt x="2542" y="155"/>
                    <a:pt x="2542" y="155"/>
                  </a:cubicBezTo>
                  <a:lnTo>
                    <a:pt x="2542" y="155"/>
                  </a:lnTo>
                  <a:cubicBezTo>
                    <a:pt x="2511" y="155"/>
                    <a:pt x="2511" y="155"/>
                    <a:pt x="2511" y="155"/>
                  </a:cubicBezTo>
                  <a:lnTo>
                    <a:pt x="2511" y="155"/>
                  </a:lnTo>
                  <a:cubicBezTo>
                    <a:pt x="2511" y="186"/>
                    <a:pt x="2480" y="217"/>
                    <a:pt x="2480" y="217"/>
                  </a:cubicBezTo>
                  <a:cubicBezTo>
                    <a:pt x="2449" y="279"/>
                    <a:pt x="2449" y="279"/>
                    <a:pt x="2449" y="279"/>
                  </a:cubicBezTo>
                  <a:cubicBezTo>
                    <a:pt x="2418" y="155"/>
                    <a:pt x="2418" y="155"/>
                    <a:pt x="2418" y="155"/>
                  </a:cubicBezTo>
                  <a:cubicBezTo>
                    <a:pt x="2418" y="124"/>
                    <a:pt x="2418" y="124"/>
                    <a:pt x="2418" y="124"/>
                  </a:cubicBezTo>
                  <a:cubicBezTo>
                    <a:pt x="2418" y="155"/>
                    <a:pt x="2387" y="155"/>
                    <a:pt x="2387" y="155"/>
                  </a:cubicBezTo>
                  <a:lnTo>
                    <a:pt x="2387" y="155"/>
                  </a:lnTo>
                  <a:cubicBezTo>
                    <a:pt x="2387" y="155"/>
                    <a:pt x="2387" y="186"/>
                    <a:pt x="2356" y="186"/>
                  </a:cubicBezTo>
                  <a:lnTo>
                    <a:pt x="2356" y="186"/>
                  </a:lnTo>
                  <a:lnTo>
                    <a:pt x="2325" y="186"/>
                  </a:lnTo>
                  <a:lnTo>
                    <a:pt x="2325" y="186"/>
                  </a:lnTo>
                  <a:lnTo>
                    <a:pt x="2325" y="186"/>
                  </a:lnTo>
                  <a:cubicBezTo>
                    <a:pt x="2294" y="186"/>
                    <a:pt x="2294" y="186"/>
                    <a:pt x="2294" y="186"/>
                  </a:cubicBezTo>
                  <a:cubicBezTo>
                    <a:pt x="2294" y="186"/>
                    <a:pt x="2294" y="186"/>
                    <a:pt x="2263" y="186"/>
                  </a:cubicBezTo>
                  <a:lnTo>
                    <a:pt x="2263" y="186"/>
                  </a:lnTo>
                  <a:cubicBezTo>
                    <a:pt x="2263" y="186"/>
                    <a:pt x="2232" y="186"/>
                    <a:pt x="2232" y="155"/>
                  </a:cubicBezTo>
                  <a:lnTo>
                    <a:pt x="2232" y="155"/>
                  </a:lnTo>
                  <a:lnTo>
                    <a:pt x="2232" y="155"/>
                  </a:lnTo>
                  <a:cubicBezTo>
                    <a:pt x="2201" y="155"/>
                    <a:pt x="2201" y="155"/>
                    <a:pt x="2201" y="186"/>
                  </a:cubicBezTo>
                  <a:cubicBezTo>
                    <a:pt x="2170" y="186"/>
                    <a:pt x="2170" y="186"/>
                    <a:pt x="2139" y="186"/>
                  </a:cubicBezTo>
                  <a:lnTo>
                    <a:pt x="2139" y="186"/>
                  </a:lnTo>
                  <a:lnTo>
                    <a:pt x="2139" y="186"/>
                  </a:lnTo>
                  <a:cubicBezTo>
                    <a:pt x="2108" y="186"/>
                    <a:pt x="2108" y="186"/>
                    <a:pt x="2077" y="186"/>
                  </a:cubicBezTo>
                  <a:cubicBezTo>
                    <a:pt x="2077" y="155"/>
                    <a:pt x="2077" y="155"/>
                    <a:pt x="2077" y="155"/>
                  </a:cubicBezTo>
                  <a:lnTo>
                    <a:pt x="2077" y="155"/>
                  </a:lnTo>
                  <a:cubicBezTo>
                    <a:pt x="2046" y="155"/>
                    <a:pt x="2046" y="155"/>
                    <a:pt x="2046" y="155"/>
                  </a:cubicBezTo>
                  <a:lnTo>
                    <a:pt x="2046" y="155"/>
                  </a:lnTo>
                  <a:lnTo>
                    <a:pt x="2046" y="155"/>
                  </a:lnTo>
                  <a:lnTo>
                    <a:pt x="2015" y="155"/>
                  </a:lnTo>
                  <a:cubicBezTo>
                    <a:pt x="2015" y="155"/>
                    <a:pt x="2015" y="155"/>
                    <a:pt x="1984" y="155"/>
                  </a:cubicBezTo>
                  <a:lnTo>
                    <a:pt x="1984" y="155"/>
                  </a:lnTo>
                  <a:cubicBezTo>
                    <a:pt x="1953" y="155"/>
                    <a:pt x="1953" y="124"/>
                    <a:pt x="1922" y="124"/>
                  </a:cubicBezTo>
                  <a:cubicBezTo>
                    <a:pt x="1922" y="124"/>
                    <a:pt x="1922" y="124"/>
                    <a:pt x="1891" y="155"/>
                  </a:cubicBezTo>
                  <a:cubicBezTo>
                    <a:pt x="1891" y="155"/>
                    <a:pt x="1891" y="155"/>
                    <a:pt x="1860" y="155"/>
                  </a:cubicBezTo>
                  <a:lnTo>
                    <a:pt x="1860" y="155"/>
                  </a:lnTo>
                  <a:lnTo>
                    <a:pt x="1829" y="155"/>
                  </a:lnTo>
                  <a:lnTo>
                    <a:pt x="1860" y="155"/>
                  </a:lnTo>
                  <a:cubicBezTo>
                    <a:pt x="1860" y="186"/>
                    <a:pt x="1860" y="186"/>
                    <a:pt x="1860" y="186"/>
                  </a:cubicBezTo>
                  <a:cubicBezTo>
                    <a:pt x="1860" y="217"/>
                    <a:pt x="1860" y="248"/>
                    <a:pt x="1860" y="248"/>
                  </a:cubicBezTo>
                  <a:cubicBezTo>
                    <a:pt x="1829" y="310"/>
                    <a:pt x="1829" y="310"/>
                    <a:pt x="1829" y="310"/>
                  </a:cubicBezTo>
                  <a:cubicBezTo>
                    <a:pt x="1829" y="248"/>
                    <a:pt x="1829" y="248"/>
                    <a:pt x="1829" y="248"/>
                  </a:cubicBezTo>
                  <a:cubicBezTo>
                    <a:pt x="1799" y="248"/>
                    <a:pt x="1799" y="217"/>
                    <a:pt x="1799" y="217"/>
                  </a:cubicBezTo>
                  <a:lnTo>
                    <a:pt x="1799" y="217"/>
                  </a:lnTo>
                  <a:cubicBezTo>
                    <a:pt x="1767" y="186"/>
                    <a:pt x="1767" y="186"/>
                    <a:pt x="1767" y="186"/>
                  </a:cubicBezTo>
                  <a:lnTo>
                    <a:pt x="1767" y="186"/>
                  </a:lnTo>
                  <a:lnTo>
                    <a:pt x="1767" y="186"/>
                  </a:lnTo>
                  <a:lnTo>
                    <a:pt x="1736" y="186"/>
                  </a:lnTo>
                  <a:lnTo>
                    <a:pt x="1705" y="186"/>
                  </a:lnTo>
                  <a:cubicBezTo>
                    <a:pt x="1705" y="155"/>
                    <a:pt x="1705" y="155"/>
                    <a:pt x="1675" y="155"/>
                  </a:cubicBezTo>
                  <a:lnTo>
                    <a:pt x="1675" y="155"/>
                  </a:lnTo>
                  <a:lnTo>
                    <a:pt x="1675" y="155"/>
                  </a:lnTo>
                  <a:lnTo>
                    <a:pt x="1643" y="155"/>
                  </a:lnTo>
                  <a:lnTo>
                    <a:pt x="1643" y="155"/>
                  </a:lnTo>
                  <a:lnTo>
                    <a:pt x="1643" y="155"/>
                  </a:lnTo>
                  <a:lnTo>
                    <a:pt x="1612" y="186"/>
                  </a:lnTo>
                  <a:cubicBezTo>
                    <a:pt x="1612" y="186"/>
                    <a:pt x="1612" y="186"/>
                    <a:pt x="1581" y="186"/>
                  </a:cubicBezTo>
                  <a:lnTo>
                    <a:pt x="1551" y="186"/>
                  </a:lnTo>
                  <a:cubicBezTo>
                    <a:pt x="1519" y="186"/>
                    <a:pt x="1519" y="186"/>
                    <a:pt x="1519" y="186"/>
                  </a:cubicBezTo>
                  <a:cubicBezTo>
                    <a:pt x="1519" y="186"/>
                    <a:pt x="1519" y="186"/>
                    <a:pt x="1488" y="186"/>
                  </a:cubicBezTo>
                  <a:lnTo>
                    <a:pt x="1457" y="186"/>
                  </a:lnTo>
                  <a:lnTo>
                    <a:pt x="1427" y="186"/>
                  </a:lnTo>
                  <a:lnTo>
                    <a:pt x="1395" y="186"/>
                  </a:lnTo>
                  <a:cubicBezTo>
                    <a:pt x="1364" y="155"/>
                    <a:pt x="1364" y="155"/>
                    <a:pt x="1364" y="155"/>
                  </a:cubicBezTo>
                  <a:cubicBezTo>
                    <a:pt x="1395" y="93"/>
                    <a:pt x="1395" y="93"/>
                    <a:pt x="1395" y="93"/>
                  </a:cubicBezTo>
                  <a:cubicBezTo>
                    <a:pt x="1364" y="93"/>
                    <a:pt x="1303" y="93"/>
                    <a:pt x="1303" y="93"/>
                  </a:cubicBezTo>
                  <a:cubicBezTo>
                    <a:pt x="1271" y="93"/>
                    <a:pt x="1240" y="93"/>
                    <a:pt x="1209" y="93"/>
                  </a:cubicBezTo>
                  <a:lnTo>
                    <a:pt x="1209" y="93"/>
                  </a:lnTo>
                  <a:cubicBezTo>
                    <a:pt x="1179" y="62"/>
                    <a:pt x="1147" y="62"/>
                    <a:pt x="1147" y="62"/>
                  </a:cubicBezTo>
                  <a:lnTo>
                    <a:pt x="1147" y="62"/>
                  </a:lnTo>
                  <a:lnTo>
                    <a:pt x="1147" y="62"/>
                  </a:lnTo>
                  <a:cubicBezTo>
                    <a:pt x="1116" y="62"/>
                    <a:pt x="1116" y="62"/>
                    <a:pt x="1085" y="62"/>
                  </a:cubicBezTo>
                  <a:cubicBezTo>
                    <a:pt x="1085" y="62"/>
                    <a:pt x="1055" y="62"/>
                    <a:pt x="992" y="62"/>
                  </a:cubicBezTo>
                  <a:lnTo>
                    <a:pt x="992" y="62"/>
                  </a:lnTo>
                  <a:lnTo>
                    <a:pt x="992" y="62"/>
                  </a:lnTo>
                  <a:lnTo>
                    <a:pt x="961" y="62"/>
                  </a:lnTo>
                  <a:cubicBezTo>
                    <a:pt x="961" y="93"/>
                    <a:pt x="931" y="93"/>
                    <a:pt x="931" y="93"/>
                  </a:cubicBezTo>
                  <a:lnTo>
                    <a:pt x="931" y="93"/>
                  </a:lnTo>
                  <a:lnTo>
                    <a:pt x="931" y="93"/>
                  </a:lnTo>
                  <a:lnTo>
                    <a:pt x="931" y="93"/>
                  </a:lnTo>
                  <a:cubicBezTo>
                    <a:pt x="931" y="93"/>
                    <a:pt x="931" y="93"/>
                    <a:pt x="899" y="93"/>
                  </a:cubicBezTo>
                  <a:cubicBezTo>
                    <a:pt x="899" y="93"/>
                    <a:pt x="899" y="62"/>
                    <a:pt x="868" y="62"/>
                  </a:cubicBezTo>
                  <a:lnTo>
                    <a:pt x="868" y="62"/>
                  </a:lnTo>
                  <a:cubicBezTo>
                    <a:pt x="868" y="62"/>
                    <a:pt x="868" y="62"/>
                    <a:pt x="868" y="31"/>
                  </a:cubicBezTo>
                  <a:cubicBezTo>
                    <a:pt x="837" y="62"/>
                    <a:pt x="837" y="62"/>
                    <a:pt x="837" y="62"/>
                  </a:cubicBezTo>
                  <a:cubicBezTo>
                    <a:pt x="837" y="93"/>
                    <a:pt x="837" y="93"/>
                    <a:pt x="807" y="93"/>
                  </a:cubicBezTo>
                  <a:lnTo>
                    <a:pt x="775" y="62"/>
                  </a:lnTo>
                  <a:lnTo>
                    <a:pt x="775" y="62"/>
                  </a:lnTo>
                  <a:cubicBezTo>
                    <a:pt x="744" y="62"/>
                    <a:pt x="744" y="62"/>
                    <a:pt x="744" y="62"/>
                  </a:cubicBezTo>
                  <a:cubicBezTo>
                    <a:pt x="744" y="62"/>
                    <a:pt x="713" y="0"/>
                    <a:pt x="683" y="0"/>
                  </a:cubicBezTo>
                  <a:lnTo>
                    <a:pt x="683" y="0"/>
                  </a:lnTo>
                  <a:lnTo>
                    <a:pt x="683" y="0"/>
                  </a:lnTo>
                  <a:lnTo>
                    <a:pt x="683" y="0"/>
                  </a:lnTo>
                  <a:lnTo>
                    <a:pt x="683" y="0"/>
                  </a:lnTo>
                  <a:cubicBezTo>
                    <a:pt x="683" y="0"/>
                    <a:pt x="683" y="31"/>
                    <a:pt x="651" y="31"/>
                  </a:cubicBezTo>
                  <a:lnTo>
                    <a:pt x="620" y="31"/>
                  </a:lnTo>
                  <a:lnTo>
                    <a:pt x="620" y="31"/>
                  </a:lnTo>
                  <a:lnTo>
                    <a:pt x="620" y="31"/>
                  </a:lnTo>
                  <a:cubicBezTo>
                    <a:pt x="620" y="31"/>
                    <a:pt x="589" y="31"/>
                    <a:pt x="589" y="62"/>
                  </a:cubicBezTo>
                  <a:lnTo>
                    <a:pt x="559" y="62"/>
                  </a:lnTo>
                  <a:cubicBezTo>
                    <a:pt x="559" y="62"/>
                    <a:pt x="527" y="62"/>
                    <a:pt x="496" y="62"/>
                  </a:cubicBezTo>
                  <a:cubicBezTo>
                    <a:pt x="496" y="62"/>
                    <a:pt x="496" y="62"/>
                    <a:pt x="465" y="62"/>
                  </a:cubicBezTo>
                  <a:cubicBezTo>
                    <a:pt x="465" y="62"/>
                    <a:pt x="465" y="93"/>
                    <a:pt x="435" y="93"/>
                  </a:cubicBezTo>
                  <a:cubicBezTo>
                    <a:pt x="403" y="93"/>
                    <a:pt x="403" y="93"/>
                    <a:pt x="372" y="93"/>
                  </a:cubicBezTo>
                  <a:cubicBezTo>
                    <a:pt x="372" y="93"/>
                    <a:pt x="341" y="93"/>
                    <a:pt x="341" y="124"/>
                  </a:cubicBezTo>
                  <a:lnTo>
                    <a:pt x="341" y="124"/>
                  </a:lnTo>
                  <a:cubicBezTo>
                    <a:pt x="341" y="124"/>
                    <a:pt x="341" y="124"/>
                    <a:pt x="311" y="124"/>
                  </a:cubicBezTo>
                  <a:cubicBezTo>
                    <a:pt x="311" y="124"/>
                    <a:pt x="311" y="124"/>
                    <a:pt x="279" y="124"/>
                  </a:cubicBezTo>
                  <a:lnTo>
                    <a:pt x="248" y="93"/>
                  </a:lnTo>
                  <a:cubicBezTo>
                    <a:pt x="218" y="93"/>
                    <a:pt x="187" y="93"/>
                    <a:pt x="124" y="93"/>
                  </a:cubicBezTo>
                  <a:lnTo>
                    <a:pt x="124" y="93"/>
                  </a:lnTo>
                  <a:cubicBezTo>
                    <a:pt x="94" y="93"/>
                    <a:pt x="94" y="93"/>
                    <a:pt x="94" y="62"/>
                  </a:cubicBezTo>
                  <a:cubicBezTo>
                    <a:pt x="63" y="62"/>
                    <a:pt x="63" y="62"/>
                    <a:pt x="63" y="62"/>
                  </a:cubicBezTo>
                  <a:lnTo>
                    <a:pt x="31" y="62"/>
                  </a:lnTo>
                  <a:cubicBezTo>
                    <a:pt x="0" y="62"/>
                    <a:pt x="0" y="62"/>
                    <a:pt x="0" y="62"/>
                  </a:cubicBezTo>
                  <a:cubicBezTo>
                    <a:pt x="0" y="589"/>
                    <a:pt x="0" y="589"/>
                    <a:pt x="0" y="589"/>
                  </a:cubicBezTo>
                  <a:lnTo>
                    <a:pt x="0" y="589"/>
                  </a:lnTo>
                  <a:lnTo>
                    <a:pt x="0" y="589"/>
                  </a:lnTo>
                  <a:lnTo>
                    <a:pt x="0" y="589"/>
                  </a:lnTo>
                  <a:cubicBezTo>
                    <a:pt x="31" y="589"/>
                    <a:pt x="31" y="589"/>
                    <a:pt x="31" y="589"/>
                  </a:cubicBezTo>
                  <a:lnTo>
                    <a:pt x="31" y="620"/>
                  </a:lnTo>
                  <a:cubicBezTo>
                    <a:pt x="31" y="589"/>
                    <a:pt x="31" y="589"/>
                    <a:pt x="63" y="589"/>
                  </a:cubicBezTo>
                  <a:lnTo>
                    <a:pt x="63" y="589"/>
                  </a:lnTo>
                  <a:lnTo>
                    <a:pt x="63" y="589"/>
                  </a:lnTo>
                  <a:cubicBezTo>
                    <a:pt x="63" y="589"/>
                    <a:pt x="63" y="589"/>
                    <a:pt x="63" y="620"/>
                  </a:cubicBezTo>
                  <a:cubicBezTo>
                    <a:pt x="94" y="620"/>
                    <a:pt x="94" y="620"/>
                    <a:pt x="94" y="651"/>
                  </a:cubicBezTo>
                  <a:lnTo>
                    <a:pt x="94" y="651"/>
                  </a:lnTo>
                  <a:lnTo>
                    <a:pt x="94" y="651"/>
                  </a:lnTo>
                  <a:lnTo>
                    <a:pt x="94" y="651"/>
                  </a:lnTo>
                  <a:cubicBezTo>
                    <a:pt x="94" y="651"/>
                    <a:pt x="94" y="651"/>
                    <a:pt x="124" y="681"/>
                  </a:cubicBezTo>
                  <a:lnTo>
                    <a:pt x="124" y="681"/>
                  </a:lnTo>
                  <a:cubicBezTo>
                    <a:pt x="155" y="681"/>
                    <a:pt x="155" y="713"/>
                    <a:pt x="155" y="713"/>
                  </a:cubicBezTo>
                  <a:lnTo>
                    <a:pt x="187" y="713"/>
                  </a:lnTo>
                  <a:lnTo>
                    <a:pt x="218" y="713"/>
                  </a:lnTo>
                  <a:lnTo>
                    <a:pt x="248" y="713"/>
                  </a:lnTo>
                  <a:cubicBezTo>
                    <a:pt x="248" y="744"/>
                    <a:pt x="248" y="744"/>
                    <a:pt x="248" y="744"/>
                  </a:cubicBezTo>
                  <a:cubicBezTo>
                    <a:pt x="248" y="713"/>
                    <a:pt x="279" y="713"/>
                    <a:pt x="279" y="713"/>
                  </a:cubicBezTo>
                  <a:cubicBezTo>
                    <a:pt x="279" y="713"/>
                    <a:pt x="279" y="713"/>
                    <a:pt x="311" y="713"/>
                  </a:cubicBezTo>
                  <a:lnTo>
                    <a:pt x="311" y="713"/>
                  </a:lnTo>
                  <a:cubicBezTo>
                    <a:pt x="341" y="744"/>
                    <a:pt x="403" y="775"/>
                    <a:pt x="403" y="775"/>
                  </a:cubicBezTo>
                  <a:lnTo>
                    <a:pt x="403" y="775"/>
                  </a:lnTo>
                  <a:lnTo>
                    <a:pt x="403" y="805"/>
                  </a:lnTo>
                  <a:lnTo>
                    <a:pt x="403" y="805"/>
                  </a:lnTo>
                  <a:cubicBezTo>
                    <a:pt x="435" y="837"/>
                    <a:pt x="435" y="837"/>
                    <a:pt x="435" y="837"/>
                  </a:cubicBezTo>
                  <a:lnTo>
                    <a:pt x="435" y="868"/>
                  </a:lnTo>
                  <a:cubicBezTo>
                    <a:pt x="465" y="899"/>
                    <a:pt x="465" y="899"/>
                    <a:pt x="465" y="899"/>
                  </a:cubicBezTo>
                  <a:cubicBezTo>
                    <a:pt x="465" y="899"/>
                    <a:pt x="496" y="899"/>
                    <a:pt x="496" y="868"/>
                  </a:cubicBezTo>
                  <a:cubicBezTo>
                    <a:pt x="527" y="868"/>
                    <a:pt x="527" y="868"/>
                    <a:pt x="527" y="868"/>
                  </a:cubicBezTo>
                  <a:cubicBezTo>
                    <a:pt x="527" y="899"/>
                    <a:pt x="527" y="899"/>
                    <a:pt x="527" y="899"/>
                  </a:cubicBezTo>
                  <a:lnTo>
                    <a:pt x="527" y="899"/>
                  </a:lnTo>
                  <a:lnTo>
                    <a:pt x="527" y="899"/>
                  </a:lnTo>
                  <a:cubicBezTo>
                    <a:pt x="527" y="899"/>
                    <a:pt x="527" y="929"/>
                    <a:pt x="559" y="929"/>
                  </a:cubicBezTo>
                  <a:cubicBezTo>
                    <a:pt x="559" y="929"/>
                    <a:pt x="559" y="929"/>
                    <a:pt x="559" y="960"/>
                  </a:cubicBezTo>
                  <a:lnTo>
                    <a:pt x="559" y="960"/>
                  </a:lnTo>
                  <a:lnTo>
                    <a:pt x="559" y="992"/>
                  </a:lnTo>
                  <a:cubicBezTo>
                    <a:pt x="559" y="992"/>
                    <a:pt x="589" y="1023"/>
                    <a:pt x="559" y="1023"/>
                  </a:cubicBezTo>
                  <a:lnTo>
                    <a:pt x="559" y="1053"/>
                  </a:lnTo>
                  <a:cubicBezTo>
                    <a:pt x="589" y="1023"/>
                    <a:pt x="589" y="1023"/>
                    <a:pt x="589" y="1023"/>
                  </a:cubicBezTo>
                  <a:cubicBezTo>
                    <a:pt x="589" y="1023"/>
                    <a:pt x="620" y="1023"/>
                    <a:pt x="620" y="1053"/>
                  </a:cubicBezTo>
                  <a:lnTo>
                    <a:pt x="620" y="1053"/>
                  </a:lnTo>
                  <a:cubicBezTo>
                    <a:pt x="651" y="1053"/>
                    <a:pt x="651" y="1053"/>
                    <a:pt x="651" y="1053"/>
                  </a:cubicBezTo>
                  <a:cubicBezTo>
                    <a:pt x="651" y="1085"/>
                    <a:pt x="651" y="1085"/>
                    <a:pt x="651" y="1116"/>
                  </a:cubicBezTo>
                  <a:lnTo>
                    <a:pt x="651" y="1116"/>
                  </a:lnTo>
                  <a:lnTo>
                    <a:pt x="651" y="1116"/>
                  </a:lnTo>
                  <a:lnTo>
                    <a:pt x="683" y="1116"/>
                  </a:lnTo>
                  <a:cubicBezTo>
                    <a:pt x="713" y="1116"/>
                    <a:pt x="713" y="1116"/>
                    <a:pt x="713" y="1116"/>
                  </a:cubicBezTo>
                  <a:cubicBezTo>
                    <a:pt x="744" y="1177"/>
                    <a:pt x="744" y="1177"/>
                    <a:pt x="744" y="1177"/>
                  </a:cubicBezTo>
                  <a:lnTo>
                    <a:pt x="713" y="1177"/>
                  </a:lnTo>
                  <a:cubicBezTo>
                    <a:pt x="713" y="1177"/>
                    <a:pt x="713" y="1177"/>
                    <a:pt x="713" y="1209"/>
                  </a:cubicBezTo>
                  <a:lnTo>
                    <a:pt x="713" y="1209"/>
                  </a:lnTo>
                  <a:cubicBezTo>
                    <a:pt x="744" y="1209"/>
                    <a:pt x="744" y="1209"/>
                    <a:pt x="744" y="1209"/>
                  </a:cubicBezTo>
                  <a:cubicBezTo>
                    <a:pt x="775" y="1209"/>
                    <a:pt x="775" y="1209"/>
                    <a:pt x="775" y="1240"/>
                  </a:cubicBezTo>
                  <a:cubicBezTo>
                    <a:pt x="807" y="1240"/>
                    <a:pt x="807" y="1240"/>
                    <a:pt x="837" y="1240"/>
                  </a:cubicBezTo>
                  <a:lnTo>
                    <a:pt x="837" y="1240"/>
                  </a:lnTo>
                  <a:cubicBezTo>
                    <a:pt x="837" y="1209"/>
                    <a:pt x="868" y="1209"/>
                    <a:pt x="868" y="1209"/>
                  </a:cubicBezTo>
                  <a:lnTo>
                    <a:pt x="868" y="1209"/>
                  </a:lnTo>
                  <a:cubicBezTo>
                    <a:pt x="899" y="1209"/>
                    <a:pt x="899" y="1240"/>
                    <a:pt x="899" y="1240"/>
                  </a:cubicBezTo>
                  <a:cubicBezTo>
                    <a:pt x="899" y="1271"/>
                    <a:pt x="931" y="1271"/>
                    <a:pt x="931" y="1301"/>
                  </a:cubicBezTo>
                  <a:lnTo>
                    <a:pt x="931" y="1301"/>
                  </a:lnTo>
                  <a:lnTo>
                    <a:pt x="931" y="1301"/>
                  </a:lnTo>
                  <a:cubicBezTo>
                    <a:pt x="931" y="1301"/>
                    <a:pt x="931" y="1301"/>
                    <a:pt x="961" y="1301"/>
                  </a:cubicBezTo>
                  <a:lnTo>
                    <a:pt x="992" y="1301"/>
                  </a:lnTo>
                  <a:cubicBezTo>
                    <a:pt x="992" y="1333"/>
                    <a:pt x="992" y="1333"/>
                    <a:pt x="992" y="1333"/>
                  </a:cubicBezTo>
                  <a:cubicBezTo>
                    <a:pt x="2480" y="1333"/>
                    <a:pt x="2480" y="1333"/>
                    <a:pt x="2480" y="1333"/>
                  </a:cubicBezTo>
                  <a:cubicBezTo>
                    <a:pt x="2480" y="1301"/>
                    <a:pt x="2511" y="1301"/>
                    <a:pt x="2511" y="1301"/>
                  </a:cubicBezTo>
                  <a:lnTo>
                    <a:pt x="2511" y="1301"/>
                  </a:lnTo>
                  <a:lnTo>
                    <a:pt x="2511" y="1301"/>
                  </a:lnTo>
                  <a:lnTo>
                    <a:pt x="2511" y="1301"/>
                  </a:lnTo>
                  <a:lnTo>
                    <a:pt x="2511" y="1301"/>
                  </a:lnTo>
                  <a:cubicBezTo>
                    <a:pt x="2542" y="1301"/>
                    <a:pt x="2542" y="1333"/>
                    <a:pt x="2542" y="1333"/>
                  </a:cubicBezTo>
                  <a:lnTo>
                    <a:pt x="2542" y="1333"/>
                  </a:lnTo>
                  <a:lnTo>
                    <a:pt x="2542" y="1333"/>
                  </a:lnTo>
                  <a:cubicBezTo>
                    <a:pt x="2542" y="1364"/>
                    <a:pt x="2573" y="1364"/>
                    <a:pt x="2573" y="1364"/>
                  </a:cubicBezTo>
                  <a:lnTo>
                    <a:pt x="2573" y="1364"/>
                  </a:lnTo>
                  <a:cubicBezTo>
                    <a:pt x="2573" y="1364"/>
                    <a:pt x="2573" y="1364"/>
                    <a:pt x="2604" y="1364"/>
                  </a:cubicBezTo>
                  <a:lnTo>
                    <a:pt x="2604" y="1364"/>
                  </a:lnTo>
                  <a:lnTo>
                    <a:pt x="2604" y="1364"/>
                  </a:lnTo>
                  <a:cubicBezTo>
                    <a:pt x="2635" y="1364"/>
                    <a:pt x="2635" y="1364"/>
                    <a:pt x="2635" y="1364"/>
                  </a:cubicBezTo>
                  <a:cubicBezTo>
                    <a:pt x="2666" y="1364"/>
                    <a:pt x="2697" y="1364"/>
                    <a:pt x="2697" y="1395"/>
                  </a:cubicBezTo>
                  <a:lnTo>
                    <a:pt x="2697" y="1395"/>
                  </a:lnTo>
                  <a:cubicBezTo>
                    <a:pt x="2728" y="1364"/>
                    <a:pt x="2728" y="1364"/>
                    <a:pt x="2728" y="1364"/>
                  </a:cubicBezTo>
                  <a:lnTo>
                    <a:pt x="2728" y="1364"/>
                  </a:lnTo>
                  <a:lnTo>
                    <a:pt x="2728" y="1364"/>
                  </a:lnTo>
                  <a:cubicBezTo>
                    <a:pt x="2759" y="1364"/>
                    <a:pt x="2759" y="1364"/>
                    <a:pt x="2759" y="1364"/>
                  </a:cubicBezTo>
                  <a:lnTo>
                    <a:pt x="2759" y="1364"/>
                  </a:lnTo>
                  <a:cubicBezTo>
                    <a:pt x="2790" y="1364"/>
                    <a:pt x="2790" y="1364"/>
                    <a:pt x="2790" y="1364"/>
                  </a:cubicBezTo>
                  <a:lnTo>
                    <a:pt x="2790" y="1364"/>
                  </a:lnTo>
                  <a:cubicBezTo>
                    <a:pt x="2790" y="1364"/>
                    <a:pt x="2790" y="1364"/>
                    <a:pt x="2790" y="1395"/>
                  </a:cubicBezTo>
                  <a:lnTo>
                    <a:pt x="2790" y="1395"/>
                  </a:lnTo>
                  <a:lnTo>
                    <a:pt x="2790" y="1395"/>
                  </a:lnTo>
                  <a:cubicBezTo>
                    <a:pt x="2790" y="1395"/>
                    <a:pt x="2790" y="1395"/>
                    <a:pt x="2821" y="1395"/>
                  </a:cubicBezTo>
                  <a:lnTo>
                    <a:pt x="2821" y="1395"/>
                  </a:lnTo>
                  <a:cubicBezTo>
                    <a:pt x="2852" y="1395"/>
                    <a:pt x="2852" y="1395"/>
                    <a:pt x="2852" y="1395"/>
                  </a:cubicBezTo>
                  <a:lnTo>
                    <a:pt x="2852" y="1364"/>
                  </a:lnTo>
                  <a:cubicBezTo>
                    <a:pt x="2883" y="1333"/>
                    <a:pt x="2914" y="1333"/>
                    <a:pt x="2945" y="1301"/>
                  </a:cubicBezTo>
                  <a:cubicBezTo>
                    <a:pt x="2945" y="1301"/>
                    <a:pt x="2945" y="1301"/>
                    <a:pt x="2976" y="1301"/>
                  </a:cubicBezTo>
                  <a:lnTo>
                    <a:pt x="3007" y="1301"/>
                  </a:lnTo>
                  <a:cubicBezTo>
                    <a:pt x="3007" y="1301"/>
                    <a:pt x="3007" y="1333"/>
                    <a:pt x="3038" y="1333"/>
                  </a:cubicBezTo>
                  <a:cubicBezTo>
                    <a:pt x="3069" y="1333"/>
                    <a:pt x="3069" y="1364"/>
                    <a:pt x="3100" y="1395"/>
                  </a:cubicBezTo>
                  <a:cubicBezTo>
                    <a:pt x="3100" y="1425"/>
                    <a:pt x="3100" y="1425"/>
                    <a:pt x="3100" y="1457"/>
                  </a:cubicBezTo>
                  <a:cubicBezTo>
                    <a:pt x="3131" y="1488"/>
                    <a:pt x="3131" y="1488"/>
                    <a:pt x="3162" y="1488"/>
                  </a:cubicBezTo>
                  <a:lnTo>
                    <a:pt x="3193" y="1488"/>
                  </a:lnTo>
                  <a:lnTo>
                    <a:pt x="3193" y="1488"/>
                  </a:lnTo>
                  <a:lnTo>
                    <a:pt x="3224" y="1488"/>
                  </a:lnTo>
                  <a:lnTo>
                    <a:pt x="3224" y="1488"/>
                  </a:lnTo>
                  <a:lnTo>
                    <a:pt x="3255" y="1488"/>
                  </a:lnTo>
                  <a:cubicBezTo>
                    <a:pt x="3286" y="1519"/>
                    <a:pt x="3286" y="1519"/>
                    <a:pt x="3286" y="1549"/>
                  </a:cubicBezTo>
                  <a:cubicBezTo>
                    <a:pt x="3255" y="1549"/>
                    <a:pt x="3255" y="1581"/>
                    <a:pt x="3255" y="1581"/>
                  </a:cubicBezTo>
                  <a:cubicBezTo>
                    <a:pt x="3255" y="1581"/>
                    <a:pt x="3255" y="1581"/>
                    <a:pt x="3255" y="1612"/>
                  </a:cubicBezTo>
                  <a:cubicBezTo>
                    <a:pt x="3224" y="1612"/>
                    <a:pt x="3224" y="1612"/>
                    <a:pt x="3255" y="1612"/>
                  </a:cubicBezTo>
                  <a:cubicBezTo>
                    <a:pt x="3255" y="1643"/>
                    <a:pt x="3255" y="1643"/>
                    <a:pt x="3255" y="1643"/>
                  </a:cubicBezTo>
                  <a:cubicBezTo>
                    <a:pt x="3255" y="1673"/>
                    <a:pt x="3255" y="1705"/>
                    <a:pt x="3224" y="1705"/>
                  </a:cubicBezTo>
                  <a:cubicBezTo>
                    <a:pt x="3224" y="1736"/>
                    <a:pt x="3224" y="1736"/>
                    <a:pt x="3224" y="1736"/>
                  </a:cubicBezTo>
                  <a:lnTo>
                    <a:pt x="3224" y="1736"/>
                  </a:lnTo>
                  <a:lnTo>
                    <a:pt x="3255" y="1736"/>
                  </a:lnTo>
                  <a:lnTo>
                    <a:pt x="3255" y="1736"/>
                  </a:lnTo>
                  <a:cubicBezTo>
                    <a:pt x="3286" y="1705"/>
                    <a:pt x="3286" y="1705"/>
                    <a:pt x="3317" y="1705"/>
                  </a:cubicBezTo>
                  <a:lnTo>
                    <a:pt x="3317" y="1705"/>
                  </a:lnTo>
                  <a:cubicBezTo>
                    <a:pt x="3317" y="1705"/>
                    <a:pt x="3317" y="1705"/>
                    <a:pt x="3348" y="1705"/>
                  </a:cubicBezTo>
                  <a:lnTo>
                    <a:pt x="3348" y="1705"/>
                  </a:lnTo>
                  <a:lnTo>
                    <a:pt x="3379" y="1705"/>
                  </a:lnTo>
                  <a:lnTo>
                    <a:pt x="3379" y="1705"/>
                  </a:lnTo>
                  <a:cubicBezTo>
                    <a:pt x="3379" y="1673"/>
                    <a:pt x="3379" y="1673"/>
                    <a:pt x="3379" y="1643"/>
                  </a:cubicBezTo>
                  <a:cubicBezTo>
                    <a:pt x="3409" y="1643"/>
                    <a:pt x="3441" y="1643"/>
                    <a:pt x="3472" y="1643"/>
                  </a:cubicBezTo>
                  <a:cubicBezTo>
                    <a:pt x="3503" y="1643"/>
                    <a:pt x="3503" y="1643"/>
                    <a:pt x="3534" y="1643"/>
                  </a:cubicBezTo>
                  <a:cubicBezTo>
                    <a:pt x="3626" y="1581"/>
                    <a:pt x="3626" y="1581"/>
                    <a:pt x="3626" y="1581"/>
                  </a:cubicBezTo>
                  <a:lnTo>
                    <a:pt x="3626" y="1581"/>
                  </a:lnTo>
                  <a:cubicBezTo>
                    <a:pt x="3626" y="1581"/>
                    <a:pt x="3750" y="1581"/>
                    <a:pt x="3782" y="1581"/>
                  </a:cubicBezTo>
                  <a:lnTo>
                    <a:pt x="3782" y="1581"/>
                  </a:lnTo>
                  <a:lnTo>
                    <a:pt x="3782" y="1581"/>
                  </a:lnTo>
                  <a:cubicBezTo>
                    <a:pt x="3813" y="1581"/>
                    <a:pt x="3813" y="1581"/>
                    <a:pt x="3813" y="1581"/>
                  </a:cubicBezTo>
                  <a:lnTo>
                    <a:pt x="3813" y="1581"/>
                  </a:lnTo>
                  <a:cubicBezTo>
                    <a:pt x="3813" y="1549"/>
                    <a:pt x="3813" y="1549"/>
                    <a:pt x="3813" y="1549"/>
                  </a:cubicBezTo>
                  <a:lnTo>
                    <a:pt x="3813" y="1549"/>
                  </a:lnTo>
                  <a:cubicBezTo>
                    <a:pt x="3844" y="1549"/>
                    <a:pt x="3844" y="1549"/>
                    <a:pt x="3844" y="1549"/>
                  </a:cubicBezTo>
                  <a:lnTo>
                    <a:pt x="3844" y="1549"/>
                  </a:lnTo>
                  <a:cubicBezTo>
                    <a:pt x="3844" y="1549"/>
                    <a:pt x="3874" y="1549"/>
                    <a:pt x="3874" y="1519"/>
                  </a:cubicBezTo>
                  <a:lnTo>
                    <a:pt x="3874" y="1519"/>
                  </a:lnTo>
                  <a:lnTo>
                    <a:pt x="3874" y="1488"/>
                  </a:lnTo>
                  <a:cubicBezTo>
                    <a:pt x="3874" y="1488"/>
                    <a:pt x="3874" y="1457"/>
                    <a:pt x="3906" y="1457"/>
                  </a:cubicBezTo>
                  <a:lnTo>
                    <a:pt x="3906" y="1457"/>
                  </a:lnTo>
                  <a:cubicBezTo>
                    <a:pt x="3813" y="1488"/>
                    <a:pt x="3813" y="1488"/>
                    <a:pt x="3813" y="1488"/>
                  </a:cubicBezTo>
                  <a:cubicBezTo>
                    <a:pt x="3906" y="1395"/>
                    <a:pt x="3906" y="1395"/>
                    <a:pt x="3906" y="1395"/>
                  </a:cubicBezTo>
                  <a:cubicBezTo>
                    <a:pt x="3968" y="1333"/>
                    <a:pt x="3968" y="1333"/>
                    <a:pt x="3968" y="1333"/>
                  </a:cubicBezTo>
                  <a:cubicBezTo>
                    <a:pt x="3998" y="1301"/>
                    <a:pt x="3998" y="1301"/>
                    <a:pt x="3998" y="1301"/>
                  </a:cubicBezTo>
                  <a:lnTo>
                    <a:pt x="4030" y="1301"/>
                  </a:lnTo>
                  <a:cubicBezTo>
                    <a:pt x="4030" y="1301"/>
                    <a:pt x="4030" y="1301"/>
                    <a:pt x="4061" y="1271"/>
                  </a:cubicBezTo>
                  <a:lnTo>
                    <a:pt x="4061" y="1271"/>
                  </a:lnTo>
                  <a:cubicBezTo>
                    <a:pt x="4061" y="1240"/>
                    <a:pt x="4122" y="1240"/>
                    <a:pt x="4122" y="1240"/>
                  </a:cubicBezTo>
                  <a:lnTo>
                    <a:pt x="4122" y="1240"/>
                  </a:lnTo>
                  <a:cubicBezTo>
                    <a:pt x="4122" y="1240"/>
                    <a:pt x="4122" y="1240"/>
                    <a:pt x="4154" y="1240"/>
                  </a:cubicBezTo>
                  <a:cubicBezTo>
                    <a:pt x="4154" y="1240"/>
                    <a:pt x="4185" y="1240"/>
                    <a:pt x="4216" y="1240"/>
                  </a:cubicBezTo>
                  <a:lnTo>
                    <a:pt x="4216" y="1240"/>
                  </a:lnTo>
                  <a:lnTo>
                    <a:pt x="4216" y="1240"/>
                  </a:lnTo>
                  <a:cubicBezTo>
                    <a:pt x="4246" y="1240"/>
                    <a:pt x="4246" y="1240"/>
                    <a:pt x="4246" y="1240"/>
                  </a:cubicBezTo>
                  <a:lnTo>
                    <a:pt x="4278" y="1240"/>
                  </a:lnTo>
                  <a:cubicBezTo>
                    <a:pt x="4309" y="1240"/>
                    <a:pt x="4340" y="1240"/>
                    <a:pt x="4370" y="1240"/>
                  </a:cubicBezTo>
                  <a:lnTo>
                    <a:pt x="4402" y="1240"/>
                  </a:lnTo>
                  <a:cubicBezTo>
                    <a:pt x="4433" y="1240"/>
                    <a:pt x="4464" y="1240"/>
                    <a:pt x="4464" y="1240"/>
                  </a:cubicBezTo>
                  <a:cubicBezTo>
                    <a:pt x="4494" y="1240"/>
                    <a:pt x="4494" y="1209"/>
                    <a:pt x="4494" y="1209"/>
                  </a:cubicBezTo>
                  <a:cubicBezTo>
                    <a:pt x="4526" y="1177"/>
                    <a:pt x="4526" y="1177"/>
                    <a:pt x="4526" y="1177"/>
                  </a:cubicBezTo>
                  <a:cubicBezTo>
                    <a:pt x="4526" y="1177"/>
                    <a:pt x="4526" y="1177"/>
                    <a:pt x="4588" y="1177"/>
                  </a:cubicBezTo>
                  <a:lnTo>
                    <a:pt x="4618" y="1177"/>
                  </a:lnTo>
                  <a:cubicBezTo>
                    <a:pt x="4618" y="1177"/>
                    <a:pt x="4650" y="1147"/>
                    <a:pt x="4650" y="1116"/>
                  </a:cubicBezTo>
                  <a:cubicBezTo>
                    <a:pt x="4650" y="1116"/>
                    <a:pt x="4650" y="1116"/>
                    <a:pt x="4650" y="1085"/>
                  </a:cubicBezTo>
                  <a:lnTo>
                    <a:pt x="4618" y="1085"/>
                  </a:lnTo>
                  <a:lnTo>
                    <a:pt x="4618" y="1085"/>
                  </a:lnTo>
                  <a:cubicBezTo>
                    <a:pt x="4588" y="1116"/>
                    <a:pt x="4588" y="1116"/>
                    <a:pt x="4588" y="1116"/>
                  </a:cubicBezTo>
                  <a:cubicBezTo>
                    <a:pt x="4588" y="1053"/>
                    <a:pt x="4588" y="1053"/>
                    <a:pt x="4588" y="1053"/>
                  </a:cubicBezTo>
                  <a:lnTo>
                    <a:pt x="4588" y="1053"/>
                  </a:lnTo>
                  <a:cubicBezTo>
                    <a:pt x="4557" y="1053"/>
                    <a:pt x="4557" y="1053"/>
                    <a:pt x="4557" y="1053"/>
                  </a:cubicBezTo>
                  <a:lnTo>
                    <a:pt x="4557" y="1053"/>
                  </a:lnTo>
                  <a:cubicBezTo>
                    <a:pt x="4557" y="1053"/>
                    <a:pt x="4526" y="1053"/>
                    <a:pt x="4494" y="1085"/>
                  </a:cubicBezTo>
                  <a:lnTo>
                    <a:pt x="4464" y="1085"/>
                  </a:lnTo>
                  <a:cubicBezTo>
                    <a:pt x="4464" y="1116"/>
                    <a:pt x="4433" y="1116"/>
                    <a:pt x="4433" y="1116"/>
                  </a:cubicBezTo>
                  <a:cubicBezTo>
                    <a:pt x="4433" y="1116"/>
                    <a:pt x="4402" y="1116"/>
                    <a:pt x="4402" y="1085"/>
                  </a:cubicBezTo>
                  <a:cubicBezTo>
                    <a:pt x="4402" y="1053"/>
                    <a:pt x="4402" y="1023"/>
                    <a:pt x="4433" y="1023"/>
                  </a:cubicBezTo>
                  <a:cubicBezTo>
                    <a:pt x="4433" y="1023"/>
                    <a:pt x="4464" y="992"/>
                    <a:pt x="4494" y="992"/>
                  </a:cubicBezTo>
                  <a:lnTo>
                    <a:pt x="4464" y="992"/>
                  </a:lnTo>
                  <a:lnTo>
                    <a:pt x="4464" y="992"/>
                  </a:lnTo>
                  <a:lnTo>
                    <a:pt x="4464" y="992"/>
                  </a:lnTo>
                  <a:cubicBezTo>
                    <a:pt x="4433" y="992"/>
                    <a:pt x="4433" y="992"/>
                    <a:pt x="4433" y="992"/>
                  </a:cubicBezTo>
                  <a:lnTo>
                    <a:pt x="4433" y="992"/>
                  </a:lnTo>
                  <a:lnTo>
                    <a:pt x="4433" y="992"/>
                  </a:lnTo>
                  <a:cubicBezTo>
                    <a:pt x="4402" y="992"/>
                    <a:pt x="4402" y="992"/>
                    <a:pt x="4402" y="960"/>
                  </a:cubicBezTo>
                  <a:cubicBezTo>
                    <a:pt x="4370" y="960"/>
                    <a:pt x="4370" y="960"/>
                    <a:pt x="4370" y="960"/>
                  </a:cubicBezTo>
                  <a:lnTo>
                    <a:pt x="4370" y="960"/>
                  </a:lnTo>
                  <a:lnTo>
                    <a:pt x="4370" y="929"/>
                  </a:lnTo>
                  <a:cubicBezTo>
                    <a:pt x="4309" y="929"/>
                    <a:pt x="4309" y="929"/>
                    <a:pt x="4309" y="929"/>
                  </a:cubicBezTo>
                  <a:cubicBezTo>
                    <a:pt x="4340" y="899"/>
                    <a:pt x="4340" y="899"/>
                    <a:pt x="4340" y="899"/>
                  </a:cubicBezTo>
                  <a:lnTo>
                    <a:pt x="4340" y="868"/>
                  </a:lnTo>
                  <a:cubicBezTo>
                    <a:pt x="4309" y="837"/>
                    <a:pt x="4309" y="837"/>
                    <a:pt x="4309" y="837"/>
                  </a:cubicBezTo>
                  <a:lnTo>
                    <a:pt x="4340" y="837"/>
                  </a:lnTo>
                  <a:lnTo>
                    <a:pt x="4340" y="837"/>
                  </a:lnTo>
                  <a:cubicBezTo>
                    <a:pt x="4309" y="805"/>
                    <a:pt x="4309" y="805"/>
                    <a:pt x="4309" y="805"/>
                  </a:cubicBezTo>
                  <a:cubicBezTo>
                    <a:pt x="4309" y="805"/>
                    <a:pt x="4309" y="805"/>
                    <a:pt x="4309" y="775"/>
                  </a:cubicBezTo>
                  <a:lnTo>
                    <a:pt x="4278" y="805"/>
                  </a:lnTo>
                  <a:cubicBezTo>
                    <a:pt x="4185" y="837"/>
                    <a:pt x="4185" y="837"/>
                    <a:pt x="4185" y="837"/>
                  </a:cubicBezTo>
                  <a:cubicBezTo>
                    <a:pt x="4246" y="775"/>
                    <a:pt x="4246" y="775"/>
                    <a:pt x="4246" y="775"/>
                  </a:cubicBezTo>
                  <a:cubicBezTo>
                    <a:pt x="4216" y="775"/>
                    <a:pt x="4216" y="775"/>
                    <a:pt x="4216" y="775"/>
                  </a:cubicBezTo>
                  <a:cubicBezTo>
                    <a:pt x="4246" y="744"/>
                    <a:pt x="4246" y="744"/>
                    <a:pt x="4246" y="744"/>
                  </a:cubicBezTo>
                  <a:cubicBezTo>
                    <a:pt x="4216" y="744"/>
                    <a:pt x="4216" y="744"/>
                    <a:pt x="4216" y="744"/>
                  </a:cubicBezTo>
                  <a:cubicBezTo>
                    <a:pt x="4216" y="713"/>
                    <a:pt x="4216" y="713"/>
                    <a:pt x="4216" y="713"/>
                  </a:cubicBezTo>
                  <a:lnTo>
                    <a:pt x="4216" y="713"/>
                  </a:lnTo>
                  <a:cubicBezTo>
                    <a:pt x="4216" y="681"/>
                    <a:pt x="4216" y="681"/>
                    <a:pt x="4216" y="681"/>
                  </a:cubicBezTo>
                  <a:cubicBezTo>
                    <a:pt x="4185" y="681"/>
                    <a:pt x="4185" y="681"/>
                    <a:pt x="4185" y="651"/>
                  </a:cubicBezTo>
                  <a:lnTo>
                    <a:pt x="4185" y="651"/>
                  </a:lnTo>
                  <a:lnTo>
                    <a:pt x="4185" y="651"/>
                  </a:lnTo>
                  <a:cubicBezTo>
                    <a:pt x="4185" y="681"/>
                    <a:pt x="4185" y="713"/>
                    <a:pt x="4185" y="713"/>
                  </a:cubicBezTo>
                  <a:cubicBezTo>
                    <a:pt x="4185" y="713"/>
                    <a:pt x="4185" y="744"/>
                    <a:pt x="4154" y="744"/>
                  </a:cubicBezTo>
                  <a:lnTo>
                    <a:pt x="4154" y="744"/>
                  </a:lnTo>
                  <a:lnTo>
                    <a:pt x="4154" y="744"/>
                  </a:lnTo>
                  <a:lnTo>
                    <a:pt x="4154" y="744"/>
                  </a:lnTo>
                  <a:cubicBezTo>
                    <a:pt x="4122" y="805"/>
                    <a:pt x="4122" y="805"/>
                    <a:pt x="4122" y="805"/>
                  </a:cubicBezTo>
                  <a:cubicBezTo>
                    <a:pt x="4092" y="775"/>
                    <a:pt x="4092" y="775"/>
                    <a:pt x="4092" y="775"/>
                  </a:cubicBezTo>
                  <a:lnTo>
                    <a:pt x="4092" y="744"/>
                  </a:lnTo>
                  <a:lnTo>
                    <a:pt x="4061" y="744"/>
                  </a:lnTo>
                  <a:cubicBezTo>
                    <a:pt x="4061" y="775"/>
                    <a:pt x="4061" y="775"/>
                    <a:pt x="4061" y="775"/>
                  </a:cubicBezTo>
                  <a:lnTo>
                    <a:pt x="4061" y="775"/>
                  </a:lnTo>
                  <a:cubicBezTo>
                    <a:pt x="4030" y="837"/>
                    <a:pt x="4030" y="837"/>
                    <a:pt x="4030" y="837"/>
                  </a:cubicBezTo>
                  <a:cubicBezTo>
                    <a:pt x="3998" y="775"/>
                    <a:pt x="3998" y="775"/>
                    <a:pt x="3998" y="775"/>
                  </a:cubicBezTo>
                  <a:cubicBezTo>
                    <a:pt x="3998" y="805"/>
                    <a:pt x="3968" y="805"/>
                    <a:pt x="3968" y="805"/>
                  </a:cubicBezTo>
                  <a:lnTo>
                    <a:pt x="3937" y="805"/>
                  </a:lnTo>
                  <a:cubicBezTo>
                    <a:pt x="3874" y="775"/>
                    <a:pt x="3874" y="775"/>
                    <a:pt x="3874" y="775"/>
                  </a:cubicBezTo>
                  <a:cubicBezTo>
                    <a:pt x="3937" y="744"/>
                    <a:pt x="3937" y="744"/>
                    <a:pt x="3937" y="744"/>
                  </a:cubicBezTo>
                  <a:lnTo>
                    <a:pt x="3937" y="744"/>
                  </a:lnTo>
                  <a:lnTo>
                    <a:pt x="3906" y="713"/>
                  </a:lnTo>
                  <a:cubicBezTo>
                    <a:pt x="3874" y="713"/>
                    <a:pt x="3874" y="713"/>
                    <a:pt x="3874" y="713"/>
                  </a:cubicBezTo>
                  <a:cubicBezTo>
                    <a:pt x="3874" y="681"/>
                    <a:pt x="3874" y="681"/>
                    <a:pt x="3874" y="681"/>
                  </a:cubicBezTo>
                  <a:lnTo>
                    <a:pt x="3874" y="681"/>
                  </a:lnTo>
                  <a:cubicBezTo>
                    <a:pt x="3874" y="681"/>
                    <a:pt x="3874" y="681"/>
                    <a:pt x="3844" y="681"/>
                  </a:cubicBezTo>
                  <a:cubicBezTo>
                    <a:pt x="3844" y="620"/>
                    <a:pt x="3844" y="620"/>
                    <a:pt x="3844" y="620"/>
                  </a:cubicBezTo>
                  <a:cubicBezTo>
                    <a:pt x="3844" y="620"/>
                    <a:pt x="3874" y="620"/>
                    <a:pt x="3906" y="620"/>
                  </a:cubicBezTo>
                  <a:lnTo>
                    <a:pt x="3906" y="620"/>
                  </a:lnTo>
                  <a:cubicBezTo>
                    <a:pt x="3906" y="620"/>
                    <a:pt x="3906" y="620"/>
                    <a:pt x="3874" y="620"/>
                  </a:cubicBezTo>
                  <a:cubicBezTo>
                    <a:pt x="3874" y="589"/>
                    <a:pt x="3874" y="589"/>
                    <a:pt x="3844" y="589"/>
                  </a:cubicBezTo>
                  <a:lnTo>
                    <a:pt x="3844" y="589"/>
                  </a:lnTo>
                  <a:cubicBezTo>
                    <a:pt x="3813" y="589"/>
                    <a:pt x="3813" y="589"/>
                    <a:pt x="3813" y="589"/>
                  </a:cubicBezTo>
                  <a:cubicBezTo>
                    <a:pt x="3813" y="589"/>
                    <a:pt x="3782" y="589"/>
                    <a:pt x="3782" y="557"/>
                  </a:cubicBezTo>
                  <a:lnTo>
                    <a:pt x="3782" y="557"/>
                  </a:lnTo>
                  <a:lnTo>
                    <a:pt x="3782" y="557"/>
                  </a:lnTo>
                  <a:lnTo>
                    <a:pt x="3750" y="557"/>
                  </a:lnTo>
                  <a:lnTo>
                    <a:pt x="3689" y="527"/>
                  </a:lnTo>
                  <a:cubicBezTo>
                    <a:pt x="3689" y="527"/>
                    <a:pt x="3689" y="527"/>
                    <a:pt x="3658" y="527"/>
                  </a:cubicBezTo>
                  <a:lnTo>
                    <a:pt x="3658" y="527"/>
                  </a:lnTo>
                  <a:lnTo>
                    <a:pt x="3626" y="527"/>
                  </a:lnTo>
                  <a:lnTo>
                    <a:pt x="3596" y="527"/>
                  </a:lnTo>
                  <a:cubicBezTo>
                    <a:pt x="3565" y="527"/>
                    <a:pt x="3565" y="527"/>
                    <a:pt x="3565" y="527"/>
                  </a:cubicBezTo>
                  <a:lnTo>
                    <a:pt x="3565" y="527"/>
                  </a:lnTo>
                  <a:cubicBezTo>
                    <a:pt x="3565" y="527"/>
                    <a:pt x="3565" y="527"/>
                    <a:pt x="3534" y="527"/>
                  </a:cubicBezTo>
                  <a:lnTo>
                    <a:pt x="3534" y="527"/>
                  </a:lnTo>
                  <a:lnTo>
                    <a:pt x="3534" y="527"/>
                  </a:lnTo>
                  <a:lnTo>
                    <a:pt x="3503" y="527"/>
                  </a:lnTo>
                  <a:lnTo>
                    <a:pt x="3503" y="527"/>
                  </a:lnTo>
                  <a:cubicBezTo>
                    <a:pt x="3503" y="557"/>
                    <a:pt x="3503" y="557"/>
                    <a:pt x="3503" y="589"/>
                  </a:cubicBezTo>
                  <a:lnTo>
                    <a:pt x="3503" y="589"/>
                  </a:lnTo>
                  <a:lnTo>
                    <a:pt x="3503" y="620"/>
                  </a:lnTo>
                  <a:lnTo>
                    <a:pt x="3503" y="651"/>
                  </a:lnTo>
                  <a:cubicBezTo>
                    <a:pt x="3503" y="681"/>
                    <a:pt x="3503" y="681"/>
                    <a:pt x="3472" y="681"/>
                  </a:cubicBezTo>
                  <a:cubicBezTo>
                    <a:pt x="3472" y="713"/>
                    <a:pt x="3472" y="713"/>
                    <a:pt x="3472" y="713"/>
                  </a:cubicBezTo>
                  <a:cubicBezTo>
                    <a:pt x="3441" y="713"/>
                    <a:pt x="3441" y="713"/>
                    <a:pt x="3441" y="744"/>
                  </a:cubicBezTo>
                  <a:lnTo>
                    <a:pt x="3472" y="744"/>
                  </a:lnTo>
                  <a:lnTo>
                    <a:pt x="3472" y="744"/>
                  </a:lnTo>
                  <a:cubicBezTo>
                    <a:pt x="3503" y="744"/>
                    <a:pt x="3534" y="775"/>
                    <a:pt x="3534" y="805"/>
                  </a:cubicBezTo>
                  <a:cubicBezTo>
                    <a:pt x="3565" y="805"/>
                    <a:pt x="3565" y="837"/>
                    <a:pt x="3565" y="899"/>
                  </a:cubicBezTo>
                  <a:cubicBezTo>
                    <a:pt x="3565" y="929"/>
                    <a:pt x="3534" y="929"/>
                    <a:pt x="3534" y="929"/>
                  </a:cubicBezTo>
                  <a:cubicBezTo>
                    <a:pt x="3534" y="960"/>
                    <a:pt x="3534" y="960"/>
                    <a:pt x="3503" y="960"/>
                  </a:cubicBezTo>
                  <a:lnTo>
                    <a:pt x="3503" y="960"/>
                  </a:lnTo>
                  <a:cubicBezTo>
                    <a:pt x="3472" y="960"/>
                    <a:pt x="3441" y="992"/>
                    <a:pt x="3441" y="992"/>
                  </a:cubicBezTo>
                  <a:lnTo>
                    <a:pt x="3409" y="992"/>
                  </a:lnTo>
                  <a:cubicBezTo>
                    <a:pt x="3409" y="992"/>
                    <a:pt x="3409" y="992"/>
                    <a:pt x="3409" y="1023"/>
                  </a:cubicBezTo>
                  <a:lnTo>
                    <a:pt x="3409" y="1023"/>
                  </a:lnTo>
                  <a:cubicBezTo>
                    <a:pt x="3409" y="1023"/>
                    <a:pt x="3441" y="1053"/>
                    <a:pt x="3441" y="1116"/>
                  </a:cubicBezTo>
                  <a:cubicBezTo>
                    <a:pt x="3472" y="1177"/>
                    <a:pt x="3472" y="1177"/>
                    <a:pt x="3472" y="1177"/>
                  </a:cubicBezTo>
                  <a:cubicBezTo>
                    <a:pt x="3441" y="1177"/>
                    <a:pt x="3441" y="1177"/>
                    <a:pt x="3441" y="1177"/>
                  </a:cubicBezTo>
                  <a:cubicBezTo>
                    <a:pt x="3441" y="1177"/>
                    <a:pt x="3441" y="1177"/>
                    <a:pt x="3409" y="1177"/>
                  </a:cubicBezTo>
                  <a:lnTo>
                    <a:pt x="3441" y="1209"/>
                  </a:lnTo>
                  <a:cubicBezTo>
                    <a:pt x="3441" y="1271"/>
                    <a:pt x="3441" y="1271"/>
                    <a:pt x="3441" y="1271"/>
                  </a:cubicBezTo>
                  <a:cubicBezTo>
                    <a:pt x="3379" y="1240"/>
                    <a:pt x="3379" y="1240"/>
                    <a:pt x="3379" y="1240"/>
                  </a:cubicBezTo>
                  <a:lnTo>
                    <a:pt x="3379" y="1240"/>
                  </a:lnTo>
                  <a:cubicBezTo>
                    <a:pt x="3379" y="1271"/>
                    <a:pt x="3379" y="1271"/>
                    <a:pt x="3379" y="1271"/>
                  </a:cubicBezTo>
                  <a:cubicBezTo>
                    <a:pt x="3348" y="1271"/>
                    <a:pt x="3348" y="1240"/>
                    <a:pt x="3317" y="1240"/>
                  </a:cubicBezTo>
                  <a:lnTo>
                    <a:pt x="3317" y="1209"/>
                  </a:lnTo>
                  <a:cubicBezTo>
                    <a:pt x="3286" y="1209"/>
                    <a:pt x="3286" y="1209"/>
                    <a:pt x="3286" y="1209"/>
                  </a:cubicBezTo>
                  <a:lnTo>
                    <a:pt x="3286" y="1209"/>
                  </a:lnTo>
                  <a:cubicBezTo>
                    <a:pt x="3286" y="1209"/>
                    <a:pt x="3286" y="1209"/>
                    <a:pt x="3255" y="1209"/>
                  </a:cubicBezTo>
                  <a:cubicBezTo>
                    <a:pt x="3255" y="1177"/>
                    <a:pt x="3224" y="1177"/>
                    <a:pt x="3224" y="1177"/>
                  </a:cubicBezTo>
                  <a:cubicBezTo>
                    <a:pt x="3193" y="1147"/>
                    <a:pt x="3193" y="1147"/>
                    <a:pt x="3193" y="1116"/>
                  </a:cubicBezTo>
                  <a:lnTo>
                    <a:pt x="3193" y="1116"/>
                  </a:lnTo>
                  <a:lnTo>
                    <a:pt x="3193" y="1116"/>
                  </a:lnTo>
                  <a:cubicBezTo>
                    <a:pt x="3193" y="1085"/>
                    <a:pt x="3162" y="1053"/>
                    <a:pt x="3193" y="1053"/>
                  </a:cubicBezTo>
                  <a:lnTo>
                    <a:pt x="3193" y="1023"/>
                  </a:lnTo>
                  <a:lnTo>
                    <a:pt x="3193" y="1023"/>
                  </a:lnTo>
                  <a:lnTo>
                    <a:pt x="3193" y="992"/>
                  </a:lnTo>
                  <a:lnTo>
                    <a:pt x="3193" y="992"/>
                  </a:lnTo>
                  <a:cubicBezTo>
                    <a:pt x="3162" y="992"/>
                    <a:pt x="3162" y="992"/>
                    <a:pt x="3162" y="992"/>
                  </a:cubicBezTo>
                  <a:lnTo>
                    <a:pt x="3162" y="992"/>
                  </a:lnTo>
                  <a:cubicBezTo>
                    <a:pt x="3162" y="992"/>
                    <a:pt x="3100" y="960"/>
                    <a:pt x="3069" y="960"/>
                  </a:cubicBezTo>
                  <a:cubicBezTo>
                    <a:pt x="3038" y="992"/>
                    <a:pt x="3038" y="992"/>
                    <a:pt x="3038" y="992"/>
                  </a:cubicBezTo>
                  <a:cubicBezTo>
                    <a:pt x="3038" y="960"/>
                    <a:pt x="3038" y="960"/>
                    <a:pt x="3038" y="960"/>
                  </a:cubicBezTo>
                  <a:cubicBezTo>
                    <a:pt x="3007" y="960"/>
                    <a:pt x="2945" y="929"/>
                    <a:pt x="2914" y="929"/>
                  </a:cubicBezTo>
                  <a:cubicBezTo>
                    <a:pt x="2883" y="929"/>
                    <a:pt x="2883" y="899"/>
                    <a:pt x="2852" y="868"/>
                  </a:cubicBezTo>
                  <a:lnTo>
                    <a:pt x="2852" y="868"/>
                  </a:lnTo>
                  <a:lnTo>
                    <a:pt x="2852" y="868"/>
                  </a:lnTo>
                  <a:cubicBezTo>
                    <a:pt x="2821" y="868"/>
                    <a:pt x="2790" y="868"/>
                    <a:pt x="2759" y="868"/>
                  </a:cubicBezTo>
                  <a:lnTo>
                    <a:pt x="2759" y="868"/>
                  </a:lnTo>
                  <a:cubicBezTo>
                    <a:pt x="2728" y="868"/>
                    <a:pt x="2728" y="868"/>
                    <a:pt x="2728" y="868"/>
                  </a:cubicBezTo>
                  <a:cubicBezTo>
                    <a:pt x="2697" y="868"/>
                    <a:pt x="2666" y="868"/>
                    <a:pt x="2666" y="868"/>
                  </a:cubicBezTo>
                  <a:cubicBezTo>
                    <a:pt x="2635" y="868"/>
                    <a:pt x="2635" y="868"/>
                    <a:pt x="2635" y="868"/>
                  </a:cubicBezTo>
                  <a:cubicBezTo>
                    <a:pt x="2573" y="868"/>
                    <a:pt x="2573" y="868"/>
                    <a:pt x="2573" y="868"/>
                  </a:cubicBezTo>
                  <a:cubicBezTo>
                    <a:pt x="2635" y="805"/>
                    <a:pt x="2635" y="805"/>
                    <a:pt x="2635" y="805"/>
                  </a:cubicBezTo>
                  <a:cubicBezTo>
                    <a:pt x="2604" y="744"/>
                    <a:pt x="2604" y="744"/>
                    <a:pt x="2604" y="744"/>
                  </a:cubicBezTo>
                  <a:cubicBezTo>
                    <a:pt x="2573" y="744"/>
                    <a:pt x="2573" y="744"/>
                    <a:pt x="2573" y="744"/>
                  </a:cubicBezTo>
                  <a:cubicBezTo>
                    <a:pt x="2542" y="775"/>
                    <a:pt x="2542" y="775"/>
                    <a:pt x="2542" y="775"/>
                  </a:cubicBezTo>
                  <a:lnTo>
                    <a:pt x="2542" y="775"/>
                  </a:lnTo>
                  <a:cubicBezTo>
                    <a:pt x="2542" y="744"/>
                    <a:pt x="2511" y="744"/>
                    <a:pt x="2511" y="744"/>
                  </a:cubicBezTo>
                  <a:cubicBezTo>
                    <a:pt x="2511" y="744"/>
                    <a:pt x="2480" y="713"/>
                    <a:pt x="2480" y="681"/>
                  </a:cubicBezTo>
                  <a:lnTo>
                    <a:pt x="2480" y="651"/>
                  </a:lnTo>
                  <a:cubicBezTo>
                    <a:pt x="2480" y="620"/>
                    <a:pt x="2480" y="620"/>
                    <a:pt x="2480" y="620"/>
                  </a:cubicBezTo>
                  <a:cubicBezTo>
                    <a:pt x="2480" y="589"/>
                    <a:pt x="2511" y="589"/>
                    <a:pt x="2511" y="557"/>
                  </a:cubicBezTo>
                  <a:cubicBezTo>
                    <a:pt x="2542" y="557"/>
                    <a:pt x="2542" y="557"/>
                    <a:pt x="2542" y="557"/>
                  </a:cubicBezTo>
                  <a:lnTo>
                    <a:pt x="2542" y="557"/>
                  </a:lnTo>
                  <a:cubicBezTo>
                    <a:pt x="2573" y="527"/>
                    <a:pt x="2573" y="527"/>
                    <a:pt x="2573" y="527"/>
                  </a:cubicBezTo>
                  <a:cubicBezTo>
                    <a:pt x="2542" y="465"/>
                    <a:pt x="2542" y="465"/>
                    <a:pt x="2542" y="465"/>
                  </a:cubicBezTo>
                  <a:cubicBezTo>
                    <a:pt x="2604" y="496"/>
                    <a:pt x="2604" y="496"/>
                    <a:pt x="2604" y="496"/>
                  </a:cubicBezTo>
                  <a:cubicBezTo>
                    <a:pt x="2604" y="465"/>
                    <a:pt x="2604" y="465"/>
                    <a:pt x="2604" y="465"/>
                  </a:cubicBezTo>
                  <a:lnTo>
                    <a:pt x="2604" y="465"/>
                  </a:lnTo>
                  <a:cubicBezTo>
                    <a:pt x="2635" y="465"/>
                    <a:pt x="2666" y="433"/>
                    <a:pt x="2666" y="433"/>
                  </a:cubicBezTo>
                  <a:cubicBezTo>
                    <a:pt x="2697" y="433"/>
                    <a:pt x="2697" y="433"/>
                    <a:pt x="2697" y="433"/>
                  </a:cubicBezTo>
                  <a:lnTo>
                    <a:pt x="2697" y="433"/>
                  </a:lnTo>
                  <a:cubicBezTo>
                    <a:pt x="2697" y="433"/>
                    <a:pt x="2697" y="433"/>
                    <a:pt x="2666" y="433"/>
                  </a:cubicBezTo>
                  <a:cubicBezTo>
                    <a:pt x="2666" y="433"/>
                    <a:pt x="2666" y="433"/>
                    <a:pt x="2635" y="433"/>
                  </a:cubicBezTo>
                  <a:lnTo>
                    <a:pt x="2635" y="433"/>
                  </a:lnTo>
                  <a:cubicBezTo>
                    <a:pt x="2635" y="433"/>
                    <a:pt x="2604" y="403"/>
                    <a:pt x="2573" y="403"/>
                  </a:cubicBezTo>
                  <a:cubicBezTo>
                    <a:pt x="2511" y="372"/>
                    <a:pt x="2511" y="372"/>
                    <a:pt x="2511" y="372"/>
                  </a:cubicBezTo>
                  <a:cubicBezTo>
                    <a:pt x="2635" y="372"/>
                    <a:pt x="2635" y="372"/>
                    <a:pt x="2635" y="372"/>
                  </a:cubicBezTo>
                  <a:cubicBezTo>
                    <a:pt x="2635" y="372"/>
                    <a:pt x="2635" y="372"/>
                    <a:pt x="2666" y="372"/>
                  </a:cubicBezTo>
                  <a:lnTo>
                    <a:pt x="2666" y="372"/>
                  </a:lnTo>
                  <a:cubicBezTo>
                    <a:pt x="2697" y="372"/>
                    <a:pt x="2697" y="372"/>
                    <a:pt x="2697" y="372"/>
                  </a:cubicBezTo>
                  <a:cubicBezTo>
                    <a:pt x="2697" y="372"/>
                    <a:pt x="2728" y="372"/>
                    <a:pt x="2728" y="403"/>
                  </a:cubicBezTo>
                  <a:cubicBezTo>
                    <a:pt x="2728" y="403"/>
                    <a:pt x="2728" y="403"/>
                    <a:pt x="2759" y="403"/>
                  </a:cubicBezTo>
                  <a:lnTo>
                    <a:pt x="2759" y="403"/>
                  </a:lnTo>
                  <a:cubicBezTo>
                    <a:pt x="2759" y="403"/>
                    <a:pt x="2759" y="403"/>
                    <a:pt x="2759" y="372"/>
                  </a:cubicBezTo>
                  <a:cubicBezTo>
                    <a:pt x="2790" y="372"/>
                    <a:pt x="2790" y="372"/>
                    <a:pt x="2790" y="341"/>
                  </a:cubicBezTo>
                  <a:lnTo>
                    <a:pt x="2821" y="341"/>
                  </a:lnTo>
                  <a:cubicBezTo>
                    <a:pt x="2821" y="341"/>
                    <a:pt x="2821" y="372"/>
                    <a:pt x="2852" y="372"/>
                  </a:cubicBezTo>
                  <a:lnTo>
                    <a:pt x="2852" y="372"/>
                  </a:lnTo>
                  <a:lnTo>
                    <a:pt x="2852" y="372"/>
                  </a:lnTo>
                  <a:cubicBezTo>
                    <a:pt x="2852" y="372"/>
                    <a:pt x="2852" y="372"/>
                    <a:pt x="2883" y="372"/>
                  </a:cubicBezTo>
                  <a:lnTo>
                    <a:pt x="2883" y="372"/>
                  </a:lnTo>
                  <a:lnTo>
                    <a:pt x="2914" y="341"/>
                  </a:lnTo>
                  <a:cubicBezTo>
                    <a:pt x="2914" y="310"/>
                    <a:pt x="2914" y="310"/>
                    <a:pt x="2914" y="310"/>
                  </a:cubicBezTo>
                  <a:cubicBezTo>
                    <a:pt x="2914" y="279"/>
                    <a:pt x="2914" y="279"/>
                    <a:pt x="2914" y="279"/>
                  </a:cubicBezTo>
                  <a:lnTo>
                    <a:pt x="2945" y="248"/>
                  </a:lnTo>
                  <a:cubicBezTo>
                    <a:pt x="2945" y="248"/>
                    <a:pt x="2945" y="248"/>
                    <a:pt x="2945" y="217"/>
                  </a:cubicBezTo>
                  <a:lnTo>
                    <a:pt x="2945" y="217"/>
                  </a:lnTo>
                  <a:cubicBezTo>
                    <a:pt x="2883" y="186"/>
                    <a:pt x="2883" y="186"/>
                    <a:pt x="2883" y="186"/>
                  </a:cubicBezTo>
                  <a:lnTo>
                    <a:pt x="2945" y="1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5" name="Freeform 177"/>
            <p:cNvSpPr>
              <a:spLocks noChangeArrowheads="1"/>
            </p:cNvSpPr>
            <p:nvPr/>
          </p:nvSpPr>
          <p:spPr bwMode="auto">
            <a:xfrm>
              <a:off x="1760538" y="1000125"/>
              <a:ext cx="44450" cy="33338"/>
            </a:xfrm>
            <a:custGeom>
              <a:avLst/>
              <a:gdLst>
                <a:gd name="T0" fmla="*/ 124 w 125"/>
                <a:gd name="T1" fmla="*/ 31 h 94"/>
                <a:gd name="T2" fmla="*/ 124 w 125"/>
                <a:gd name="T3" fmla="*/ 31 h 94"/>
                <a:gd name="T4" fmla="*/ 93 w 125"/>
                <a:gd name="T5" fmla="*/ 0 h 94"/>
                <a:gd name="T6" fmla="*/ 62 w 125"/>
                <a:gd name="T7" fmla="*/ 0 h 94"/>
                <a:gd name="T8" fmla="*/ 31 w 125"/>
                <a:gd name="T9" fmla="*/ 31 h 94"/>
                <a:gd name="T10" fmla="*/ 0 w 125"/>
                <a:gd name="T11" fmla="*/ 31 h 94"/>
                <a:gd name="T12" fmla="*/ 31 w 125"/>
                <a:gd name="T13" fmla="*/ 62 h 94"/>
                <a:gd name="T14" fmla="*/ 0 w 125"/>
                <a:gd name="T15" fmla="*/ 93 h 94"/>
                <a:gd name="T16" fmla="*/ 0 w 125"/>
                <a:gd name="T17" fmla="*/ 93 h 94"/>
                <a:gd name="T18" fmla="*/ 0 w 125"/>
                <a:gd name="T19" fmla="*/ 93 h 94"/>
                <a:gd name="T20" fmla="*/ 0 w 125"/>
                <a:gd name="T21" fmla="*/ 93 h 94"/>
                <a:gd name="T22" fmla="*/ 31 w 125"/>
                <a:gd name="T23" fmla="*/ 93 h 94"/>
                <a:gd name="T24" fmla="*/ 93 w 125"/>
                <a:gd name="T25" fmla="*/ 93 h 94"/>
                <a:gd name="T26" fmla="*/ 124 w 125"/>
                <a:gd name="T27" fmla="*/ 93 h 94"/>
                <a:gd name="T28" fmla="*/ 124 w 125"/>
                <a:gd name="T29" fmla="*/ 93 h 94"/>
                <a:gd name="T30" fmla="*/ 124 w 125"/>
                <a:gd name="T31"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94">
                  <a:moveTo>
                    <a:pt x="124" y="31"/>
                  </a:moveTo>
                  <a:lnTo>
                    <a:pt x="124" y="31"/>
                  </a:lnTo>
                  <a:cubicBezTo>
                    <a:pt x="93" y="31"/>
                    <a:pt x="93" y="0"/>
                    <a:pt x="93" y="0"/>
                  </a:cubicBezTo>
                  <a:lnTo>
                    <a:pt x="62" y="0"/>
                  </a:lnTo>
                  <a:cubicBezTo>
                    <a:pt x="31" y="0"/>
                    <a:pt x="31" y="31"/>
                    <a:pt x="31" y="31"/>
                  </a:cubicBezTo>
                  <a:lnTo>
                    <a:pt x="0" y="31"/>
                  </a:lnTo>
                  <a:cubicBezTo>
                    <a:pt x="31" y="62"/>
                    <a:pt x="31" y="62"/>
                    <a:pt x="31" y="62"/>
                  </a:cubicBezTo>
                  <a:cubicBezTo>
                    <a:pt x="0" y="93"/>
                    <a:pt x="0" y="93"/>
                    <a:pt x="0" y="93"/>
                  </a:cubicBezTo>
                  <a:lnTo>
                    <a:pt x="0" y="93"/>
                  </a:lnTo>
                  <a:lnTo>
                    <a:pt x="0" y="93"/>
                  </a:lnTo>
                  <a:lnTo>
                    <a:pt x="0" y="93"/>
                  </a:lnTo>
                  <a:lnTo>
                    <a:pt x="31" y="93"/>
                  </a:lnTo>
                  <a:cubicBezTo>
                    <a:pt x="31" y="93"/>
                    <a:pt x="31" y="93"/>
                    <a:pt x="93" y="93"/>
                  </a:cubicBezTo>
                  <a:lnTo>
                    <a:pt x="124" y="93"/>
                  </a:lnTo>
                  <a:lnTo>
                    <a:pt x="124" y="93"/>
                  </a:lnTo>
                  <a:lnTo>
                    <a:pt x="124"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6" name="Freeform 178"/>
            <p:cNvSpPr>
              <a:spLocks noChangeArrowheads="1"/>
            </p:cNvSpPr>
            <p:nvPr/>
          </p:nvSpPr>
          <p:spPr bwMode="auto">
            <a:xfrm>
              <a:off x="1951038" y="1044575"/>
              <a:ext cx="77787" cy="66675"/>
            </a:xfrm>
            <a:custGeom>
              <a:avLst/>
              <a:gdLst>
                <a:gd name="T0" fmla="*/ 186 w 218"/>
                <a:gd name="T1" fmla="*/ 124 h 187"/>
                <a:gd name="T2" fmla="*/ 186 w 218"/>
                <a:gd name="T3" fmla="*/ 124 h 187"/>
                <a:gd name="T4" fmla="*/ 186 w 218"/>
                <a:gd name="T5" fmla="*/ 124 h 187"/>
                <a:gd name="T6" fmla="*/ 186 w 218"/>
                <a:gd name="T7" fmla="*/ 93 h 187"/>
                <a:gd name="T8" fmla="*/ 186 w 218"/>
                <a:gd name="T9" fmla="*/ 62 h 187"/>
                <a:gd name="T10" fmla="*/ 186 w 218"/>
                <a:gd name="T11" fmla="*/ 62 h 187"/>
                <a:gd name="T12" fmla="*/ 124 w 218"/>
                <a:gd name="T13" fmla="*/ 31 h 187"/>
                <a:gd name="T14" fmla="*/ 186 w 218"/>
                <a:gd name="T15" fmla="*/ 31 h 187"/>
                <a:gd name="T16" fmla="*/ 62 w 218"/>
                <a:gd name="T17" fmla="*/ 31 h 187"/>
                <a:gd name="T18" fmla="*/ 31 w 218"/>
                <a:gd name="T19" fmla="*/ 0 h 187"/>
                <a:gd name="T20" fmla="*/ 31 w 218"/>
                <a:gd name="T21" fmla="*/ 31 h 187"/>
                <a:gd name="T22" fmla="*/ 31 w 218"/>
                <a:gd name="T23" fmla="*/ 93 h 187"/>
                <a:gd name="T24" fmla="*/ 0 w 218"/>
                <a:gd name="T25" fmla="*/ 124 h 187"/>
                <a:gd name="T26" fmla="*/ 0 w 218"/>
                <a:gd name="T27" fmla="*/ 124 h 187"/>
                <a:gd name="T28" fmla="*/ 0 w 218"/>
                <a:gd name="T29" fmla="*/ 155 h 187"/>
                <a:gd name="T30" fmla="*/ 0 w 218"/>
                <a:gd name="T31" fmla="*/ 155 h 187"/>
                <a:gd name="T32" fmla="*/ 62 w 218"/>
                <a:gd name="T33" fmla="*/ 155 h 187"/>
                <a:gd name="T34" fmla="*/ 93 w 218"/>
                <a:gd name="T35" fmla="*/ 155 h 187"/>
                <a:gd name="T36" fmla="*/ 155 w 218"/>
                <a:gd name="T37" fmla="*/ 186 h 187"/>
                <a:gd name="T38" fmla="*/ 155 w 218"/>
                <a:gd name="T39" fmla="*/ 186 h 187"/>
                <a:gd name="T40" fmla="*/ 186 w 218"/>
                <a:gd name="T41" fmla="*/ 155 h 187"/>
                <a:gd name="T42" fmla="*/ 186 w 218"/>
                <a:gd name="T43" fmla="*/ 155 h 187"/>
                <a:gd name="T44" fmla="*/ 217 w 218"/>
                <a:gd name="T45" fmla="*/ 155 h 187"/>
                <a:gd name="T46" fmla="*/ 217 w 218"/>
                <a:gd name="T47" fmla="*/ 124 h 187"/>
                <a:gd name="T48" fmla="*/ 217 w 218"/>
                <a:gd name="T49" fmla="*/ 124 h 187"/>
                <a:gd name="T50" fmla="*/ 186 w 218"/>
                <a:gd name="T51" fmla="*/ 12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8" h="187">
                  <a:moveTo>
                    <a:pt x="186" y="124"/>
                  </a:moveTo>
                  <a:lnTo>
                    <a:pt x="186" y="124"/>
                  </a:lnTo>
                  <a:lnTo>
                    <a:pt x="186" y="124"/>
                  </a:lnTo>
                  <a:lnTo>
                    <a:pt x="186" y="93"/>
                  </a:lnTo>
                  <a:lnTo>
                    <a:pt x="186" y="62"/>
                  </a:lnTo>
                  <a:lnTo>
                    <a:pt x="186" y="62"/>
                  </a:lnTo>
                  <a:cubicBezTo>
                    <a:pt x="124" y="31"/>
                    <a:pt x="124" y="31"/>
                    <a:pt x="124" y="31"/>
                  </a:cubicBezTo>
                  <a:cubicBezTo>
                    <a:pt x="186" y="31"/>
                    <a:pt x="186" y="31"/>
                    <a:pt x="186" y="31"/>
                  </a:cubicBezTo>
                  <a:cubicBezTo>
                    <a:pt x="155" y="31"/>
                    <a:pt x="62" y="31"/>
                    <a:pt x="62" y="31"/>
                  </a:cubicBezTo>
                  <a:cubicBezTo>
                    <a:pt x="62" y="31"/>
                    <a:pt x="62" y="31"/>
                    <a:pt x="31" y="0"/>
                  </a:cubicBezTo>
                  <a:cubicBezTo>
                    <a:pt x="31" y="31"/>
                    <a:pt x="31" y="31"/>
                    <a:pt x="31" y="31"/>
                  </a:cubicBezTo>
                  <a:cubicBezTo>
                    <a:pt x="31" y="62"/>
                    <a:pt x="31" y="62"/>
                    <a:pt x="31" y="93"/>
                  </a:cubicBezTo>
                  <a:cubicBezTo>
                    <a:pt x="31" y="93"/>
                    <a:pt x="31" y="124"/>
                    <a:pt x="0" y="124"/>
                  </a:cubicBezTo>
                  <a:lnTo>
                    <a:pt x="0" y="124"/>
                  </a:lnTo>
                  <a:cubicBezTo>
                    <a:pt x="0" y="124"/>
                    <a:pt x="0" y="124"/>
                    <a:pt x="0" y="155"/>
                  </a:cubicBezTo>
                  <a:lnTo>
                    <a:pt x="0" y="155"/>
                  </a:lnTo>
                  <a:cubicBezTo>
                    <a:pt x="62" y="155"/>
                    <a:pt x="62" y="155"/>
                    <a:pt x="62" y="155"/>
                  </a:cubicBezTo>
                  <a:lnTo>
                    <a:pt x="93" y="155"/>
                  </a:lnTo>
                  <a:cubicBezTo>
                    <a:pt x="124" y="155"/>
                    <a:pt x="155" y="186"/>
                    <a:pt x="155" y="186"/>
                  </a:cubicBezTo>
                  <a:lnTo>
                    <a:pt x="155" y="186"/>
                  </a:lnTo>
                  <a:cubicBezTo>
                    <a:pt x="155" y="155"/>
                    <a:pt x="186" y="155"/>
                    <a:pt x="186" y="155"/>
                  </a:cubicBezTo>
                  <a:lnTo>
                    <a:pt x="186" y="155"/>
                  </a:lnTo>
                  <a:lnTo>
                    <a:pt x="217" y="155"/>
                  </a:lnTo>
                  <a:lnTo>
                    <a:pt x="217" y="124"/>
                  </a:lnTo>
                  <a:lnTo>
                    <a:pt x="217" y="124"/>
                  </a:lnTo>
                  <a:cubicBezTo>
                    <a:pt x="217" y="124"/>
                    <a:pt x="217" y="124"/>
                    <a:pt x="186"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7" name="Freeform 179"/>
            <p:cNvSpPr>
              <a:spLocks noChangeArrowheads="1"/>
            </p:cNvSpPr>
            <p:nvPr/>
          </p:nvSpPr>
          <p:spPr bwMode="auto">
            <a:xfrm>
              <a:off x="354013" y="1011238"/>
              <a:ext cx="492125" cy="323850"/>
            </a:xfrm>
            <a:custGeom>
              <a:avLst/>
              <a:gdLst>
                <a:gd name="T0" fmla="*/ 1272 w 1366"/>
                <a:gd name="T1" fmla="*/ 93 h 900"/>
                <a:gd name="T2" fmla="*/ 1148 w 1366"/>
                <a:gd name="T3" fmla="*/ 93 h 900"/>
                <a:gd name="T4" fmla="*/ 1085 w 1366"/>
                <a:gd name="T5" fmla="*/ 93 h 900"/>
                <a:gd name="T6" fmla="*/ 930 w 1366"/>
                <a:gd name="T7" fmla="*/ 62 h 900"/>
                <a:gd name="T8" fmla="*/ 806 w 1366"/>
                <a:gd name="T9" fmla="*/ 62 h 900"/>
                <a:gd name="T10" fmla="*/ 713 w 1366"/>
                <a:gd name="T11" fmla="*/ 31 h 900"/>
                <a:gd name="T12" fmla="*/ 682 w 1366"/>
                <a:gd name="T13" fmla="*/ 31 h 900"/>
                <a:gd name="T14" fmla="*/ 621 w 1366"/>
                <a:gd name="T15" fmla="*/ 31 h 900"/>
                <a:gd name="T16" fmla="*/ 558 w 1366"/>
                <a:gd name="T17" fmla="*/ 0 h 900"/>
                <a:gd name="T18" fmla="*/ 434 w 1366"/>
                <a:gd name="T19" fmla="*/ 31 h 900"/>
                <a:gd name="T20" fmla="*/ 341 w 1366"/>
                <a:gd name="T21" fmla="*/ 62 h 900"/>
                <a:gd name="T22" fmla="*/ 217 w 1366"/>
                <a:gd name="T23" fmla="*/ 93 h 900"/>
                <a:gd name="T24" fmla="*/ 156 w 1366"/>
                <a:gd name="T25" fmla="*/ 155 h 900"/>
                <a:gd name="T26" fmla="*/ 93 w 1366"/>
                <a:gd name="T27" fmla="*/ 186 h 900"/>
                <a:gd name="T28" fmla="*/ 156 w 1366"/>
                <a:gd name="T29" fmla="*/ 217 h 900"/>
                <a:gd name="T30" fmla="*/ 249 w 1366"/>
                <a:gd name="T31" fmla="*/ 217 h 900"/>
                <a:gd name="T32" fmla="*/ 341 w 1366"/>
                <a:gd name="T33" fmla="*/ 279 h 900"/>
                <a:gd name="T34" fmla="*/ 280 w 1366"/>
                <a:gd name="T35" fmla="*/ 310 h 900"/>
                <a:gd name="T36" fmla="*/ 186 w 1366"/>
                <a:gd name="T37" fmla="*/ 341 h 900"/>
                <a:gd name="T38" fmla="*/ 93 w 1366"/>
                <a:gd name="T39" fmla="*/ 310 h 900"/>
                <a:gd name="T40" fmla="*/ 0 w 1366"/>
                <a:gd name="T41" fmla="*/ 372 h 900"/>
                <a:gd name="T42" fmla="*/ 156 w 1366"/>
                <a:gd name="T43" fmla="*/ 403 h 900"/>
                <a:gd name="T44" fmla="*/ 186 w 1366"/>
                <a:gd name="T45" fmla="*/ 403 h 900"/>
                <a:gd name="T46" fmla="*/ 280 w 1366"/>
                <a:gd name="T47" fmla="*/ 372 h 900"/>
                <a:gd name="T48" fmla="*/ 310 w 1366"/>
                <a:gd name="T49" fmla="*/ 495 h 900"/>
                <a:gd name="T50" fmla="*/ 217 w 1366"/>
                <a:gd name="T51" fmla="*/ 495 h 900"/>
                <a:gd name="T52" fmla="*/ 124 w 1366"/>
                <a:gd name="T53" fmla="*/ 527 h 900"/>
                <a:gd name="T54" fmla="*/ 93 w 1366"/>
                <a:gd name="T55" fmla="*/ 558 h 900"/>
                <a:gd name="T56" fmla="*/ 93 w 1366"/>
                <a:gd name="T57" fmla="*/ 589 h 900"/>
                <a:gd name="T58" fmla="*/ 124 w 1366"/>
                <a:gd name="T59" fmla="*/ 619 h 900"/>
                <a:gd name="T60" fmla="*/ 186 w 1366"/>
                <a:gd name="T61" fmla="*/ 682 h 900"/>
                <a:gd name="T62" fmla="*/ 249 w 1366"/>
                <a:gd name="T63" fmla="*/ 651 h 900"/>
                <a:gd name="T64" fmla="*/ 280 w 1366"/>
                <a:gd name="T65" fmla="*/ 743 h 900"/>
                <a:gd name="T66" fmla="*/ 280 w 1366"/>
                <a:gd name="T67" fmla="*/ 775 h 900"/>
                <a:gd name="T68" fmla="*/ 310 w 1366"/>
                <a:gd name="T69" fmla="*/ 743 h 900"/>
                <a:gd name="T70" fmla="*/ 373 w 1366"/>
                <a:gd name="T71" fmla="*/ 775 h 900"/>
                <a:gd name="T72" fmla="*/ 434 w 1366"/>
                <a:gd name="T73" fmla="*/ 775 h 900"/>
                <a:gd name="T74" fmla="*/ 465 w 1366"/>
                <a:gd name="T75" fmla="*/ 775 h 900"/>
                <a:gd name="T76" fmla="*/ 528 w 1366"/>
                <a:gd name="T77" fmla="*/ 806 h 900"/>
                <a:gd name="T78" fmla="*/ 497 w 1366"/>
                <a:gd name="T79" fmla="*/ 867 h 900"/>
                <a:gd name="T80" fmla="*/ 528 w 1366"/>
                <a:gd name="T81" fmla="*/ 867 h 900"/>
                <a:gd name="T82" fmla="*/ 621 w 1366"/>
                <a:gd name="T83" fmla="*/ 806 h 900"/>
                <a:gd name="T84" fmla="*/ 652 w 1366"/>
                <a:gd name="T85" fmla="*/ 806 h 900"/>
                <a:gd name="T86" fmla="*/ 713 w 1366"/>
                <a:gd name="T87" fmla="*/ 713 h 900"/>
                <a:gd name="T88" fmla="*/ 776 w 1366"/>
                <a:gd name="T89" fmla="*/ 651 h 900"/>
                <a:gd name="T90" fmla="*/ 930 w 1366"/>
                <a:gd name="T91" fmla="*/ 589 h 900"/>
                <a:gd name="T92" fmla="*/ 961 w 1366"/>
                <a:gd name="T93" fmla="*/ 619 h 900"/>
                <a:gd name="T94" fmla="*/ 1054 w 1366"/>
                <a:gd name="T95" fmla="*/ 619 h 900"/>
                <a:gd name="T96" fmla="*/ 1117 w 1366"/>
                <a:gd name="T97" fmla="*/ 651 h 900"/>
                <a:gd name="T98" fmla="*/ 1148 w 1366"/>
                <a:gd name="T99" fmla="*/ 651 h 900"/>
                <a:gd name="T100" fmla="*/ 1272 w 1366"/>
                <a:gd name="T101" fmla="*/ 589 h 900"/>
                <a:gd name="T102" fmla="*/ 1241 w 1366"/>
                <a:gd name="T103" fmla="*/ 682 h 900"/>
                <a:gd name="T104" fmla="*/ 1302 w 1366"/>
                <a:gd name="T105" fmla="*/ 682 h 900"/>
                <a:gd name="T106" fmla="*/ 1333 w 1366"/>
                <a:gd name="T107" fmla="*/ 682 h 900"/>
                <a:gd name="T108" fmla="*/ 1365 w 1366"/>
                <a:gd name="T109" fmla="*/ 682 h 900"/>
                <a:gd name="T110" fmla="*/ 1365 w 1366"/>
                <a:gd name="T111" fmla="*/ 682 h 900"/>
                <a:gd name="T112" fmla="*/ 1302 w 1366"/>
                <a:gd name="T113" fmla="*/ 9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6" h="900">
                  <a:moveTo>
                    <a:pt x="1302" y="93"/>
                  </a:moveTo>
                  <a:lnTo>
                    <a:pt x="1302" y="93"/>
                  </a:lnTo>
                  <a:lnTo>
                    <a:pt x="1272" y="93"/>
                  </a:lnTo>
                  <a:lnTo>
                    <a:pt x="1241" y="93"/>
                  </a:lnTo>
                  <a:cubicBezTo>
                    <a:pt x="1209" y="93"/>
                    <a:pt x="1209" y="93"/>
                    <a:pt x="1209" y="93"/>
                  </a:cubicBezTo>
                  <a:cubicBezTo>
                    <a:pt x="1178" y="93"/>
                    <a:pt x="1148" y="93"/>
                    <a:pt x="1148" y="93"/>
                  </a:cubicBezTo>
                  <a:lnTo>
                    <a:pt x="1148" y="93"/>
                  </a:lnTo>
                  <a:cubicBezTo>
                    <a:pt x="1148" y="93"/>
                    <a:pt x="1148" y="93"/>
                    <a:pt x="1117" y="93"/>
                  </a:cubicBezTo>
                  <a:cubicBezTo>
                    <a:pt x="1117" y="93"/>
                    <a:pt x="1117" y="93"/>
                    <a:pt x="1085" y="93"/>
                  </a:cubicBezTo>
                  <a:lnTo>
                    <a:pt x="1085" y="93"/>
                  </a:lnTo>
                  <a:cubicBezTo>
                    <a:pt x="1085" y="93"/>
                    <a:pt x="1054" y="93"/>
                    <a:pt x="1024" y="93"/>
                  </a:cubicBezTo>
                  <a:cubicBezTo>
                    <a:pt x="993" y="62"/>
                    <a:pt x="961" y="62"/>
                    <a:pt x="930" y="62"/>
                  </a:cubicBezTo>
                  <a:lnTo>
                    <a:pt x="930" y="62"/>
                  </a:lnTo>
                  <a:cubicBezTo>
                    <a:pt x="930" y="62"/>
                    <a:pt x="900" y="62"/>
                    <a:pt x="869" y="62"/>
                  </a:cubicBezTo>
                  <a:cubicBezTo>
                    <a:pt x="837" y="62"/>
                    <a:pt x="806" y="62"/>
                    <a:pt x="806" y="62"/>
                  </a:cubicBezTo>
                  <a:cubicBezTo>
                    <a:pt x="806" y="62"/>
                    <a:pt x="776" y="62"/>
                    <a:pt x="745" y="62"/>
                  </a:cubicBezTo>
                  <a:cubicBezTo>
                    <a:pt x="713" y="31"/>
                    <a:pt x="713" y="31"/>
                    <a:pt x="713" y="31"/>
                  </a:cubicBezTo>
                  <a:lnTo>
                    <a:pt x="713" y="31"/>
                  </a:lnTo>
                  <a:lnTo>
                    <a:pt x="713" y="31"/>
                  </a:lnTo>
                  <a:lnTo>
                    <a:pt x="682" y="31"/>
                  </a:lnTo>
                  <a:lnTo>
                    <a:pt x="682" y="31"/>
                  </a:lnTo>
                  <a:lnTo>
                    <a:pt x="652" y="31"/>
                  </a:lnTo>
                  <a:cubicBezTo>
                    <a:pt x="652" y="31"/>
                    <a:pt x="652" y="31"/>
                    <a:pt x="621" y="31"/>
                  </a:cubicBezTo>
                  <a:lnTo>
                    <a:pt x="621" y="31"/>
                  </a:lnTo>
                  <a:lnTo>
                    <a:pt x="621" y="31"/>
                  </a:lnTo>
                  <a:cubicBezTo>
                    <a:pt x="528" y="62"/>
                    <a:pt x="528" y="62"/>
                    <a:pt x="528" y="62"/>
                  </a:cubicBezTo>
                  <a:cubicBezTo>
                    <a:pt x="558" y="0"/>
                    <a:pt x="558" y="0"/>
                    <a:pt x="558" y="0"/>
                  </a:cubicBezTo>
                  <a:lnTo>
                    <a:pt x="558" y="0"/>
                  </a:lnTo>
                  <a:cubicBezTo>
                    <a:pt x="528" y="0"/>
                    <a:pt x="528" y="31"/>
                    <a:pt x="497" y="31"/>
                  </a:cubicBezTo>
                  <a:cubicBezTo>
                    <a:pt x="497" y="31"/>
                    <a:pt x="465" y="31"/>
                    <a:pt x="434" y="31"/>
                  </a:cubicBezTo>
                  <a:lnTo>
                    <a:pt x="434" y="62"/>
                  </a:lnTo>
                  <a:cubicBezTo>
                    <a:pt x="404" y="62"/>
                    <a:pt x="373" y="62"/>
                    <a:pt x="373" y="62"/>
                  </a:cubicBezTo>
                  <a:cubicBezTo>
                    <a:pt x="341" y="62"/>
                    <a:pt x="341" y="62"/>
                    <a:pt x="341" y="62"/>
                  </a:cubicBezTo>
                  <a:lnTo>
                    <a:pt x="341" y="62"/>
                  </a:lnTo>
                  <a:cubicBezTo>
                    <a:pt x="310" y="62"/>
                    <a:pt x="280" y="62"/>
                    <a:pt x="280" y="62"/>
                  </a:cubicBezTo>
                  <a:cubicBezTo>
                    <a:pt x="249" y="62"/>
                    <a:pt x="249" y="93"/>
                    <a:pt x="217" y="93"/>
                  </a:cubicBezTo>
                  <a:lnTo>
                    <a:pt x="186" y="124"/>
                  </a:lnTo>
                  <a:cubicBezTo>
                    <a:pt x="156" y="155"/>
                    <a:pt x="156" y="155"/>
                    <a:pt x="156" y="155"/>
                  </a:cubicBezTo>
                  <a:lnTo>
                    <a:pt x="156" y="155"/>
                  </a:lnTo>
                  <a:cubicBezTo>
                    <a:pt x="156" y="155"/>
                    <a:pt x="156" y="155"/>
                    <a:pt x="124" y="155"/>
                  </a:cubicBezTo>
                  <a:cubicBezTo>
                    <a:pt x="93" y="155"/>
                    <a:pt x="62" y="155"/>
                    <a:pt x="62" y="155"/>
                  </a:cubicBezTo>
                  <a:lnTo>
                    <a:pt x="93" y="186"/>
                  </a:lnTo>
                  <a:lnTo>
                    <a:pt x="93" y="186"/>
                  </a:lnTo>
                  <a:cubicBezTo>
                    <a:pt x="124" y="186"/>
                    <a:pt x="156" y="186"/>
                    <a:pt x="156" y="217"/>
                  </a:cubicBezTo>
                  <a:lnTo>
                    <a:pt x="156" y="217"/>
                  </a:lnTo>
                  <a:lnTo>
                    <a:pt x="186" y="217"/>
                  </a:lnTo>
                  <a:cubicBezTo>
                    <a:pt x="217" y="217"/>
                    <a:pt x="217" y="217"/>
                    <a:pt x="217" y="217"/>
                  </a:cubicBezTo>
                  <a:cubicBezTo>
                    <a:pt x="249" y="217"/>
                    <a:pt x="249" y="217"/>
                    <a:pt x="249" y="217"/>
                  </a:cubicBezTo>
                  <a:cubicBezTo>
                    <a:pt x="280" y="217"/>
                    <a:pt x="280" y="217"/>
                    <a:pt x="280" y="217"/>
                  </a:cubicBezTo>
                  <a:cubicBezTo>
                    <a:pt x="280" y="248"/>
                    <a:pt x="280" y="248"/>
                    <a:pt x="280" y="248"/>
                  </a:cubicBezTo>
                  <a:cubicBezTo>
                    <a:pt x="341" y="279"/>
                    <a:pt x="341" y="279"/>
                    <a:pt x="341" y="279"/>
                  </a:cubicBezTo>
                  <a:cubicBezTo>
                    <a:pt x="341" y="341"/>
                    <a:pt x="341" y="341"/>
                    <a:pt x="341" y="341"/>
                  </a:cubicBezTo>
                  <a:cubicBezTo>
                    <a:pt x="310" y="341"/>
                    <a:pt x="310" y="341"/>
                    <a:pt x="310" y="341"/>
                  </a:cubicBezTo>
                  <a:cubicBezTo>
                    <a:pt x="310" y="341"/>
                    <a:pt x="310" y="310"/>
                    <a:pt x="280" y="310"/>
                  </a:cubicBezTo>
                  <a:cubicBezTo>
                    <a:pt x="280" y="310"/>
                    <a:pt x="280" y="310"/>
                    <a:pt x="249" y="310"/>
                  </a:cubicBezTo>
                  <a:cubicBezTo>
                    <a:pt x="249" y="341"/>
                    <a:pt x="217" y="341"/>
                    <a:pt x="186" y="341"/>
                  </a:cubicBezTo>
                  <a:lnTo>
                    <a:pt x="186" y="341"/>
                  </a:lnTo>
                  <a:lnTo>
                    <a:pt x="124" y="341"/>
                  </a:lnTo>
                  <a:cubicBezTo>
                    <a:pt x="124" y="341"/>
                    <a:pt x="93" y="341"/>
                    <a:pt x="93" y="310"/>
                  </a:cubicBezTo>
                  <a:lnTo>
                    <a:pt x="93" y="310"/>
                  </a:lnTo>
                  <a:cubicBezTo>
                    <a:pt x="0" y="341"/>
                    <a:pt x="0" y="341"/>
                    <a:pt x="0" y="341"/>
                  </a:cubicBezTo>
                  <a:lnTo>
                    <a:pt x="0" y="372"/>
                  </a:lnTo>
                  <a:lnTo>
                    <a:pt x="0" y="372"/>
                  </a:lnTo>
                  <a:cubicBezTo>
                    <a:pt x="32" y="403"/>
                    <a:pt x="32" y="403"/>
                    <a:pt x="62" y="403"/>
                  </a:cubicBezTo>
                  <a:lnTo>
                    <a:pt x="62" y="403"/>
                  </a:lnTo>
                  <a:cubicBezTo>
                    <a:pt x="93" y="403"/>
                    <a:pt x="124" y="403"/>
                    <a:pt x="156" y="403"/>
                  </a:cubicBezTo>
                  <a:lnTo>
                    <a:pt x="156" y="403"/>
                  </a:lnTo>
                  <a:cubicBezTo>
                    <a:pt x="186" y="372"/>
                    <a:pt x="186" y="372"/>
                    <a:pt x="186" y="372"/>
                  </a:cubicBezTo>
                  <a:cubicBezTo>
                    <a:pt x="186" y="403"/>
                    <a:pt x="186" y="403"/>
                    <a:pt x="186" y="403"/>
                  </a:cubicBezTo>
                  <a:lnTo>
                    <a:pt x="217" y="403"/>
                  </a:lnTo>
                  <a:lnTo>
                    <a:pt x="217" y="403"/>
                  </a:lnTo>
                  <a:lnTo>
                    <a:pt x="280" y="372"/>
                  </a:lnTo>
                  <a:cubicBezTo>
                    <a:pt x="310" y="341"/>
                    <a:pt x="310" y="341"/>
                    <a:pt x="310" y="341"/>
                  </a:cubicBezTo>
                  <a:cubicBezTo>
                    <a:pt x="310" y="403"/>
                    <a:pt x="310" y="403"/>
                    <a:pt x="310" y="403"/>
                  </a:cubicBezTo>
                  <a:cubicBezTo>
                    <a:pt x="310" y="434"/>
                    <a:pt x="310" y="465"/>
                    <a:pt x="310" y="495"/>
                  </a:cubicBezTo>
                  <a:cubicBezTo>
                    <a:pt x="310" y="495"/>
                    <a:pt x="280" y="527"/>
                    <a:pt x="249" y="527"/>
                  </a:cubicBezTo>
                  <a:lnTo>
                    <a:pt x="249" y="527"/>
                  </a:lnTo>
                  <a:lnTo>
                    <a:pt x="217" y="495"/>
                  </a:lnTo>
                  <a:lnTo>
                    <a:pt x="217" y="495"/>
                  </a:lnTo>
                  <a:lnTo>
                    <a:pt x="186" y="527"/>
                  </a:lnTo>
                  <a:cubicBezTo>
                    <a:pt x="156" y="527"/>
                    <a:pt x="156" y="527"/>
                    <a:pt x="124" y="527"/>
                  </a:cubicBezTo>
                  <a:lnTo>
                    <a:pt x="124" y="527"/>
                  </a:lnTo>
                  <a:lnTo>
                    <a:pt x="124" y="527"/>
                  </a:lnTo>
                  <a:cubicBezTo>
                    <a:pt x="93" y="558"/>
                    <a:pt x="93" y="558"/>
                    <a:pt x="93" y="558"/>
                  </a:cubicBezTo>
                  <a:lnTo>
                    <a:pt x="93" y="558"/>
                  </a:lnTo>
                  <a:cubicBezTo>
                    <a:pt x="62" y="558"/>
                    <a:pt x="62" y="589"/>
                    <a:pt x="62" y="589"/>
                  </a:cubicBezTo>
                  <a:cubicBezTo>
                    <a:pt x="93" y="589"/>
                    <a:pt x="93" y="589"/>
                    <a:pt x="93" y="589"/>
                  </a:cubicBezTo>
                  <a:cubicBezTo>
                    <a:pt x="93" y="619"/>
                    <a:pt x="93" y="619"/>
                    <a:pt x="93" y="619"/>
                  </a:cubicBezTo>
                  <a:lnTo>
                    <a:pt x="93" y="619"/>
                  </a:lnTo>
                  <a:cubicBezTo>
                    <a:pt x="93" y="619"/>
                    <a:pt x="93" y="619"/>
                    <a:pt x="124" y="619"/>
                  </a:cubicBezTo>
                  <a:cubicBezTo>
                    <a:pt x="156" y="619"/>
                    <a:pt x="156" y="619"/>
                    <a:pt x="186" y="651"/>
                  </a:cubicBezTo>
                  <a:cubicBezTo>
                    <a:pt x="186" y="682"/>
                    <a:pt x="186" y="682"/>
                    <a:pt x="186" y="682"/>
                  </a:cubicBezTo>
                  <a:lnTo>
                    <a:pt x="186" y="682"/>
                  </a:lnTo>
                  <a:lnTo>
                    <a:pt x="186" y="682"/>
                  </a:lnTo>
                  <a:cubicBezTo>
                    <a:pt x="217" y="651"/>
                    <a:pt x="217" y="651"/>
                    <a:pt x="217" y="651"/>
                  </a:cubicBezTo>
                  <a:cubicBezTo>
                    <a:pt x="249" y="651"/>
                    <a:pt x="249" y="651"/>
                    <a:pt x="249" y="651"/>
                  </a:cubicBezTo>
                  <a:lnTo>
                    <a:pt x="249" y="651"/>
                  </a:lnTo>
                  <a:cubicBezTo>
                    <a:pt x="249" y="651"/>
                    <a:pt x="280" y="682"/>
                    <a:pt x="280" y="713"/>
                  </a:cubicBezTo>
                  <a:lnTo>
                    <a:pt x="280" y="743"/>
                  </a:lnTo>
                  <a:lnTo>
                    <a:pt x="280" y="743"/>
                  </a:lnTo>
                  <a:lnTo>
                    <a:pt x="280" y="743"/>
                  </a:lnTo>
                  <a:lnTo>
                    <a:pt x="280" y="775"/>
                  </a:lnTo>
                  <a:lnTo>
                    <a:pt x="280" y="775"/>
                  </a:lnTo>
                  <a:lnTo>
                    <a:pt x="280" y="775"/>
                  </a:lnTo>
                  <a:cubicBezTo>
                    <a:pt x="280" y="743"/>
                    <a:pt x="310" y="743"/>
                    <a:pt x="310" y="743"/>
                  </a:cubicBezTo>
                  <a:cubicBezTo>
                    <a:pt x="341" y="743"/>
                    <a:pt x="341" y="743"/>
                    <a:pt x="341" y="775"/>
                  </a:cubicBezTo>
                  <a:cubicBezTo>
                    <a:pt x="341" y="775"/>
                    <a:pt x="341" y="775"/>
                    <a:pt x="373" y="775"/>
                  </a:cubicBezTo>
                  <a:lnTo>
                    <a:pt x="373" y="775"/>
                  </a:lnTo>
                  <a:lnTo>
                    <a:pt x="404" y="775"/>
                  </a:lnTo>
                  <a:cubicBezTo>
                    <a:pt x="434" y="713"/>
                    <a:pt x="434" y="713"/>
                    <a:pt x="434" y="713"/>
                  </a:cubicBezTo>
                  <a:cubicBezTo>
                    <a:pt x="434" y="775"/>
                    <a:pt x="434" y="775"/>
                    <a:pt x="434" y="775"/>
                  </a:cubicBezTo>
                  <a:lnTo>
                    <a:pt x="434" y="775"/>
                  </a:lnTo>
                  <a:cubicBezTo>
                    <a:pt x="465" y="775"/>
                    <a:pt x="465" y="775"/>
                    <a:pt x="465" y="775"/>
                  </a:cubicBezTo>
                  <a:lnTo>
                    <a:pt x="465" y="775"/>
                  </a:lnTo>
                  <a:cubicBezTo>
                    <a:pt x="465" y="775"/>
                    <a:pt x="497" y="775"/>
                    <a:pt x="497" y="743"/>
                  </a:cubicBezTo>
                  <a:cubicBezTo>
                    <a:pt x="652" y="651"/>
                    <a:pt x="652" y="651"/>
                    <a:pt x="652" y="651"/>
                  </a:cubicBezTo>
                  <a:cubicBezTo>
                    <a:pt x="528" y="806"/>
                    <a:pt x="528" y="806"/>
                    <a:pt x="528" y="806"/>
                  </a:cubicBezTo>
                  <a:lnTo>
                    <a:pt x="497" y="837"/>
                  </a:lnTo>
                  <a:lnTo>
                    <a:pt x="497" y="837"/>
                  </a:lnTo>
                  <a:cubicBezTo>
                    <a:pt x="497" y="867"/>
                    <a:pt x="497" y="867"/>
                    <a:pt x="497" y="867"/>
                  </a:cubicBezTo>
                  <a:lnTo>
                    <a:pt x="497" y="899"/>
                  </a:lnTo>
                  <a:cubicBezTo>
                    <a:pt x="497" y="899"/>
                    <a:pt x="497" y="899"/>
                    <a:pt x="528" y="899"/>
                  </a:cubicBezTo>
                  <a:lnTo>
                    <a:pt x="528" y="867"/>
                  </a:lnTo>
                  <a:lnTo>
                    <a:pt x="528" y="867"/>
                  </a:lnTo>
                  <a:cubicBezTo>
                    <a:pt x="589" y="837"/>
                    <a:pt x="589" y="837"/>
                    <a:pt x="589" y="837"/>
                  </a:cubicBezTo>
                  <a:cubicBezTo>
                    <a:pt x="589" y="837"/>
                    <a:pt x="589" y="837"/>
                    <a:pt x="621" y="806"/>
                  </a:cubicBezTo>
                  <a:lnTo>
                    <a:pt x="621" y="806"/>
                  </a:lnTo>
                  <a:cubicBezTo>
                    <a:pt x="621" y="806"/>
                    <a:pt x="621" y="806"/>
                    <a:pt x="652" y="806"/>
                  </a:cubicBezTo>
                  <a:lnTo>
                    <a:pt x="652" y="806"/>
                  </a:lnTo>
                  <a:cubicBezTo>
                    <a:pt x="682" y="775"/>
                    <a:pt x="713" y="743"/>
                    <a:pt x="713" y="743"/>
                  </a:cubicBezTo>
                  <a:cubicBezTo>
                    <a:pt x="713" y="713"/>
                    <a:pt x="713" y="713"/>
                    <a:pt x="713" y="713"/>
                  </a:cubicBezTo>
                  <a:lnTo>
                    <a:pt x="713" y="713"/>
                  </a:lnTo>
                  <a:cubicBezTo>
                    <a:pt x="652" y="651"/>
                    <a:pt x="652" y="651"/>
                    <a:pt x="652" y="651"/>
                  </a:cubicBezTo>
                  <a:cubicBezTo>
                    <a:pt x="745" y="682"/>
                    <a:pt x="745" y="682"/>
                    <a:pt x="745" y="682"/>
                  </a:cubicBezTo>
                  <a:cubicBezTo>
                    <a:pt x="745" y="651"/>
                    <a:pt x="776" y="651"/>
                    <a:pt x="776" y="651"/>
                  </a:cubicBezTo>
                  <a:lnTo>
                    <a:pt x="776" y="619"/>
                  </a:lnTo>
                  <a:cubicBezTo>
                    <a:pt x="806" y="619"/>
                    <a:pt x="806" y="619"/>
                    <a:pt x="837" y="619"/>
                  </a:cubicBezTo>
                  <a:cubicBezTo>
                    <a:pt x="837" y="619"/>
                    <a:pt x="900" y="589"/>
                    <a:pt x="930" y="589"/>
                  </a:cubicBezTo>
                  <a:cubicBezTo>
                    <a:pt x="961" y="651"/>
                    <a:pt x="961" y="651"/>
                    <a:pt x="961" y="651"/>
                  </a:cubicBezTo>
                  <a:lnTo>
                    <a:pt x="961" y="651"/>
                  </a:lnTo>
                  <a:lnTo>
                    <a:pt x="961" y="619"/>
                  </a:lnTo>
                  <a:cubicBezTo>
                    <a:pt x="993" y="619"/>
                    <a:pt x="993" y="619"/>
                    <a:pt x="1024" y="619"/>
                  </a:cubicBezTo>
                  <a:lnTo>
                    <a:pt x="1024" y="619"/>
                  </a:lnTo>
                  <a:cubicBezTo>
                    <a:pt x="1054" y="619"/>
                    <a:pt x="1054" y="619"/>
                    <a:pt x="1054" y="619"/>
                  </a:cubicBezTo>
                  <a:lnTo>
                    <a:pt x="1085" y="651"/>
                  </a:lnTo>
                  <a:lnTo>
                    <a:pt x="1085" y="651"/>
                  </a:lnTo>
                  <a:cubicBezTo>
                    <a:pt x="1117" y="651"/>
                    <a:pt x="1117" y="651"/>
                    <a:pt x="1117" y="651"/>
                  </a:cubicBezTo>
                  <a:lnTo>
                    <a:pt x="1117" y="651"/>
                  </a:lnTo>
                  <a:lnTo>
                    <a:pt x="1117" y="651"/>
                  </a:lnTo>
                  <a:cubicBezTo>
                    <a:pt x="1148" y="651"/>
                    <a:pt x="1148" y="651"/>
                    <a:pt x="1148" y="651"/>
                  </a:cubicBezTo>
                  <a:lnTo>
                    <a:pt x="1148" y="651"/>
                  </a:lnTo>
                  <a:cubicBezTo>
                    <a:pt x="1178" y="651"/>
                    <a:pt x="1178" y="651"/>
                    <a:pt x="1178" y="651"/>
                  </a:cubicBezTo>
                  <a:cubicBezTo>
                    <a:pt x="1272" y="589"/>
                    <a:pt x="1272" y="589"/>
                    <a:pt x="1272" y="589"/>
                  </a:cubicBezTo>
                  <a:cubicBezTo>
                    <a:pt x="1209" y="682"/>
                    <a:pt x="1209" y="682"/>
                    <a:pt x="1209" y="682"/>
                  </a:cubicBezTo>
                  <a:lnTo>
                    <a:pt x="1209" y="682"/>
                  </a:lnTo>
                  <a:cubicBezTo>
                    <a:pt x="1241" y="682"/>
                    <a:pt x="1241" y="682"/>
                    <a:pt x="1241" y="682"/>
                  </a:cubicBezTo>
                  <a:lnTo>
                    <a:pt x="1272" y="682"/>
                  </a:lnTo>
                  <a:cubicBezTo>
                    <a:pt x="1272" y="682"/>
                    <a:pt x="1272" y="682"/>
                    <a:pt x="1302" y="682"/>
                  </a:cubicBezTo>
                  <a:lnTo>
                    <a:pt x="1302" y="682"/>
                  </a:lnTo>
                  <a:cubicBezTo>
                    <a:pt x="1333" y="682"/>
                    <a:pt x="1333" y="682"/>
                    <a:pt x="1333" y="682"/>
                  </a:cubicBezTo>
                  <a:lnTo>
                    <a:pt x="1333" y="682"/>
                  </a:lnTo>
                  <a:lnTo>
                    <a:pt x="1333" y="682"/>
                  </a:lnTo>
                  <a:lnTo>
                    <a:pt x="1365" y="682"/>
                  </a:lnTo>
                  <a:lnTo>
                    <a:pt x="1365" y="682"/>
                  </a:lnTo>
                  <a:lnTo>
                    <a:pt x="1365" y="682"/>
                  </a:lnTo>
                  <a:lnTo>
                    <a:pt x="1365" y="682"/>
                  </a:lnTo>
                  <a:lnTo>
                    <a:pt x="1365" y="682"/>
                  </a:lnTo>
                  <a:lnTo>
                    <a:pt x="1365" y="682"/>
                  </a:lnTo>
                  <a:cubicBezTo>
                    <a:pt x="1365" y="124"/>
                    <a:pt x="1365" y="124"/>
                    <a:pt x="1365" y="124"/>
                  </a:cubicBezTo>
                  <a:cubicBezTo>
                    <a:pt x="1365" y="124"/>
                    <a:pt x="1365" y="93"/>
                    <a:pt x="1333" y="93"/>
                  </a:cubicBezTo>
                  <a:lnTo>
                    <a:pt x="1302"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8" name="Freeform 180"/>
            <p:cNvSpPr>
              <a:spLocks noChangeArrowheads="1"/>
            </p:cNvSpPr>
            <p:nvPr/>
          </p:nvSpPr>
          <p:spPr bwMode="auto">
            <a:xfrm>
              <a:off x="1838325" y="2249488"/>
              <a:ext cx="44450" cy="77787"/>
            </a:xfrm>
            <a:custGeom>
              <a:avLst/>
              <a:gdLst>
                <a:gd name="T0" fmla="*/ 124 w 125"/>
                <a:gd name="T1" fmla="*/ 186 h 217"/>
                <a:gd name="T2" fmla="*/ 124 w 125"/>
                <a:gd name="T3" fmla="*/ 186 h 217"/>
                <a:gd name="T4" fmla="*/ 124 w 125"/>
                <a:gd name="T5" fmla="*/ 154 h 217"/>
                <a:gd name="T6" fmla="*/ 124 w 125"/>
                <a:gd name="T7" fmla="*/ 124 h 217"/>
                <a:gd name="T8" fmla="*/ 124 w 125"/>
                <a:gd name="T9" fmla="*/ 124 h 217"/>
                <a:gd name="T10" fmla="*/ 124 w 125"/>
                <a:gd name="T11" fmla="*/ 93 h 217"/>
                <a:gd name="T12" fmla="*/ 124 w 125"/>
                <a:gd name="T13" fmla="*/ 31 h 217"/>
                <a:gd name="T14" fmla="*/ 124 w 125"/>
                <a:gd name="T15" fmla="*/ 0 h 217"/>
                <a:gd name="T16" fmla="*/ 62 w 125"/>
                <a:gd name="T17" fmla="*/ 0 h 217"/>
                <a:gd name="T18" fmla="*/ 62 w 125"/>
                <a:gd name="T19" fmla="*/ 0 h 217"/>
                <a:gd name="T20" fmla="*/ 62 w 125"/>
                <a:gd name="T21" fmla="*/ 0 h 217"/>
                <a:gd name="T22" fmla="*/ 62 w 125"/>
                <a:gd name="T23" fmla="*/ 0 h 217"/>
                <a:gd name="T24" fmla="*/ 93 w 125"/>
                <a:gd name="T25" fmla="*/ 31 h 217"/>
                <a:gd name="T26" fmla="*/ 93 w 125"/>
                <a:gd name="T27" fmla="*/ 31 h 217"/>
                <a:gd name="T28" fmla="*/ 93 w 125"/>
                <a:gd name="T29" fmla="*/ 63 h 217"/>
                <a:gd name="T30" fmla="*/ 93 w 125"/>
                <a:gd name="T31" fmla="*/ 63 h 217"/>
                <a:gd name="T32" fmla="*/ 93 w 125"/>
                <a:gd name="T33" fmla="*/ 63 h 217"/>
                <a:gd name="T34" fmla="*/ 93 w 125"/>
                <a:gd name="T35" fmla="*/ 93 h 217"/>
                <a:gd name="T36" fmla="*/ 62 w 125"/>
                <a:gd name="T37" fmla="*/ 124 h 217"/>
                <a:gd name="T38" fmla="*/ 62 w 125"/>
                <a:gd name="T39" fmla="*/ 124 h 217"/>
                <a:gd name="T40" fmla="*/ 62 w 125"/>
                <a:gd name="T41" fmla="*/ 124 h 217"/>
                <a:gd name="T42" fmla="*/ 31 w 125"/>
                <a:gd name="T43" fmla="*/ 124 h 217"/>
                <a:gd name="T44" fmla="*/ 0 w 125"/>
                <a:gd name="T45" fmla="*/ 124 h 217"/>
                <a:gd name="T46" fmla="*/ 0 w 125"/>
                <a:gd name="T47" fmla="*/ 124 h 217"/>
                <a:gd name="T48" fmla="*/ 0 w 125"/>
                <a:gd name="T49" fmla="*/ 124 h 217"/>
                <a:gd name="T50" fmla="*/ 0 w 125"/>
                <a:gd name="T51" fmla="*/ 124 h 217"/>
                <a:gd name="T52" fmla="*/ 0 w 125"/>
                <a:gd name="T53" fmla="*/ 154 h 217"/>
                <a:gd name="T54" fmla="*/ 0 w 125"/>
                <a:gd name="T55" fmla="*/ 154 h 217"/>
                <a:gd name="T56" fmla="*/ 62 w 125"/>
                <a:gd name="T57" fmla="*/ 216 h 217"/>
                <a:gd name="T58" fmla="*/ 62 w 125"/>
                <a:gd name="T59" fmla="*/ 216 h 217"/>
                <a:gd name="T60" fmla="*/ 93 w 125"/>
                <a:gd name="T61" fmla="*/ 186 h 217"/>
                <a:gd name="T62" fmla="*/ 124 w 125"/>
                <a:gd name="T63" fmla="*/ 18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 h="217">
                  <a:moveTo>
                    <a:pt x="124" y="186"/>
                  </a:moveTo>
                  <a:lnTo>
                    <a:pt x="124" y="186"/>
                  </a:lnTo>
                  <a:lnTo>
                    <a:pt x="124" y="154"/>
                  </a:lnTo>
                  <a:cubicBezTo>
                    <a:pt x="124" y="154"/>
                    <a:pt x="124" y="154"/>
                    <a:pt x="124" y="124"/>
                  </a:cubicBezTo>
                  <a:lnTo>
                    <a:pt x="124" y="124"/>
                  </a:lnTo>
                  <a:cubicBezTo>
                    <a:pt x="124" y="93"/>
                    <a:pt x="124" y="93"/>
                    <a:pt x="124" y="93"/>
                  </a:cubicBezTo>
                  <a:cubicBezTo>
                    <a:pt x="124" y="93"/>
                    <a:pt x="124" y="63"/>
                    <a:pt x="124" y="31"/>
                  </a:cubicBezTo>
                  <a:cubicBezTo>
                    <a:pt x="124" y="31"/>
                    <a:pt x="124" y="31"/>
                    <a:pt x="124" y="0"/>
                  </a:cubicBezTo>
                  <a:cubicBezTo>
                    <a:pt x="62" y="0"/>
                    <a:pt x="62" y="0"/>
                    <a:pt x="62" y="0"/>
                  </a:cubicBezTo>
                  <a:lnTo>
                    <a:pt x="62" y="0"/>
                  </a:lnTo>
                  <a:lnTo>
                    <a:pt x="62" y="0"/>
                  </a:lnTo>
                  <a:lnTo>
                    <a:pt x="62" y="0"/>
                  </a:lnTo>
                  <a:cubicBezTo>
                    <a:pt x="62" y="0"/>
                    <a:pt x="93" y="0"/>
                    <a:pt x="93" y="31"/>
                  </a:cubicBezTo>
                  <a:lnTo>
                    <a:pt x="93" y="31"/>
                  </a:lnTo>
                  <a:cubicBezTo>
                    <a:pt x="93" y="63"/>
                    <a:pt x="93" y="63"/>
                    <a:pt x="93" y="63"/>
                  </a:cubicBezTo>
                  <a:lnTo>
                    <a:pt x="93" y="63"/>
                  </a:lnTo>
                  <a:lnTo>
                    <a:pt x="93" y="63"/>
                  </a:lnTo>
                  <a:cubicBezTo>
                    <a:pt x="93" y="63"/>
                    <a:pt x="93" y="63"/>
                    <a:pt x="93" y="93"/>
                  </a:cubicBezTo>
                  <a:cubicBezTo>
                    <a:pt x="93" y="93"/>
                    <a:pt x="93" y="93"/>
                    <a:pt x="62" y="124"/>
                  </a:cubicBezTo>
                  <a:lnTo>
                    <a:pt x="62" y="124"/>
                  </a:lnTo>
                  <a:lnTo>
                    <a:pt x="62" y="124"/>
                  </a:lnTo>
                  <a:cubicBezTo>
                    <a:pt x="62" y="124"/>
                    <a:pt x="62" y="124"/>
                    <a:pt x="31" y="124"/>
                  </a:cubicBezTo>
                  <a:cubicBezTo>
                    <a:pt x="31" y="124"/>
                    <a:pt x="31" y="124"/>
                    <a:pt x="0" y="124"/>
                  </a:cubicBezTo>
                  <a:lnTo>
                    <a:pt x="0" y="124"/>
                  </a:lnTo>
                  <a:lnTo>
                    <a:pt x="0" y="124"/>
                  </a:lnTo>
                  <a:lnTo>
                    <a:pt x="0" y="124"/>
                  </a:lnTo>
                  <a:cubicBezTo>
                    <a:pt x="0" y="124"/>
                    <a:pt x="0" y="124"/>
                    <a:pt x="0" y="154"/>
                  </a:cubicBezTo>
                  <a:lnTo>
                    <a:pt x="0" y="154"/>
                  </a:lnTo>
                  <a:cubicBezTo>
                    <a:pt x="0" y="186"/>
                    <a:pt x="31" y="216"/>
                    <a:pt x="62" y="216"/>
                  </a:cubicBezTo>
                  <a:lnTo>
                    <a:pt x="62" y="216"/>
                  </a:lnTo>
                  <a:cubicBezTo>
                    <a:pt x="62" y="186"/>
                    <a:pt x="93" y="186"/>
                    <a:pt x="93" y="186"/>
                  </a:cubicBezTo>
                  <a:lnTo>
                    <a:pt x="124" y="1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9" name="Freeform 181"/>
            <p:cNvSpPr>
              <a:spLocks noChangeArrowheads="1"/>
            </p:cNvSpPr>
            <p:nvPr/>
          </p:nvSpPr>
          <p:spPr bwMode="auto">
            <a:xfrm>
              <a:off x="2239963" y="2205038"/>
              <a:ext cx="33337" cy="23812"/>
            </a:xfrm>
            <a:custGeom>
              <a:avLst/>
              <a:gdLst>
                <a:gd name="T0" fmla="*/ 31 w 94"/>
                <a:gd name="T1" fmla="*/ 31 h 64"/>
                <a:gd name="T2" fmla="*/ 31 w 94"/>
                <a:gd name="T3" fmla="*/ 31 h 64"/>
                <a:gd name="T4" fmla="*/ 61 w 94"/>
                <a:gd name="T5" fmla="*/ 63 h 64"/>
                <a:gd name="T6" fmla="*/ 93 w 94"/>
                <a:gd name="T7" fmla="*/ 31 h 64"/>
                <a:gd name="T8" fmla="*/ 93 w 94"/>
                <a:gd name="T9" fmla="*/ 31 h 64"/>
                <a:gd name="T10" fmla="*/ 61 w 94"/>
                <a:gd name="T11" fmla="*/ 31 h 64"/>
                <a:gd name="T12" fmla="*/ 61 w 94"/>
                <a:gd name="T13" fmla="*/ 0 h 64"/>
                <a:gd name="T14" fmla="*/ 61 w 94"/>
                <a:gd name="T15" fmla="*/ 0 h 64"/>
                <a:gd name="T16" fmla="*/ 31 w 94"/>
                <a:gd name="T17" fmla="*/ 0 h 64"/>
                <a:gd name="T18" fmla="*/ 31 w 94"/>
                <a:gd name="T19" fmla="*/ 0 h 64"/>
                <a:gd name="T20" fmla="*/ 0 w 94"/>
                <a:gd name="T21" fmla="*/ 31 h 64"/>
                <a:gd name="T22" fmla="*/ 31 w 94"/>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64">
                  <a:moveTo>
                    <a:pt x="31" y="31"/>
                  </a:moveTo>
                  <a:lnTo>
                    <a:pt x="31" y="31"/>
                  </a:lnTo>
                  <a:lnTo>
                    <a:pt x="61" y="63"/>
                  </a:lnTo>
                  <a:cubicBezTo>
                    <a:pt x="61" y="31"/>
                    <a:pt x="93" y="31"/>
                    <a:pt x="93" y="31"/>
                  </a:cubicBezTo>
                  <a:lnTo>
                    <a:pt x="93" y="31"/>
                  </a:lnTo>
                  <a:cubicBezTo>
                    <a:pt x="93" y="31"/>
                    <a:pt x="93" y="31"/>
                    <a:pt x="61" y="31"/>
                  </a:cubicBezTo>
                  <a:lnTo>
                    <a:pt x="61" y="0"/>
                  </a:lnTo>
                  <a:lnTo>
                    <a:pt x="61" y="0"/>
                  </a:lnTo>
                  <a:lnTo>
                    <a:pt x="31" y="0"/>
                  </a:lnTo>
                  <a:lnTo>
                    <a:pt x="31" y="0"/>
                  </a:lnTo>
                  <a:cubicBezTo>
                    <a:pt x="31" y="31"/>
                    <a:pt x="31" y="31"/>
                    <a:pt x="0" y="31"/>
                  </a:cubicBezTo>
                  <a:cubicBezTo>
                    <a:pt x="31" y="31"/>
                    <a:pt x="31" y="31"/>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0" name="Freeform 182"/>
            <p:cNvSpPr>
              <a:spLocks noChangeArrowheads="1"/>
            </p:cNvSpPr>
            <p:nvPr/>
          </p:nvSpPr>
          <p:spPr bwMode="auto">
            <a:xfrm>
              <a:off x="1169988" y="942975"/>
              <a:ext cx="168275" cy="55563"/>
            </a:xfrm>
            <a:custGeom>
              <a:avLst/>
              <a:gdLst>
                <a:gd name="T0" fmla="*/ 466 w 467"/>
                <a:gd name="T1" fmla="*/ 31 h 156"/>
                <a:gd name="T2" fmla="*/ 466 w 467"/>
                <a:gd name="T3" fmla="*/ 31 h 156"/>
                <a:gd name="T4" fmla="*/ 434 w 467"/>
                <a:gd name="T5" fmla="*/ 0 h 156"/>
                <a:gd name="T6" fmla="*/ 403 w 467"/>
                <a:gd name="T7" fmla="*/ 0 h 156"/>
                <a:gd name="T8" fmla="*/ 342 w 467"/>
                <a:gd name="T9" fmla="*/ 31 h 156"/>
                <a:gd name="T10" fmla="*/ 310 w 467"/>
                <a:gd name="T11" fmla="*/ 31 h 156"/>
                <a:gd name="T12" fmla="*/ 248 w 467"/>
                <a:gd name="T13" fmla="*/ 0 h 156"/>
                <a:gd name="T14" fmla="*/ 186 w 467"/>
                <a:gd name="T15" fmla="*/ 0 h 156"/>
                <a:gd name="T16" fmla="*/ 186 w 467"/>
                <a:gd name="T17" fmla="*/ 0 h 156"/>
                <a:gd name="T18" fmla="*/ 94 w 467"/>
                <a:gd name="T19" fmla="*/ 0 h 156"/>
                <a:gd name="T20" fmla="*/ 94 w 467"/>
                <a:gd name="T21" fmla="*/ 31 h 156"/>
                <a:gd name="T22" fmla="*/ 94 w 467"/>
                <a:gd name="T23" fmla="*/ 62 h 156"/>
                <a:gd name="T24" fmla="*/ 94 w 467"/>
                <a:gd name="T25" fmla="*/ 62 h 156"/>
                <a:gd name="T26" fmla="*/ 62 w 467"/>
                <a:gd name="T27" fmla="*/ 93 h 156"/>
                <a:gd name="T28" fmla="*/ 31 w 467"/>
                <a:gd name="T29" fmla="*/ 93 h 156"/>
                <a:gd name="T30" fmla="*/ 31 w 467"/>
                <a:gd name="T31" fmla="*/ 93 h 156"/>
                <a:gd name="T32" fmla="*/ 0 w 467"/>
                <a:gd name="T33" fmla="*/ 93 h 156"/>
                <a:gd name="T34" fmla="*/ 31 w 467"/>
                <a:gd name="T35" fmla="*/ 93 h 156"/>
                <a:gd name="T36" fmla="*/ 62 w 467"/>
                <a:gd name="T37" fmla="*/ 124 h 156"/>
                <a:gd name="T38" fmla="*/ 94 w 467"/>
                <a:gd name="T39" fmla="*/ 155 h 156"/>
                <a:gd name="T40" fmla="*/ 124 w 467"/>
                <a:gd name="T41" fmla="*/ 155 h 156"/>
                <a:gd name="T42" fmla="*/ 124 w 467"/>
                <a:gd name="T43" fmla="*/ 155 h 156"/>
                <a:gd name="T44" fmla="*/ 248 w 467"/>
                <a:gd name="T45" fmla="*/ 124 h 156"/>
                <a:gd name="T46" fmla="*/ 248 w 467"/>
                <a:gd name="T47" fmla="*/ 124 h 156"/>
                <a:gd name="T48" fmla="*/ 248 w 467"/>
                <a:gd name="T49" fmla="*/ 93 h 156"/>
                <a:gd name="T50" fmla="*/ 310 w 467"/>
                <a:gd name="T51" fmla="*/ 62 h 156"/>
                <a:gd name="T52" fmla="*/ 310 w 467"/>
                <a:gd name="T53" fmla="*/ 62 h 156"/>
                <a:gd name="T54" fmla="*/ 310 w 467"/>
                <a:gd name="T55" fmla="*/ 62 h 156"/>
                <a:gd name="T56" fmla="*/ 310 w 467"/>
                <a:gd name="T57" fmla="*/ 62 h 156"/>
                <a:gd name="T58" fmla="*/ 342 w 467"/>
                <a:gd name="T59" fmla="*/ 62 h 156"/>
                <a:gd name="T60" fmla="*/ 403 w 467"/>
                <a:gd name="T61" fmla="*/ 31 h 156"/>
                <a:gd name="T62" fmla="*/ 466 w 467"/>
                <a:gd name="T63" fmla="*/ 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7" h="156">
                  <a:moveTo>
                    <a:pt x="466" y="31"/>
                  </a:moveTo>
                  <a:lnTo>
                    <a:pt x="466" y="31"/>
                  </a:lnTo>
                  <a:cubicBezTo>
                    <a:pt x="466" y="31"/>
                    <a:pt x="434" y="31"/>
                    <a:pt x="434" y="0"/>
                  </a:cubicBezTo>
                  <a:lnTo>
                    <a:pt x="403" y="0"/>
                  </a:lnTo>
                  <a:cubicBezTo>
                    <a:pt x="372" y="0"/>
                    <a:pt x="372" y="0"/>
                    <a:pt x="342" y="31"/>
                  </a:cubicBezTo>
                  <a:cubicBezTo>
                    <a:pt x="342" y="31"/>
                    <a:pt x="342" y="31"/>
                    <a:pt x="310" y="31"/>
                  </a:cubicBezTo>
                  <a:cubicBezTo>
                    <a:pt x="279" y="31"/>
                    <a:pt x="279" y="31"/>
                    <a:pt x="248" y="0"/>
                  </a:cubicBezTo>
                  <a:cubicBezTo>
                    <a:pt x="218" y="0"/>
                    <a:pt x="218" y="0"/>
                    <a:pt x="186" y="0"/>
                  </a:cubicBezTo>
                  <a:lnTo>
                    <a:pt x="186" y="0"/>
                  </a:lnTo>
                  <a:cubicBezTo>
                    <a:pt x="155" y="0"/>
                    <a:pt x="124" y="0"/>
                    <a:pt x="94" y="0"/>
                  </a:cubicBezTo>
                  <a:cubicBezTo>
                    <a:pt x="94" y="0"/>
                    <a:pt x="94" y="0"/>
                    <a:pt x="94" y="31"/>
                  </a:cubicBezTo>
                  <a:lnTo>
                    <a:pt x="94" y="62"/>
                  </a:lnTo>
                  <a:lnTo>
                    <a:pt x="94" y="62"/>
                  </a:lnTo>
                  <a:cubicBezTo>
                    <a:pt x="62" y="62"/>
                    <a:pt x="62" y="62"/>
                    <a:pt x="62" y="93"/>
                  </a:cubicBezTo>
                  <a:cubicBezTo>
                    <a:pt x="62" y="93"/>
                    <a:pt x="62" y="93"/>
                    <a:pt x="31" y="93"/>
                  </a:cubicBezTo>
                  <a:lnTo>
                    <a:pt x="31" y="93"/>
                  </a:lnTo>
                  <a:lnTo>
                    <a:pt x="0" y="93"/>
                  </a:lnTo>
                  <a:lnTo>
                    <a:pt x="31" y="93"/>
                  </a:lnTo>
                  <a:cubicBezTo>
                    <a:pt x="31" y="93"/>
                    <a:pt x="31" y="93"/>
                    <a:pt x="62" y="124"/>
                  </a:cubicBezTo>
                  <a:cubicBezTo>
                    <a:pt x="62" y="124"/>
                    <a:pt x="94" y="124"/>
                    <a:pt x="94" y="155"/>
                  </a:cubicBezTo>
                  <a:lnTo>
                    <a:pt x="124" y="155"/>
                  </a:lnTo>
                  <a:lnTo>
                    <a:pt x="124" y="155"/>
                  </a:lnTo>
                  <a:cubicBezTo>
                    <a:pt x="124" y="155"/>
                    <a:pt x="218" y="124"/>
                    <a:pt x="248" y="124"/>
                  </a:cubicBezTo>
                  <a:lnTo>
                    <a:pt x="248" y="124"/>
                  </a:lnTo>
                  <a:lnTo>
                    <a:pt x="248" y="93"/>
                  </a:lnTo>
                  <a:cubicBezTo>
                    <a:pt x="248" y="62"/>
                    <a:pt x="279" y="62"/>
                    <a:pt x="310" y="62"/>
                  </a:cubicBezTo>
                  <a:lnTo>
                    <a:pt x="310" y="62"/>
                  </a:lnTo>
                  <a:lnTo>
                    <a:pt x="310" y="62"/>
                  </a:lnTo>
                  <a:lnTo>
                    <a:pt x="310" y="62"/>
                  </a:lnTo>
                  <a:cubicBezTo>
                    <a:pt x="342" y="62"/>
                    <a:pt x="342" y="62"/>
                    <a:pt x="342" y="62"/>
                  </a:cubicBezTo>
                  <a:cubicBezTo>
                    <a:pt x="372" y="62"/>
                    <a:pt x="372" y="31"/>
                    <a:pt x="403" y="31"/>
                  </a:cubicBezTo>
                  <a:cubicBezTo>
                    <a:pt x="403" y="31"/>
                    <a:pt x="434" y="31"/>
                    <a:pt x="466"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1" name="Freeform 183"/>
            <p:cNvSpPr>
              <a:spLocks noChangeArrowheads="1"/>
            </p:cNvSpPr>
            <p:nvPr/>
          </p:nvSpPr>
          <p:spPr bwMode="auto">
            <a:xfrm>
              <a:off x="1984375" y="754063"/>
              <a:ext cx="22225" cy="11112"/>
            </a:xfrm>
            <a:custGeom>
              <a:avLst/>
              <a:gdLst>
                <a:gd name="T0" fmla="*/ 0 w 63"/>
                <a:gd name="T1" fmla="*/ 0 h 32"/>
                <a:gd name="T2" fmla="*/ 0 w 63"/>
                <a:gd name="T3" fmla="*/ 0 h 32"/>
                <a:gd name="T4" fmla="*/ 0 w 63"/>
                <a:gd name="T5" fmla="*/ 31 h 32"/>
                <a:gd name="T6" fmla="*/ 62 w 63"/>
                <a:gd name="T7" fmla="*/ 31 h 32"/>
                <a:gd name="T8" fmla="*/ 31 w 63"/>
                <a:gd name="T9" fmla="*/ 31 h 32"/>
                <a:gd name="T10" fmla="*/ 0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0" y="0"/>
                  </a:moveTo>
                  <a:lnTo>
                    <a:pt x="0" y="0"/>
                  </a:lnTo>
                  <a:lnTo>
                    <a:pt x="0" y="31"/>
                  </a:lnTo>
                  <a:cubicBezTo>
                    <a:pt x="31" y="31"/>
                    <a:pt x="31" y="31"/>
                    <a:pt x="62" y="31"/>
                  </a:cubicBezTo>
                  <a:cubicBezTo>
                    <a:pt x="62" y="31"/>
                    <a:pt x="62" y="31"/>
                    <a:pt x="31" y="31"/>
                  </a:cubicBezTo>
                  <a:cubicBezTo>
                    <a:pt x="31" y="31"/>
                    <a:pt x="31"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2" name="Freeform 184"/>
            <p:cNvSpPr>
              <a:spLocks noChangeArrowheads="1"/>
            </p:cNvSpPr>
            <p:nvPr/>
          </p:nvSpPr>
          <p:spPr bwMode="auto">
            <a:xfrm>
              <a:off x="1893888" y="865188"/>
              <a:ext cx="123825" cy="11112"/>
            </a:xfrm>
            <a:custGeom>
              <a:avLst/>
              <a:gdLst>
                <a:gd name="T0" fmla="*/ 279 w 342"/>
                <a:gd name="T1" fmla="*/ 31 h 32"/>
                <a:gd name="T2" fmla="*/ 279 w 342"/>
                <a:gd name="T3" fmla="*/ 31 h 32"/>
                <a:gd name="T4" fmla="*/ 248 w 342"/>
                <a:gd name="T5" fmla="*/ 31 h 32"/>
                <a:gd name="T6" fmla="*/ 248 w 342"/>
                <a:gd name="T7" fmla="*/ 31 h 32"/>
                <a:gd name="T8" fmla="*/ 217 w 342"/>
                <a:gd name="T9" fmla="*/ 31 h 32"/>
                <a:gd name="T10" fmla="*/ 186 w 342"/>
                <a:gd name="T11" fmla="*/ 31 h 32"/>
                <a:gd name="T12" fmla="*/ 155 w 342"/>
                <a:gd name="T13" fmla="*/ 31 h 32"/>
                <a:gd name="T14" fmla="*/ 124 w 342"/>
                <a:gd name="T15" fmla="*/ 0 h 32"/>
                <a:gd name="T16" fmla="*/ 124 w 342"/>
                <a:gd name="T17" fmla="*/ 0 h 32"/>
                <a:gd name="T18" fmla="*/ 93 w 342"/>
                <a:gd name="T19" fmla="*/ 0 h 32"/>
                <a:gd name="T20" fmla="*/ 62 w 342"/>
                <a:gd name="T21" fmla="*/ 0 h 32"/>
                <a:gd name="T22" fmla="*/ 31 w 342"/>
                <a:gd name="T23" fmla="*/ 0 h 32"/>
                <a:gd name="T24" fmla="*/ 31 w 342"/>
                <a:gd name="T25" fmla="*/ 0 h 32"/>
                <a:gd name="T26" fmla="*/ 0 w 342"/>
                <a:gd name="T27" fmla="*/ 31 h 32"/>
                <a:gd name="T28" fmla="*/ 0 w 342"/>
                <a:gd name="T29" fmla="*/ 31 h 32"/>
                <a:gd name="T30" fmla="*/ 31 w 342"/>
                <a:gd name="T31" fmla="*/ 31 h 32"/>
                <a:gd name="T32" fmla="*/ 62 w 342"/>
                <a:gd name="T33" fmla="*/ 31 h 32"/>
                <a:gd name="T34" fmla="*/ 93 w 342"/>
                <a:gd name="T35" fmla="*/ 0 h 32"/>
                <a:gd name="T36" fmla="*/ 93 w 342"/>
                <a:gd name="T37" fmla="*/ 31 h 32"/>
                <a:gd name="T38" fmla="*/ 93 w 342"/>
                <a:gd name="T39" fmla="*/ 31 h 32"/>
                <a:gd name="T40" fmla="*/ 124 w 342"/>
                <a:gd name="T41" fmla="*/ 31 h 32"/>
                <a:gd name="T42" fmla="*/ 155 w 342"/>
                <a:gd name="T43" fmla="*/ 31 h 32"/>
                <a:gd name="T44" fmla="*/ 155 w 342"/>
                <a:gd name="T45" fmla="*/ 31 h 32"/>
                <a:gd name="T46" fmla="*/ 186 w 342"/>
                <a:gd name="T47" fmla="*/ 31 h 32"/>
                <a:gd name="T48" fmla="*/ 186 w 342"/>
                <a:gd name="T49" fmla="*/ 31 h 32"/>
                <a:gd name="T50" fmla="*/ 186 w 342"/>
                <a:gd name="T51" fmla="*/ 31 h 32"/>
                <a:gd name="T52" fmla="*/ 279 w 342"/>
                <a:gd name="T53" fmla="*/ 31 h 32"/>
                <a:gd name="T54" fmla="*/ 279 w 342"/>
                <a:gd name="T55" fmla="*/ 31 h 32"/>
                <a:gd name="T56" fmla="*/ 310 w 342"/>
                <a:gd name="T57" fmla="*/ 31 h 32"/>
                <a:gd name="T58" fmla="*/ 310 w 342"/>
                <a:gd name="T59" fmla="*/ 31 h 32"/>
                <a:gd name="T60" fmla="*/ 341 w 342"/>
                <a:gd name="T61" fmla="*/ 31 h 32"/>
                <a:gd name="T62" fmla="*/ 341 w 342"/>
                <a:gd name="T63" fmla="*/ 31 h 32"/>
                <a:gd name="T64" fmla="*/ 341 w 342"/>
                <a:gd name="T65" fmla="*/ 0 h 32"/>
                <a:gd name="T66" fmla="*/ 341 w 342"/>
                <a:gd name="T67" fmla="*/ 0 h 32"/>
                <a:gd name="T68" fmla="*/ 341 w 342"/>
                <a:gd name="T69" fmla="*/ 0 h 32"/>
                <a:gd name="T70" fmla="*/ 279 w 342"/>
                <a:gd name="T7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2" h="32">
                  <a:moveTo>
                    <a:pt x="279" y="31"/>
                  </a:moveTo>
                  <a:lnTo>
                    <a:pt x="279" y="31"/>
                  </a:lnTo>
                  <a:lnTo>
                    <a:pt x="248" y="31"/>
                  </a:lnTo>
                  <a:lnTo>
                    <a:pt x="248" y="31"/>
                  </a:lnTo>
                  <a:lnTo>
                    <a:pt x="217" y="31"/>
                  </a:lnTo>
                  <a:lnTo>
                    <a:pt x="186" y="31"/>
                  </a:lnTo>
                  <a:cubicBezTo>
                    <a:pt x="155" y="31"/>
                    <a:pt x="155" y="31"/>
                    <a:pt x="155" y="31"/>
                  </a:cubicBezTo>
                  <a:cubicBezTo>
                    <a:pt x="124" y="0"/>
                    <a:pt x="124" y="0"/>
                    <a:pt x="124" y="0"/>
                  </a:cubicBezTo>
                  <a:lnTo>
                    <a:pt x="124" y="0"/>
                  </a:lnTo>
                  <a:cubicBezTo>
                    <a:pt x="93" y="0"/>
                    <a:pt x="93" y="0"/>
                    <a:pt x="93" y="0"/>
                  </a:cubicBezTo>
                  <a:lnTo>
                    <a:pt x="62" y="0"/>
                  </a:lnTo>
                  <a:lnTo>
                    <a:pt x="31" y="0"/>
                  </a:lnTo>
                  <a:lnTo>
                    <a:pt x="31" y="0"/>
                  </a:lnTo>
                  <a:cubicBezTo>
                    <a:pt x="31" y="0"/>
                    <a:pt x="31" y="31"/>
                    <a:pt x="0" y="31"/>
                  </a:cubicBezTo>
                  <a:lnTo>
                    <a:pt x="0" y="31"/>
                  </a:lnTo>
                  <a:cubicBezTo>
                    <a:pt x="31" y="31"/>
                    <a:pt x="31" y="31"/>
                    <a:pt x="31" y="31"/>
                  </a:cubicBezTo>
                  <a:lnTo>
                    <a:pt x="62" y="31"/>
                  </a:lnTo>
                  <a:cubicBezTo>
                    <a:pt x="62" y="31"/>
                    <a:pt x="62" y="0"/>
                    <a:pt x="93" y="0"/>
                  </a:cubicBezTo>
                  <a:lnTo>
                    <a:pt x="93" y="31"/>
                  </a:lnTo>
                  <a:lnTo>
                    <a:pt x="93" y="31"/>
                  </a:lnTo>
                  <a:cubicBezTo>
                    <a:pt x="124" y="31"/>
                    <a:pt x="124" y="31"/>
                    <a:pt x="124" y="31"/>
                  </a:cubicBezTo>
                  <a:cubicBezTo>
                    <a:pt x="155" y="31"/>
                    <a:pt x="155" y="31"/>
                    <a:pt x="155" y="31"/>
                  </a:cubicBezTo>
                  <a:lnTo>
                    <a:pt x="155" y="31"/>
                  </a:lnTo>
                  <a:cubicBezTo>
                    <a:pt x="186" y="31"/>
                    <a:pt x="186" y="31"/>
                    <a:pt x="186" y="31"/>
                  </a:cubicBezTo>
                  <a:lnTo>
                    <a:pt x="186" y="31"/>
                  </a:lnTo>
                  <a:lnTo>
                    <a:pt x="186" y="31"/>
                  </a:lnTo>
                  <a:cubicBezTo>
                    <a:pt x="217" y="31"/>
                    <a:pt x="248" y="31"/>
                    <a:pt x="279" y="31"/>
                  </a:cubicBezTo>
                  <a:lnTo>
                    <a:pt x="279" y="31"/>
                  </a:lnTo>
                  <a:cubicBezTo>
                    <a:pt x="279" y="31"/>
                    <a:pt x="279" y="31"/>
                    <a:pt x="310" y="31"/>
                  </a:cubicBezTo>
                  <a:lnTo>
                    <a:pt x="310" y="31"/>
                  </a:lnTo>
                  <a:lnTo>
                    <a:pt x="341" y="31"/>
                  </a:lnTo>
                  <a:lnTo>
                    <a:pt x="341" y="31"/>
                  </a:lnTo>
                  <a:lnTo>
                    <a:pt x="341" y="0"/>
                  </a:lnTo>
                  <a:lnTo>
                    <a:pt x="341" y="0"/>
                  </a:lnTo>
                  <a:lnTo>
                    <a:pt x="341" y="0"/>
                  </a:lnTo>
                  <a:cubicBezTo>
                    <a:pt x="341" y="0"/>
                    <a:pt x="310" y="31"/>
                    <a:pt x="279"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3" name="Freeform 185"/>
            <p:cNvSpPr>
              <a:spLocks noChangeArrowheads="1"/>
            </p:cNvSpPr>
            <p:nvPr/>
          </p:nvSpPr>
          <p:spPr bwMode="auto">
            <a:xfrm>
              <a:off x="1995488" y="842963"/>
              <a:ext cx="22225" cy="1587"/>
            </a:xfrm>
            <a:custGeom>
              <a:avLst/>
              <a:gdLst>
                <a:gd name="T0" fmla="*/ 0 w 63"/>
                <a:gd name="T1" fmla="*/ 0 h 1"/>
                <a:gd name="T2" fmla="*/ 0 w 63"/>
                <a:gd name="T3" fmla="*/ 0 h 1"/>
                <a:gd name="T4" fmla="*/ 0 w 63"/>
                <a:gd name="T5" fmla="*/ 0 h 1"/>
                <a:gd name="T6" fmla="*/ 0 w 63"/>
                <a:gd name="T7" fmla="*/ 0 h 1"/>
                <a:gd name="T8" fmla="*/ 62 w 63"/>
                <a:gd name="T9" fmla="*/ 0 h 1"/>
                <a:gd name="T10" fmla="*/ 31 w 63"/>
                <a:gd name="T11" fmla="*/ 0 h 1"/>
                <a:gd name="T12" fmla="*/ 0 w 6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63" h="1">
                  <a:moveTo>
                    <a:pt x="0" y="0"/>
                  </a:moveTo>
                  <a:lnTo>
                    <a:pt x="0" y="0"/>
                  </a:lnTo>
                  <a:lnTo>
                    <a:pt x="0" y="0"/>
                  </a:lnTo>
                  <a:lnTo>
                    <a:pt x="0" y="0"/>
                  </a:lnTo>
                  <a:cubicBezTo>
                    <a:pt x="62" y="0"/>
                    <a:pt x="62" y="0"/>
                    <a:pt x="62" y="0"/>
                  </a:cubicBezTo>
                  <a:lnTo>
                    <a:pt x="3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4" name="Freeform 186"/>
            <p:cNvSpPr>
              <a:spLocks noChangeArrowheads="1"/>
            </p:cNvSpPr>
            <p:nvPr/>
          </p:nvSpPr>
          <p:spPr bwMode="auto">
            <a:xfrm>
              <a:off x="2062163" y="742950"/>
              <a:ext cx="77787" cy="22225"/>
            </a:xfrm>
            <a:custGeom>
              <a:avLst/>
              <a:gdLst>
                <a:gd name="T0" fmla="*/ 186 w 218"/>
                <a:gd name="T1" fmla="*/ 0 h 63"/>
                <a:gd name="T2" fmla="*/ 186 w 218"/>
                <a:gd name="T3" fmla="*/ 0 h 63"/>
                <a:gd name="T4" fmla="*/ 186 w 218"/>
                <a:gd name="T5" fmla="*/ 0 h 63"/>
                <a:gd name="T6" fmla="*/ 124 w 218"/>
                <a:gd name="T7" fmla="*/ 0 h 63"/>
                <a:gd name="T8" fmla="*/ 92 w 218"/>
                <a:gd name="T9" fmla="*/ 0 h 63"/>
                <a:gd name="T10" fmla="*/ 62 w 218"/>
                <a:gd name="T11" fmla="*/ 31 h 63"/>
                <a:gd name="T12" fmla="*/ 62 w 218"/>
                <a:gd name="T13" fmla="*/ 31 h 63"/>
                <a:gd name="T14" fmla="*/ 0 w 218"/>
                <a:gd name="T15" fmla="*/ 0 h 63"/>
                <a:gd name="T16" fmla="*/ 0 w 218"/>
                <a:gd name="T17" fmla="*/ 0 h 63"/>
                <a:gd name="T18" fmla="*/ 0 w 218"/>
                <a:gd name="T19" fmla="*/ 0 h 63"/>
                <a:gd name="T20" fmla="*/ 0 w 218"/>
                <a:gd name="T21" fmla="*/ 31 h 63"/>
                <a:gd name="T22" fmla="*/ 62 w 218"/>
                <a:gd name="T23" fmla="*/ 31 h 63"/>
                <a:gd name="T24" fmla="*/ 62 w 218"/>
                <a:gd name="T25" fmla="*/ 62 h 63"/>
                <a:gd name="T26" fmla="*/ 62 w 218"/>
                <a:gd name="T27" fmla="*/ 62 h 63"/>
                <a:gd name="T28" fmla="*/ 62 w 218"/>
                <a:gd name="T29" fmla="*/ 62 h 63"/>
                <a:gd name="T30" fmla="*/ 92 w 218"/>
                <a:gd name="T31" fmla="*/ 62 h 63"/>
                <a:gd name="T32" fmla="*/ 92 w 218"/>
                <a:gd name="T33" fmla="*/ 62 h 63"/>
                <a:gd name="T34" fmla="*/ 124 w 218"/>
                <a:gd name="T35" fmla="*/ 62 h 63"/>
                <a:gd name="T36" fmla="*/ 186 w 218"/>
                <a:gd name="T37" fmla="*/ 31 h 63"/>
                <a:gd name="T38" fmla="*/ 217 w 218"/>
                <a:gd name="T39" fmla="*/ 31 h 63"/>
                <a:gd name="T40" fmla="*/ 186 w 218"/>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63">
                  <a:moveTo>
                    <a:pt x="186" y="0"/>
                  </a:moveTo>
                  <a:lnTo>
                    <a:pt x="186" y="0"/>
                  </a:lnTo>
                  <a:lnTo>
                    <a:pt x="186" y="0"/>
                  </a:lnTo>
                  <a:cubicBezTo>
                    <a:pt x="155" y="0"/>
                    <a:pt x="155" y="0"/>
                    <a:pt x="124" y="0"/>
                  </a:cubicBezTo>
                  <a:lnTo>
                    <a:pt x="92" y="0"/>
                  </a:lnTo>
                  <a:cubicBezTo>
                    <a:pt x="92" y="31"/>
                    <a:pt x="62" y="31"/>
                    <a:pt x="62" y="31"/>
                  </a:cubicBezTo>
                  <a:lnTo>
                    <a:pt x="62" y="31"/>
                  </a:lnTo>
                  <a:cubicBezTo>
                    <a:pt x="31" y="31"/>
                    <a:pt x="31" y="0"/>
                    <a:pt x="0" y="0"/>
                  </a:cubicBezTo>
                  <a:lnTo>
                    <a:pt x="0" y="0"/>
                  </a:lnTo>
                  <a:lnTo>
                    <a:pt x="0" y="0"/>
                  </a:lnTo>
                  <a:lnTo>
                    <a:pt x="0" y="31"/>
                  </a:lnTo>
                  <a:cubicBezTo>
                    <a:pt x="31" y="31"/>
                    <a:pt x="62" y="31"/>
                    <a:pt x="62" y="31"/>
                  </a:cubicBezTo>
                  <a:cubicBezTo>
                    <a:pt x="62" y="62"/>
                    <a:pt x="62" y="62"/>
                    <a:pt x="62" y="62"/>
                  </a:cubicBezTo>
                  <a:lnTo>
                    <a:pt x="62" y="62"/>
                  </a:lnTo>
                  <a:lnTo>
                    <a:pt x="62" y="62"/>
                  </a:lnTo>
                  <a:lnTo>
                    <a:pt x="92" y="62"/>
                  </a:lnTo>
                  <a:lnTo>
                    <a:pt x="92" y="62"/>
                  </a:lnTo>
                  <a:cubicBezTo>
                    <a:pt x="92" y="62"/>
                    <a:pt x="92" y="62"/>
                    <a:pt x="124" y="62"/>
                  </a:cubicBezTo>
                  <a:cubicBezTo>
                    <a:pt x="155" y="62"/>
                    <a:pt x="186" y="31"/>
                    <a:pt x="186" y="31"/>
                  </a:cubicBezTo>
                  <a:lnTo>
                    <a:pt x="217" y="31"/>
                  </a:lnTo>
                  <a:cubicBezTo>
                    <a:pt x="186" y="0"/>
                    <a:pt x="186" y="0"/>
                    <a:pt x="18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5" name="Freeform 187"/>
            <p:cNvSpPr>
              <a:spLocks noChangeArrowheads="1"/>
            </p:cNvSpPr>
            <p:nvPr/>
          </p:nvSpPr>
          <p:spPr bwMode="auto">
            <a:xfrm>
              <a:off x="2039938" y="776288"/>
              <a:ext cx="33337" cy="1587"/>
            </a:xfrm>
            <a:custGeom>
              <a:avLst/>
              <a:gdLst>
                <a:gd name="T0" fmla="*/ 0 w 94"/>
                <a:gd name="T1" fmla="*/ 0 h 1"/>
                <a:gd name="T2" fmla="*/ 0 w 94"/>
                <a:gd name="T3" fmla="*/ 0 h 1"/>
                <a:gd name="T4" fmla="*/ 31 w 94"/>
                <a:gd name="T5" fmla="*/ 0 h 1"/>
                <a:gd name="T6" fmla="*/ 62 w 94"/>
                <a:gd name="T7" fmla="*/ 0 h 1"/>
                <a:gd name="T8" fmla="*/ 93 w 94"/>
                <a:gd name="T9" fmla="*/ 0 h 1"/>
                <a:gd name="T10" fmla="*/ 93 w 94"/>
                <a:gd name="T11" fmla="*/ 0 h 1"/>
                <a:gd name="T12" fmla="*/ 62 w 94"/>
                <a:gd name="T13" fmla="*/ 0 h 1"/>
                <a:gd name="T14" fmla="*/ 0 w 9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1">
                  <a:moveTo>
                    <a:pt x="0" y="0"/>
                  </a:moveTo>
                  <a:lnTo>
                    <a:pt x="0" y="0"/>
                  </a:lnTo>
                  <a:cubicBezTo>
                    <a:pt x="31" y="0"/>
                    <a:pt x="31" y="0"/>
                    <a:pt x="31" y="0"/>
                  </a:cubicBezTo>
                  <a:cubicBezTo>
                    <a:pt x="62" y="0"/>
                    <a:pt x="62" y="0"/>
                    <a:pt x="62" y="0"/>
                  </a:cubicBezTo>
                  <a:lnTo>
                    <a:pt x="93" y="0"/>
                  </a:lnTo>
                  <a:lnTo>
                    <a:pt x="93" y="0"/>
                  </a:lnTo>
                  <a:lnTo>
                    <a:pt x="62"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6" name="Freeform 188"/>
            <p:cNvSpPr>
              <a:spLocks noChangeArrowheads="1"/>
            </p:cNvSpPr>
            <p:nvPr/>
          </p:nvSpPr>
          <p:spPr bwMode="auto">
            <a:xfrm>
              <a:off x="2039938" y="742950"/>
              <a:ext cx="368300" cy="112713"/>
            </a:xfrm>
            <a:custGeom>
              <a:avLst/>
              <a:gdLst>
                <a:gd name="T0" fmla="*/ 930 w 1024"/>
                <a:gd name="T1" fmla="*/ 62 h 311"/>
                <a:gd name="T2" fmla="*/ 961 w 1024"/>
                <a:gd name="T3" fmla="*/ 31 h 311"/>
                <a:gd name="T4" fmla="*/ 991 w 1024"/>
                <a:gd name="T5" fmla="*/ 31 h 311"/>
                <a:gd name="T6" fmla="*/ 1023 w 1024"/>
                <a:gd name="T7" fmla="*/ 31 h 311"/>
                <a:gd name="T8" fmla="*/ 991 w 1024"/>
                <a:gd name="T9" fmla="*/ 0 h 311"/>
                <a:gd name="T10" fmla="*/ 930 w 1024"/>
                <a:gd name="T11" fmla="*/ 0 h 311"/>
                <a:gd name="T12" fmla="*/ 899 w 1024"/>
                <a:gd name="T13" fmla="*/ 0 h 311"/>
                <a:gd name="T14" fmla="*/ 806 w 1024"/>
                <a:gd name="T15" fmla="*/ 31 h 311"/>
                <a:gd name="T16" fmla="*/ 743 w 1024"/>
                <a:gd name="T17" fmla="*/ 31 h 311"/>
                <a:gd name="T18" fmla="*/ 713 w 1024"/>
                <a:gd name="T19" fmla="*/ 0 h 311"/>
                <a:gd name="T20" fmla="*/ 682 w 1024"/>
                <a:gd name="T21" fmla="*/ 0 h 311"/>
                <a:gd name="T22" fmla="*/ 651 w 1024"/>
                <a:gd name="T23" fmla="*/ 0 h 311"/>
                <a:gd name="T24" fmla="*/ 589 w 1024"/>
                <a:gd name="T25" fmla="*/ 0 h 311"/>
                <a:gd name="T26" fmla="*/ 558 w 1024"/>
                <a:gd name="T27" fmla="*/ 0 h 311"/>
                <a:gd name="T28" fmla="*/ 495 w 1024"/>
                <a:gd name="T29" fmla="*/ 0 h 311"/>
                <a:gd name="T30" fmla="*/ 434 w 1024"/>
                <a:gd name="T31" fmla="*/ 31 h 311"/>
                <a:gd name="T32" fmla="*/ 310 w 1024"/>
                <a:gd name="T33" fmla="*/ 0 h 311"/>
                <a:gd name="T34" fmla="*/ 310 w 1024"/>
                <a:gd name="T35" fmla="*/ 124 h 311"/>
                <a:gd name="T36" fmla="*/ 248 w 1024"/>
                <a:gd name="T37" fmla="*/ 124 h 311"/>
                <a:gd name="T38" fmla="*/ 217 w 1024"/>
                <a:gd name="T39" fmla="*/ 155 h 311"/>
                <a:gd name="T40" fmla="*/ 154 w 1024"/>
                <a:gd name="T41" fmla="*/ 155 h 311"/>
                <a:gd name="T42" fmla="*/ 93 w 1024"/>
                <a:gd name="T43" fmla="*/ 186 h 311"/>
                <a:gd name="T44" fmla="*/ 31 w 1024"/>
                <a:gd name="T45" fmla="*/ 217 h 311"/>
                <a:gd name="T46" fmla="*/ 31 w 1024"/>
                <a:gd name="T47" fmla="*/ 217 h 311"/>
                <a:gd name="T48" fmla="*/ 0 w 1024"/>
                <a:gd name="T49" fmla="*/ 248 h 311"/>
                <a:gd name="T50" fmla="*/ 0 w 1024"/>
                <a:gd name="T51" fmla="*/ 310 h 311"/>
                <a:gd name="T52" fmla="*/ 31 w 1024"/>
                <a:gd name="T53" fmla="*/ 310 h 311"/>
                <a:gd name="T54" fmla="*/ 93 w 1024"/>
                <a:gd name="T55" fmla="*/ 310 h 311"/>
                <a:gd name="T56" fmla="*/ 186 w 1024"/>
                <a:gd name="T57" fmla="*/ 310 h 311"/>
                <a:gd name="T58" fmla="*/ 217 w 1024"/>
                <a:gd name="T59" fmla="*/ 279 h 311"/>
                <a:gd name="T60" fmla="*/ 248 w 1024"/>
                <a:gd name="T61" fmla="*/ 279 h 311"/>
                <a:gd name="T62" fmla="*/ 279 w 1024"/>
                <a:gd name="T63" fmla="*/ 248 h 311"/>
                <a:gd name="T64" fmla="*/ 217 w 1024"/>
                <a:gd name="T65" fmla="*/ 248 h 311"/>
                <a:gd name="T66" fmla="*/ 154 w 1024"/>
                <a:gd name="T67" fmla="*/ 217 h 311"/>
                <a:gd name="T68" fmla="*/ 217 w 1024"/>
                <a:gd name="T69" fmla="*/ 186 h 311"/>
                <a:gd name="T70" fmla="*/ 279 w 1024"/>
                <a:gd name="T71" fmla="*/ 186 h 311"/>
                <a:gd name="T72" fmla="*/ 341 w 1024"/>
                <a:gd name="T73" fmla="*/ 186 h 311"/>
                <a:gd name="T74" fmla="*/ 371 w 1024"/>
                <a:gd name="T75" fmla="*/ 186 h 311"/>
                <a:gd name="T76" fmla="*/ 403 w 1024"/>
                <a:gd name="T77" fmla="*/ 155 h 311"/>
                <a:gd name="T78" fmla="*/ 495 w 1024"/>
                <a:gd name="T79" fmla="*/ 155 h 311"/>
                <a:gd name="T80" fmla="*/ 527 w 1024"/>
                <a:gd name="T81" fmla="*/ 155 h 311"/>
                <a:gd name="T82" fmla="*/ 558 w 1024"/>
                <a:gd name="T83" fmla="*/ 155 h 311"/>
                <a:gd name="T84" fmla="*/ 558 w 1024"/>
                <a:gd name="T85" fmla="*/ 93 h 311"/>
                <a:gd name="T86" fmla="*/ 651 w 1024"/>
                <a:gd name="T87" fmla="*/ 124 h 311"/>
                <a:gd name="T88" fmla="*/ 775 w 1024"/>
                <a:gd name="T89" fmla="*/ 93 h 311"/>
                <a:gd name="T90" fmla="*/ 775 w 1024"/>
                <a:gd name="T91" fmla="*/ 93 h 311"/>
                <a:gd name="T92" fmla="*/ 899 w 1024"/>
                <a:gd name="T93" fmla="*/ 6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4" h="311">
                  <a:moveTo>
                    <a:pt x="930" y="62"/>
                  </a:moveTo>
                  <a:lnTo>
                    <a:pt x="930" y="62"/>
                  </a:lnTo>
                  <a:cubicBezTo>
                    <a:pt x="930" y="62"/>
                    <a:pt x="930" y="62"/>
                    <a:pt x="930" y="31"/>
                  </a:cubicBezTo>
                  <a:cubicBezTo>
                    <a:pt x="961" y="31"/>
                    <a:pt x="961" y="31"/>
                    <a:pt x="961" y="31"/>
                  </a:cubicBezTo>
                  <a:lnTo>
                    <a:pt x="991" y="31"/>
                  </a:lnTo>
                  <a:lnTo>
                    <a:pt x="991" y="31"/>
                  </a:lnTo>
                  <a:cubicBezTo>
                    <a:pt x="1023" y="31"/>
                    <a:pt x="1023" y="31"/>
                    <a:pt x="1023" y="31"/>
                  </a:cubicBezTo>
                  <a:lnTo>
                    <a:pt x="1023" y="31"/>
                  </a:lnTo>
                  <a:lnTo>
                    <a:pt x="1023" y="31"/>
                  </a:lnTo>
                  <a:cubicBezTo>
                    <a:pt x="991" y="31"/>
                    <a:pt x="991" y="31"/>
                    <a:pt x="991" y="0"/>
                  </a:cubicBezTo>
                  <a:lnTo>
                    <a:pt x="961" y="0"/>
                  </a:lnTo>
                  <a:cubicBezTo>
                    <a:pt x="961" y="0"/>
                    <a:pt x="961" y="0"/>
                    <a:pt x="930" y="0"/>
                  </a:cubicBezTo>
                  <a:cubicBezTo>
                    <a:pt x="930" y="0"/>
                    <a:pt x="930" y="0"/>
                    <a:pt x="899" y="0"/>
                  </a:cubicBezTo>
                  <a:lnTo>
                    <a:pt x="899" y="0"/>
                  </a:lnTo>
                  <a:lnTo>
                    <a:pt x="867" y="0"/>
                  </a:lnTo>
                  <a:cubicBezTo>
                    <a:pt x="867" y="0"/>
                    <a:pt x="837" y="0"/>
                    <a:pt x="806" y="31"/>
                  </a:cubicBezTo>
                  <a:lnTo>
                    <a:pt x="806" y="31"/>
                  </a:lnTo>
                  <a:cubicBezTo>
                    <a:pt x="775" y="31"/>
                    <a:pt x="775" y="31"/>
                    <a:pt x="743" y="31"/>
                  </a:cubicBezTo>
                  <a:lnTo>
                    <a:pt x="743" y="31"/>
                  </a:lnTo>
                  <a:cubicBezTo>
                    <a:pt x="743" y="0"/>
                    <a:pt x="713" y="0"/>
                    <a:pt x="713" y="0"/>
                  </a:cubicBezTo>
                  <a:lnTo>
                    <a:pt x="713" y="0"/>
                  </a:lnTo>
                  <a:cubicBezTo>
                    <a:pt x="713" y="0"/>
                    <a:pt x="713" y="0"/>
                    <a:pt x="682" y="0"/>
                  </a:cubicBezTo>
                  <a:lnTo>
                    <a:pt x="682" y="0"/>
                  </a:lnTo>
                  <a:lnTo>
                    <a:pt x="651" y="0"/>
                  </a:lnTo>
                  <a:lnTo>
                    <a:pt x="651" y="0"/>
                  </a:lnTo>
                  <a:cubicBezTo>
                    <a:pt x="619" y="0"/>
                    <a:pt x="589" y="0"/>
                    <a:pt x="589" y="0"/>
                  </a:cubicBezTo>
                  <a:lnTo>
                    <a:pt x="558" y="0"/>
                  </a:lnTo>
                  <a:lnTo>
                    <a:pt x="558" y="0"/>
                  </a:lnTo>
                  <a:cubicBezTo>
                    <a:pt x="527" y="0"/>
                    <a:pt x="527" y="0"/>
                    <a:pt x="495" y="0"/>
                  </a:cubicBezTo>
                  <a:lnTo>
                    <a:pt x="495" y="0"/>
                  </a:lnTo>
                  <a:cubicBezTo>
                    <a:pt x="495" y="31"/>
                    <a:pt x="495" y="31"/>
                    <a:pt x="465" y="31"/>
                  </a:cubicBezTo>
                  <a:cubicBezTo>
                    <a:pt x="465" y="31"/>
                    <a:pt x="465" y="31"/>
                    <a:pt x="434" y="31"/>
                  </a:cubicBezTo>
                  <a:cubicBezTo>
                    <a:pt x="403" y="0"/>
                    <a:pt x="371" y="0"/>
                    <a:pt x="341" y="0"/>
                  </a:cubicBezTo>
                  <a:lnTo>
                    <a:pt x="310" y="0"/>
                  </a:lnTo>
                  <a:cubicBezTo>
                    <a:pt x="310" y="124"/>
                    <a:pt x="310" y="124"/>
                    <a:pt x="310" y="124"/>
                  </a:cubicBezTo>
                  <a:lnTo>
                    <a:pt x="310" y="124"/>
                  </a:lnTo>
                  <a:lnTo>
                    <a:pt x="279" y="124"/>
                  </a:lnTo>
                  <a:lnTo>
                    <a:pt x="248" y="124"/>
                  </a:lnTo>
                  <a:lnTo>
                    <a:pt x="217" y="124"/>
                  </a:lnTo>
                  <a:lnTo>
                    <a:pt x="217" y="155"/>
                  </a:lnTo>
                  <a:cubicBezTo>
                    <a:pt x="217" y="155"/>
                    <a:pt x="217" y="155"/>
                    <a:pt x="186" y="155"/>
                  </a:cubicBezTo>
                  <a:cubicBezTo>
                    <a:pt x="186" y="155"/>
                    <a:pt x="186" y="155"/>
                    <a:pt x="154" y="155"/>
                  </a:cubicBezTo>
                  <a:cubicBezTo>
                    <a:pt x="154" y="155"/>
                    <a:pt x="124" y="155"/>
                    <a:pt x="62" y="155"/>
                  </a:cubicBezTo>
                  <a:cubicBezTo>
                    <a:pt x="93" y="186"/>
                    <a:pt x="93" y="186"/>
                    <a:pt x="93" y="186"/>
                  </a:cubicBezTo>
                  <a:cubicBezTo>
                    <a:pt x="93" y="186"/>
                    <a:pt x="93" y="217"/>
                    <a:pt x="62" y="217"/>
                  </a:cubicBezTo>
                  <a:cubicBezTo>
                    <a:pt x="62" y="217"/>
                    <a:pt x="62" y="217"/>
                    <a:pt x="31" y="217"/>
                  </a:cubicBezTo>
                  <a:lnTo>
                    <a:pt x="31" y="217"/>
                  </a:lnTo>
                  <a:lnTo>
                    <a:pt x="31" y="217"/>
                  </a:lnTo>
                  <a:cubicBezTo>
                    <a:pt x="31" y="217"/>
                    <a:pt x="31" y="248"/>
                    <a:pt x="0" y="248"/>
                  </a:cubicBezTo>
                  <a:lnTo>
                    <a:pt x="0" y="248"/>
                  </a:lnTo>
                  <a:cubicBezTo>
                    <a:pt x="62" y="248"/>
                    <a:pt x="62" y="248"/>
                    <a:pt x="62" y="248"/>
                  </a:cubicBezTo>
                  <a:cubicBezTo>
                    <a:pt x="0" y="310"/>
                    <a:pt x="0" y="310"/>
                    <a:pt x="0" y="310"/>
                  </a:cubicBezTo>
                  <a:lnTo>
                    <a:pt x="0" y="310"/>
                  </a:lnTo>
                  <a:cubicBezTo>
                    <a:pt x="31" y="310"/>
                    <a:pt x="31" y="310"/>
                    <a:pt x="31" y="310"/>
                  </a:cubicBezTo>
                  <a:cubicBezTo>
                    <a:pt x="62" y="310"/>
                    <a:pt x="62" y="310"/>
                    <a:pt x="62" y="310"/>
                  </a:cubicBezTo>
                  <a:cubicBezTo>
                    <a:pt x="62" y="310"/>
                    <a:pt x="62" y="310"/>
                    <a:pt x="93" y="310"/>
                  </a:cubicBezTo>
                  <a:cubicBezTo>
                    <a:pt x="93" y="310"/>
                    <a:pt x="124" y="310"/>
                    <a:pt x="154" y="310"/>
                  </a:cubicBezTo>
                  <a:cubicBezTo>
                    <a:pt x="154" y="310"/>
                    <a:pt x="154" y="310"/>
                    <a:pt x="186" y="310"/>
                  </a:cubicBezTo>
                  <a:cubicBezTo>
                    <a:pt x="186" y="310"/>
                    <a:pt x="154" y="310"/>
                    <a:pt x="186" y="279"/>
                  </a:cubicBezTo>
                  <a:cubicBezTo>
                    <a:pt x="186" y="279"/>
                    <a:pt x="186" y="279"/>
                    <a:pt x="217" y="279"/>
                  </a:cubicBezTo>
                  <a:lnTo>
                    <a:pt x="217" y="279"/>
                  </a:lnTo>
                  <a:lnTo>
                    <a:pt x="248" y="279"/>
                  </a:lnTo>
                  <a:lnTo>
                    <a:pt x="279" y="279"/>
                  </a:lnTo>
                  <a:lnTo>
                    <a:pt x="279" y="248"/>
                  </a:lnTo>
                  <a:cubicBezTo>
                    <a:pt x="248" y="248"/>
                    <a:pt x="248" y="248"/>
                    <a:pt x="248" y="248"/>
                  </a:cubicBezTo>
                  <a:cubicBezTo>
                    <a:pt x="248" y="248"/>
                    <a:pt x="248" y="248"/>
                    <a:pt x="217" y="248"/>
                  </a:cubicBezTo>
                  <a:lnTo>
                    <a:pt x="186" y="248"/>
                  </a:lnTo>
                  <a:cubicBezTo>
                    <a:pt x="186" y="248"/>
                    <a:pt x="154" y="248"/>
                    <a:pt x="154" y="217"/>
                  </a:cubicBezTo>
                  <a:cubicBezTo>
                    <a:pt x="154" y="217"/>
                    <a:pt x="154" y="186"/>
                    <a:pt x="186" y="186"/>
                  </a:cubicBezTo>
                  <a:lnTo>
                    <a:pt x="217" y="186"/>
                  </a:lnTo>
                  <a:cubicBezTo>
                    <a:pt x="248" y="186"/>
                    <a:pt x="248" y="186"/>
                    <a:pt x="248" y="186"/>
                  </a:cubicBezTo>
                  <a:cubicBezTo>
                    <a:pt x="279" y="186"/>
                    <a:pt x="279" y="186"/>
                    <a:pt x="279" y="186"/>
                  </a:cubicBezTo>
                  <a:cubicBezTo>
                    <a:pt x="310" y="186"/>
                    <a:pt x="310" y="186"/>
                    <a:pt x="310" y="186"/>
                  </a:cubicBezTo>
                  <a:cubicBezTo>
                    <a:pt x="341" y="186"/>
                    <a:pt x="341" y="186"/>
                    <a:pt x="341" y="186"/>
                  </a:cubicBezTo>
                  <a:lnTo>
                    <a:pt x="371" y="186"/>
                  </a:lnTo>
                  <a:lnTo>
                    <a:pt x="371" y="186"/>
                  </a:lnTo>
                  <a:cubicBezTo>
                    <a:pt x="371" y="155"/>
                    <a:pt x="371" y="155"/>
                    <a:pt x="403" y="155"/>
                  </a:cubicBezTo>
                  <a:lnTo>
                    <a:pt x="403" y="155"/>
                  </a:lnTo>
                  <a:lnTo>
                    <a:pt x="434" y="155"/>
                  </a:lnTo>
                  <a:cubicBezTo>
                    <a:pt x="465" y="155"/>
                    <a:pt x="465" y="155"/>
                    <a:pt x="495" y="155"/>
                  </a:cubicBezTo>
                  <a:lnTo>
                    <a:pt x="495" y="155"/>
                  </a:lnTo>
                  <a:lnTo>
                    <a:pt x="527" y="155"/>
                  </a:lnTo>
                  <a:lnTo>
                    <a:pt x="527" y="155"/>
                  </a:lnTo>
                  <a:cubicBezTo>
                    <a:pt x="558" y="155"/>
                    <a:pt x="558" y="155"/>
                    <a:pt x="558" y="155"/>
                  </a:cubicBezTo>
                  <a:lnTo>
                    <a:pt x="558" y="124"/>
                  </a:lnTo>
                  <a:cubicBezTo>
                    <a:pt x="558" y="93"/>
                    <a:pt x="558" y="93"/>
                    <a:pt x="558" y="93"/>
                  </a:cubicBezTo>
                  <a:cubicBezTo>
                    <a:pt x="589" y="124"/>
                    <a:pt x="589" y="124"/>
                    <a:pt x="589" y="124"/>
                  </a:cubicBezTo>
                  <a:cubicBezTo>
                    <a:pt x="589" y="124"/>
                    <a:pt x="619" y="124"/>
                    <a:pt x="651" y="124"/>
                  </a:cubicBezTo>
                  <a:lnTo>
                    <a:pt x="651" y="124"/>
                  </a:lnTo>
                  <a:cubicBezTo>
                    <a:pt x="682" y="93"/>
                    <a:pt x="743" y="93"/>
                    <a:pt x="775" y="93"/>
                  </a:cubicBezTo>
                  <a:lnTo>
                    <a:pt x="775" y="93"/>
                  </a:lnTo>
                  <a:lnTo>
                    <a:pt x="775" y="93"/>
                  </a:lnTo>
                  <a:cubicBezTo>
                    <a:pt x="775" y="93"/>
                    <a:pt x="806" y="93"/>
                    <a:pt x="837" y="93"/>
                  </a:cubicBezTo>
                  <a:cubicBezTo>
                    <a:pt x="837" y="62"/>
                    <a:pt x="867" y="62"/>
                    <a:pt x="899" y="62"/>
                  </a:cubicBezTo>
                  <a:lnTo>
                    <a:pt x="93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7" name="Freeform 189"/>
            <p:cNvSpPr>
              <a:spLocks noChangeArrowheads="1"/>
            </p:cNvSpPr>
            <p:nvPr/>
          </p:nvSpPr>
          <p:spPr bwMode="auto">
            <a:xfrm>
              <a:off x="1973263" y="809625"/>
              <a:ext cx="55562" cy="11113"/>
            </a:xfrm>
            <a:custGeom>
              <a:avLst/>
              <a:gdLst>
                <a:gd name="T0" fmla="*/ 124 w 156"/>
                <a:gd name="T1" fmla="*/ 31 h 32"/>
                <a:gd name="T2" fmla="*/ 124 w 156"/>
                <a:gd name="T3" fmla="*/ 31 h 32"/>
                <a:gd name="T4" fmla="*/ 62 w 156"/>
                <a:gd name="T5" fmla="*/ 0 h 32"/>
                <a:gd name="T6" fmla="*/ 0 w 156"/>
                <a:gd name="T7" fmla="*/ 0 h 32"/>
                <a:gd name="T8" fmla="*/ 31 w 156"/>
                <a:gd name="T9" fmla="*/ 0 h 32"/>
                <a:gd name="T10" fmla="*/ 31 w 156"/>
                <a:gd name="T11" fmla="*/ 0 h 32"/>
                <a:gd name="T12" fmla="*/ 31 w 156"/>
                <a:gd name="T13" fmla="*/ 0 h 32"/>
                <a:gd name="T14" fmla="*/ 62 w 156"/>
                <a:gd name="T15" fmla="*/ 0 h 32"/>
                <a:gd name="T16" fmla="*/ 124 w 156"/>
                <a:gd name="T17" fmla="*/ 31 h 32"/>
                <a:gd name="T18" fmla="*/ 124 w 156"/>
                <a:gd name="T19" fmla="*/ 31 h 32"/>
                <a:gd name="T20" fmla="*/ 155 w 156"/>
                <a:gd name="T21" fmla="*/ 31 h 32"/>
                <a:gd name="T22" fmla="*/ 155 w 156"/>
                <a:gd name="T23" fmla="*/ 31 h 32"/>
                <a:gd name="T24" fmla="*/ 124 w 156"/>
                <a:gd name="T2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32">
                  <a:moveTo>
                    <a:pt x="124" y="31"/>
                  </a:moveTo>
                  <a:lnTo>
                    <a:pt x="124" y="31"/>
                  </a:lnTo>
                  <a:cubicBezTo>
                    <a:pt x="93" y="0"/>
                    <a:pt x="93" y="0"/>
                    <a:pt x="62" y="0"/>
                  </a:cubicBezTo>
                  <a:cubicBezTo>
                    <a:pt x="62" y="0"/>
                    <a:pt x="31" y="0"/>
                    <a:pt x="0" y="0"/>
                  </a:cubicBezTo>
                  <a:cubicBezTo>
                    <a:pt x="31" y="0"/>
                    <a:pt x="31" y="0"/>
                    <a:pt x="31" y="0"/>
                  </a:cubicBezTo>
                  <a:lnTo>
                    <a:pt x="31" y="0"/>
                  </a:lnTo>
                  <a:lnTo>
                    <a:pt x="31" y="0"/>
                  </a:lnTo>
                  <a:cubicBezTo>
                    <a:pt x="31" y="0"/>
                    <a:pt x="31" y="0"/>
                    <a:pt x="62" y="0"/>
                  </a:cubicBezTo>
                  <a:cubicBezTo>
                    <a:pt x="93" y="0"/>
                    <a:pt x="93" y="31"/>
                    <a:pt x="124" y="31"/>
                  </a:cubicBezTo>
                  <a:lnTo>
                    <a:pt x="124" y="31"/>
                  </a:lnTo>
                  <a:lnTo>
                    <a:pt x="155" y="31"/>
                  </a:lnTo>
                  <a:lnTo>
                    <a:pt x="155" y="31"/>
                  </a:lnTo>
                  <a:lnTo>
                    <a:pt x="124"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8" name="Freeform 190"/>
            <p:cNvSpPr>
              <a:spLocks noChangeArrowheads="1"/>
            </p:cNvSpPr>
            <p:nvPr/>
          </p:nvSpPr>
          <p:spPr bwMode="auto">
            <a:xfrm>
              <a:off x="2062163" y="876300"/>
              <a:ext cx="22225" cy="11113"/>
            </a:xfrm>
            <a:custGeom>
              <a:avLst/>
              <a:gdLst>
                <a:gd name="T0" fmla="*/ 62 w 63"/>
                <a:gd name="T1" fmla="*/ 0 h 32"/>
                <a:gd name="T2" fmla="*/ 62 w 63"/>
                <a:gd name="T3" fmla="*/ 0 h 32"/>
                <a:gd name="T4" fmla="*/ 62 w 63"/>
                <a:gd name="T5" fmla="*/ 0 h 32"/>
                <a:gd name="T6" fmla="*/ 62 w 63"/>
                <a:gd name="T7" fmla="*/ 0 h 32"/>
                <a:gd name="T8" fmla="*/ 31 w 63"/>
                <a:gd name="T9" fmla="*/ 0 h 32"/>
                <a:gd name="T10" fmla="*/ 0 w 63"/>
                <a:gd name="T11" fmla="*/ 0 h 32"/>
                <a:gd name="T12" fmla="*/ 0 w 63"/>
                <a:gd name="T13" fmla="*/ 0 h 32"/>
                <a:gd name="T14" fmla="*/ 0 w 63"/>
                <a:gd name="T15" fmla="*/ 31 h 32"/>
                <a:gd name="T16" fmla="*/ 62 w 6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2">
                  <a:moveTo>
                    <a:pt x="62" y="0"/>
                  </a:moveTo>
                  <a:lnTo>
                    <a:pt x="62" y="0"/>
                  </a:lnTo>
                  <a:lnTo>
                    <a:pt x="62" y="0"/>
                  </a:lnTo>
                  <a:lnTo>
                    <a:pt x="62" y="0"/>
                  </a:lnTo>
                  <a:cubicBezTo>
                    <a:pt x="62" y="0"/>
                    <a:pt x="62" y="0"/>
                    <a:pt x="31" y="0"/>
                  </a:cubicBezTo>
                  <a:cubicBezTo>
                    <a:pt x="31" y="0"/>
                    <a:pt x="31" y="0"/>
                    <a:pt x="0" y="0"/>
                  </a:cubicBezTo>
                  <a:lnTo>
                    <a:pt x="0" y="0"/>
                  </a:lnTo>
                  <a:cubicBezTo>
                    <a:pt x="0" y="0"/>
                    <a:pt x="0" y="0"/>
                    <a:pt x="0" y="31"/>
                  </a:cubicBezTo>
                  <a:cubicBezTo>
                    <a:pt x="31" y="31"/>
                    <a:pt x="31" y="31"/>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9" name="Freeform 191"/>
            <p:cNvSpPr>
              <a:spLocks noChangeArrowheads="1"/>
            </p:cNvSpPr>
            <p:nvPr/>
          </p:nvSpPr>
          <p:spPr bwMode="auto">
            <a:xfrm>
              <a:off x="1882775" y="765175"/>
              <a:ext cx="66675" cy="11113"/>
            </a:xfrm>
            <a:custGeom>
              <a:avLst/>
              <a:gdLst>
                <a:gd name="T0" fmla="*/ 155 w 187"/>
                <a:gd name="T1" fmla="*/ 0 h 32"/>
                <a:gd name="T2" fmla="*/ 155 w 187"/>
                <a:gd name="T3" fmla="*/ 0 h 32"/>
                <a:gd name="T4" fmla="*/ 93 w 187"/>
                <a:gd name="T5" fmla="*/ 0 h 32"/>
                <a:gd name="T6" fmla="*/ 31 w 187"/>
                <a:gd name="T7" fmla="*/ 0 h 32"/>
                <a:gd name="T8" fmla="*/ 0 w 187"/>
                <a:gd name="T9" fmla="*/ 31 h 32"/>
                <a:gd name="T10" fmla="*/ 31 w 187"/>
                <a:gd name="T11" fmla="*/ 31 h 32"/>
                <a:gd name="T12" fmla="*/ 62 w 187"/>
                <a:gd name="T13" fmla="*/ 31 h 32"/>
                <a:gd name="T14" fmla="*/ 93 w 187"/>
                <a:gd name="T15" fmla="*/ 31 h 32"/>
                <a:gd name="T16" fmla="*/ 155 w 187"/>
                <a:gd name="T17" fmla="*/ 31 h 32"/>
                <a:gd name="T18" fmla="*/ 155 w 187"/>
                <a:gd name="T19" fmla="*/ 0 h 32"/>
                <a:gd name="T20" fmla="*/ 186 w 187"/>
                <a:gd name="T21" fmla="*/ 0 h 32"/>
                <a:gd name="T22" fmla="*/ 155 w 187"/>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32">
                  <a:moveTo>
                    <a:pt x="155" y="0"/>
                  </a:moveTo>
                  <a:lnTo>
                    <a:pt x="155" y="0"/>
                  </a:lnTo>
                  <a:cubicBezTo>
                    <a:pt x="124" y="0"/>
                    <a:pt x="124" y="0"/>
                    <a:pt x="93" y="0"/>
                  </a:cubicBezTo>
                  <a:cubicBezTo>
                    <a:pt x="93" y="0"/>
                    <a:pt x="62" y="0"/>
                    <a:pt x="31" y="0"/>
                  </a:cubicBezTo>
                  <a:cubicBezTo>
                    <a:pt x="31" y="31"/>
                    <a:pt x="0" y="31"/>
                    <a:pt x="0" y="31"/>
                  </a:cubicBezTo>
                  <a:lnTo>
                    <a:pt x="31" y="31"/>
                  </a:lnTo>
                  <a:lnTo>
                    <a:pt x="62" y="31"/>
                  </a:lnTo>
                  <a:cubicBezTo>
                    <a:pt x="93" y="31"/>
                    <a:pt x="93" y="31"/>
                    <a:pt x="93" y="31"/>
                  </a:cubicBezTo>
                  <a:cubicBezTo>
                    <a:pt x="93" y="31"/>
                    <a:pt x="124" y="31"/>
                    <a:pt x="155" y="31"/>
                  </a:cubicBezTo>
                  <a:lnTo>
                    <a:pt x="155" y="0"/>
                  </a:lnTo>
                  <a:lnTo>
                    <a:pt x="186" y="0"/>
                  </a:lnTo>
                  <a:lnTo>
                    <a:pt x="15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0" name="Freeform 192"/>
            <p:cNvSpPr>
              <a:spLocks noChangeArrowheads="1"/>
            </p:cNvSpPr>
            <p:nvPr/>
          </p:nvSpPr>
          <p:spPr bwMode="auto">
            <a:xfrm>
              <a:off x="2017713" y="1166813"/>
              <a:ext cx="11112" cy="11112"/>
            </a:xfrm>
            <a:custGeom>
              <a:avLst/>
              <a:gdLst>
                <a:gd name="T0" fmla="*/ 31 w 32"/>
                <a:gd name="T1" fmla="*/ 31 h 32"/>
                <a:gd name="T2" fmla="*/ 31 w 32"/>
                <a:gd name="T3" fmla="*/ 31 h 32"/>
                <a:gd name="T4" fmla="*/ 31 w 32"/>
                <a:gd name="T5" fmla="*/ 0 h 32"/>
                <a:gd name="T6" fmla="*/ 0 w 32"/>
                <a:gd name="T7" fmla="*/ 0 h 32"/>
                <a:gd name="T8" fmla="*/ 0 w 32"/>
                <a:gd name="T9" fmla="*/ 0 h 32"/>
                <a:gd name="T10" fmla="*/ 31 w 32"/>
                <a:gd name="T11" fmla="*/ 31 h 32"/>
              </a:gdLst>
              <a:ahLst/>
              <a:cxnLst>
                <a:cxn ang="0">
                  <a:pos x="T0" y="T1"/>
                </a:cxn>
                <a:cxn ang="0">
                  <a:pos x="T2" y="T3"/>
                </a:cxn>
                <a:cxn ang="0">
                  <a:pos x="T4" y="T5"/>
                </a:cxn>
                <a:cxn ang="0">
                  <a:pos x="T6" y="T7"/>
                </a:cxn>
                <a:cxn ang="0">
                  <a:pos x="T8" y="T9"/>
                </a:cxn>
                <a:cxn ang="0">
                  <a:pos x="T10" y="T11"/>
                </a:cxn>
              </a:cxnLst>
              <a:rect l="0" t="0" r="r" b="b"/>
              <a:pathLst>
                <a:path w="32" h="32">
                  <a:moveTo>
                    <a:pt x="31" y="31"/>
                  </a:moveTo>
                  <a:lnTo>
                    <a:pt x="31" y="31"/>
                  </a:lnTo>
                  <a:cubicBezTo>
                    <a:pt x="31" y="0"/>
                    <a:pt x="31" y="0"/>
                    <a:pt x="31" y="0"/>
                  </a:cubicBezTo>
                  <a:cubicBezTo>
                    <a:pt x="31" y="0"/>
                    <a:pt x="31" y="0"/>
                    <a:pt x="0" y="0"/>
                  </a:cubicBezTo>
                  <a:lnTo>
                    <a:pt x="0" y="0"/>
                  </a:lnTo>
                  <a:cubicBezTo>
                    <a:pt x="31" y="0"/>
                    <a:pt x="31" y="31"/>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1" name="Freeform 193"/>
            <p:cNvSpPr>
              <a:spLocks noChangeArrowheads="1"/>
            </p:cNvSpPr>
            <p:nvPr/>
          </p:nvSpPr>
          <p:spPr bwMode="auto">
            <a:xfrm>
              <a:off x="1951038" y="1144588"/>
              <a:ext cx="55562" cy="33337"/>
            </a:xfrm>
            <a:custGeom>
              <a:avLst/>
              <a:gdLst>
                <a:gd name="T0" fmla="*/ 62 w 156"/>
                <a:gd name="T1" fmla="*/ 31 h 94"/>
                <a:gd name="T2" fmla="*/ 62 w 156"/>
                <a:gd name="T3" fmla="*/ 31 h 94"/>
                <a:gd name="T4" fmla="*/ 62 w 156"/>
                <a:gd name="T5" fmla="*/ 62 h 94"/>
                <a:gd name="T6" fmla="*/ 31 w 156"/>
                <a:gd name="T7" fmla="*/ 0 h 94"/>
                <a:gd name="T8" fmla="*/ 0 w 156"/>
                <a:gd name="T9" fmla="*/ 0 h 94"/>
                <a:gd name="T10" fmla="*/ 0 w 156"/>
                <a:gd name="T11" fmla="*/ 0 h 94"/>
                <a:gd name="T12" fmla="*/ 0 w 156"/>
                <a:gd name="T13" fmla="*/ 31 h 94"/>
                <a:gd name="T14" fmla="*/ 0 w 156"/>
                <a:gd name="T15" fmla="*/ 31 h 94"/>
                <a:gd name="T16" fmla="*/ 0 w 156"/>
                <a:gd name="T17" fmla="*/ 62 h 94"/>
                <a:gd name="T18" fmla="*/ 0 w 156"/>
                <a:gd name="T19" fmla="*/ 62 h 94"/>
                <a:gd name="T20" fmla="*/ 31 w 156"/>
                <a:gd name="T21" fmla="*/ 93 h 94"/>
                <a:gd name="T22" fmla="*/ 62 w 156"/>
                <a:gd name="T23" fmla="*/ 93 h 94"/>
                <a:gd name="T24" fmla="*/ 93 w 156"/>
                <a:gd name="T25" fmla="*/ 93 h 94"/>
                <a:gd name="T26" fmla="*/ 124 w 156"/>
                <a:gd name="T27" fmla="*/ 62 h 94"/>
                <a:gd name="T28" fmla="*/ 124 w 156"/>
                <a:gd name="T29" fmla="*/ 62 h 94"/>
                <a:gd name="T30" fmla="*/ 155 w 156"/>
                <a:gd name="T31" fmla="*/ 62 h 94"/>
                <a:gd name="T32" fmla="*/ 155 w 156"/>
                <a:gd name="T33" fmla="*/ 62 h 94"/>
                <a:gd name="T34" fmla="*/ 124 w 156"/>
                <a:gd name="T35" fmla="*/ 31 h 94"/>
                <a:gd name="T36" fmla="*/ 93 w 156"/>
                <a:gd name="T37" fmla="*/ 31 h 94"/>
                <a:gd name="T38" fmla="*/ 93 w 156"/>
                <a:gd name="T39" fmla="*/ 31 h 94"/>
                <a:gd name="T40" fmla="*/ 62 w 156"/>
                <a:gd name="T41"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6" h="94">
                  <a:moveTo>
                    <a:pt x="62" y="31"/>
                  </a:moveTo>
                  <a:lnTo>
                    <a:pt x="62" y="31"/>
                  </a:lnTo>
                  <a:cubicBezTo>
                    <a:pt x="62" y="62"/>
                    <a:pt x="62" y="62"/>
                    <a:pt x="62" y="62"/>
                  </a:cubicBezTo>
                  <a:cubicBezTo>
                    <a:pt x="31" y="0"/>
                    <a:pt x="31" y="0"/>
                    <a:pt x="31" y="0"/>
                  </a:cubicBezTo>
                  <a:lnTo>
                    <a:pt x="0" y="0"/>
                  </a:lnTo>
                  <a:lnTo>
                    <a:pt x="0" y="0"/>
                  </a:lnTo>
                  <a:cubicBezTo>
                    <a:pt x="0" y="31"/>
                    <a:pt x="0" y="31"/>
                    <a:pt x="0" y="31"/>
                  </a:cubicBezTo>
                  <a:lnTo>
                    <a:pt x="0" y="31"/>
                  </a:lnTo>
                  <a:cubicBezTo>
                    <a:pt x="0" y="62"/>
                    <a:pt x="0" y="62"/>
                    <a:pt x="0" y="62"/>
                  </a:cubicBezTo>
                  <a:lnTo>
                    <a:pt x="0" y="62"/>
                  </a:lnTo>
                  <a:cubicBezTo>
                    <a:pt x="31" y="62"/>
                    <a:pt x="31" y="93"/>
                    <a:pt x="31" y="93"/>
                  </a:cubicBezTo>
                  <a:lnTo>
                    <a:pt x="62" y="93"/>
                  </a:lnTo>
                  <a:lnTo>
                    <a:pt x="93" y="93"/>
                  </a:lnTo>
                  <a:cubicBezTo>
                    <a:pt x="93" y="62"/>
                    <a:pt x="124" y="62"/>
                    <a:pt x="124" y="62"/>
                  </a:cubicBezTo>
                  <a:lnTo>
                    <a:pt x="124" y="62"/>
                  </a:lnTo>
                  <a:lnTo>
                    <a:pt x="155" y="62"/>
                  </a:lnTo>
                  <a:lnTo>
                    <a:pt x="155" y="62"/>
                  </a:lnTo>
                  <a:cubicBezTo>
                    <a:pt x="155" y="31"/>
                    <a:pt x="155" y="31"/>
                    <a:pt x="124" y="31"/>
                  </a:cubicBezTo>
                  <a:lnTo>
                    <a:pt x="93" y="31"/>
                  </a:lnTo>
                  <a:lnTo>
                    <a:pt x="93" y="31"/>
                  </a:lnTo>
                  <a:cubicBezTo>
                    <a:pt x="62" y="31"/>
                    <a:pt x="62" y="31"/>
                    <a:pt x="62"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2" name="Freeform 194"/>
            <p:cNvSpPr>
              <a:spLocks noChangeArrowheads="1"/>
            </p:cNvSpPr>
            <p:nvPr/>
          </p:nvSpPr>
          <p:spPr bwMode="auto">
            <a:xfrm>
              <a:off x="2419350" y="1122363"/>
              <a:ext cx="1588" cy="11112"/>
            </a:xfrm>
            <a:custGeom>
              <a:avLst/>
              <a:gdLst>
                <a:gd name="T0" fmla="*/ 0 w 1"/>
                <a:gd name="T1" fmla="*/ 31 h 32"/>
                <a:gd name="T2" fmla="*/ 0 w 1"/>
                <a:gd name="T3" fmla="*/ 31 h 32"/>
                <a:gd name="T4" fmla="*/ 0 w 1"/>
                <a:gd name="T5" fmla="*/ 0 h 32"/>
                <a:gd name="T6" fmla="*/ 0 w 1"/>
                <a:gd name="T7" fmla="*/ 0 h 32"/>
                <a:gd name="T8" fmla="*/ 0 w 1"/>
                <a:gd name="T9" fmla="*/ 31 h 32"/>
              </a:gdLst>
              <a:ahLst/>
              <a:cxnLst>
                <a:cxn ang="0">
                  <a:pos x="T0" y="T1"/>
                </a:cxn>
                <a:cxn ang="0">
                  <a:pos x="T2" y="T3"/>
                </a:cxn>
                <a:cxn ang="0">
                  <a:pos x="T4" y="T5"/>
                </a:cxn>
                <a:cxn ang="0">
                  <a:pos x="T6" y="T7"/>
                </a:cxn>
                <a:cxn ang="0">
                  <a:pos x="T8" y="T9"/>
                </a:cxn>
              </a:cxnLst>
              <a:rect l="0" t="0" r="r" b="b"/>
              <a:pathLst>
                <a:path w="1" h="32">
                  <a:moveTo>
                    <a:pt x="0" y="31"/>
                  </a:moveTo>
                  <a:lnTo>
                    <a:pt x="0" y="31"/>
                  </a:lnTo>
                  <a:cubicBezTo>
                    <a:pt x="0" y="0"/>
                    <a:pt x="0" y="0"/>
                    <a:pt x="0" y="0"/>
                  </a:cubicBezTo>
                  <a:lnTo>
                    <a:pt x="0" y="0"/>
                  </a:lnTo>
                  <a:cubicBezTo>
                    <a:pt x="0" y="0"/>
                    <a:pt x="0" y="0"/>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3" name="Freeform 195"/>
            <p:cNvSpPr>
              <a:spLocks noChangeArrowheads="1"/>
            </p:cNvSpPr>
            <p:nvPr/>
          </p:nvSpPr>
          <p:spPr bwMode="auto">
            <a:xfrm>
              <a:off x="2017713" y="987425"/>
              <a:ext cx="401637" cy="223838"/>
            </a:xfrm>
            <a:custGeom>
              <a:avLst/>
              <a:gdLst>
                <a:gd name="T0" fmla="*/ 248 w 1117"/>
                <a:gd name="T1" fmla="*/ 31 h 621"/>
                <a:gd name="T2" fmla="*/ 186 w 1117"/>
                <a:gd name="T3" fmla="*/ 31 h 621"/>
                <a:gd name="T4" fmla="*/ 155 w 1117"/>
                <a:gd name="T5" fmla="*/ 0 h 621"/>
                <a:gd name="T6" fmla="*/ 0 w 1117"/>
                <a:gd name="T7" fmla="*/ 62 h 621"/>
                <a:gd name="T8" fmla="*/ 31 w 1117"/>
                <a:gd name="T9" fmla="*/ 93 h 621"/>
                <a:gd name="T10" fmla="*/ 62 w 1117"/>
                <a:gd name="T11" fmla="*/ 93 h 621"/>
                <a:gd name="T12" fmla="*/ 124 w 1117"/>
                <a:gd name="T13" fmla="*/ 124 h 621"/>
                <a:gd name="T14" fmla="*/ 186 w 1117"/>
                <a:gd name="T15" fmla="*/ 93 h 621"/>
                <a:gd name="T16" fmla="*/ 248 w 1117"/>
                <a:gd name="T17" fmla="*/ 93 h 621"/>
                <a:gd name="T18" fmla="*/ 341 w 1117"/>
                <a:gd name="T19" fmla="*/ 93 h 621"/>
                <a:gd name="T20" fmla="*/ 372 w 1117"/>
                <a:gd name="T21" fmla="*/ 155 h 621"/>
                <a:gd name="T22" fmla="*/ 433 w 1117"/>
                <a:gd name="T23" fmla="*/ 155 h 621"/>
                <a:gd name="T24" fmla="*/ 433 w 1117"/>
                <a:gd name="T25" fmla="*/ 186 h 621"/>
                <a:gd name="T26" fmla="*/ 496 w 1117"/>
                <a:gd name="T27" fmla="*/ 217 h 621"/>
                <a:gd name="T28" fmla="*/ 557 w 1117"/>
                <a:gd name="T29" fmla="*/ 248 h 621"/>
                <a:gd name="T30" fmla="*/ 589 w 1117"/>
                <a:gd name="T31" fmla="*/ 341 h 621"/>
                <a:gd name="T32" fmla="*/ 496 w 1117"/>
                <a:gd name="T33" fmla="*/ 372 h 621"/>
                <a:gd name="T34" fmla="*/ 527 w 1117"/>
                <a:gd name="T35" fmla="*/ 465 h 621"/>
                <a:gd name="T36" fmla="*/ 589 w 1117"/>
                <a:gd name="T37" fmla="*/ 527 h 621"/>
                <a:gd name="T38" fmla="*/ 651 w 1117"/>
                <a:gd name="T39" fmla="*/ 557 h 621"/>
                <a:gd name="T40" fmla="*/ 713 w 1117"/>
                <a:gd name="T41" fmla="*/ 557 h 621"/>
                <a:gd name="T42" fmla="*/ 805 w 1117"/>
                <a:gd name="T43" fmla="*/ 620 h 621"/>
                <a:gd name="T44" fmla="*/ 899 w 1117"/>
                <a:gd name="T45" fmla="*/ 620 h 621"/>
                <a:gd name="T46" fmla="*/ 929 w 1117"/>
                <a:gd name="T47" fmla="*/ 620 h 621"/>
                <a:gd name="T48" fmla="*/ 992 w 1117"/>
                <a:gd name="T49" fmla="*/ 557 h 621"/>
                <a:gd name="T50" fmla="*/ 992 w 1117"/>
                <a:gd name="T51" fmla="*/ 527 h 621"/>
                <a:gd name="T52" fmla="*/ 929 w 1117"/>
                <a:gd name="T53" fmla="*/ 496 h 621"/>
                <a:gd name="T54" fmla="*/ 899 w 1117"/>
                <a:gd name="T55" fmla="*/ 496 h 621"/>
                <a:gd name="T56" fmla="*/ 837 w 1117"/>
                <a:gd name="T57" fmla="*/ 465 h 621"/>
                <a:gd name="T58" fmla="*/ 744 w 1117"/>
                <a:gd name="T59" fmla="*/ 403 h 621"/>
                <a:gd name="T60" fmla="*/ 837 w 1117"/>
                <a:gd name="T61" fmla="*/ 310 h 621"/>
                <a:gd name="T62" fmla="*/ 929 w 1117"/>
                <a:gd name="T63" fmla="*/ 341 h 621"/>
                <a:gd name="T64" fmla="*/ 961 w 1117"/>
                <a:gd name="T65" fmla="*/ 310 h 621"/>
                <a:gd name="T66" fmla="*/ 1023 w 1117"/>
                <a:gd name="T67" fmla="*/ 341 h 621"/>
                <a:gd name="T68" fmla="*/ 1053 w 1117"/>
                <a:gd name="T69" fmla="*/ 403 h 621"/>
                <a:gd name="T70" fmla="*/ 1116 w 1117"/>
                <a:gd name="T71" fmla="*/ 372 h 621"/>
                <a:gd name="T72" fmla="*/ 1116 w 1117"/>
                <a:gd name="T73" fmla="*/ 372 h 621"/>
                <a:gd name="T74" fmla="*/ 1085 w 1117"/>
                <a:gd name="T75" fmla="*/ 341 h 621"/>
                <a:gd name="T76" fmla="*/ 1053 w 1117"/>
                <a:gd name="T77" fmla="*/ 341 h 621"/>
                <a:gd name="T78" fmla="*/ 1023 w 1117"/>
                <a:gd name="T79" fmla="*/ 310 h 621"/>
                <a:gd name="T80" fmla="*/ 961 w 1117"/>
                <a:gd name="T81" fmla="*/ 279 h 621"/>
                <a:gd name="T82" fmla="*/ 929 w 1117"/>
                <a:gd name="T83" fmla="*/ 279 h 621"/>
                <a:gd name="T84" fmla="*/ 899 w 1117"/>
                <a:gd name="T85" fmla="*/ 279 h 621"/>
                <a:gd name="T86" fmla="*/ 868 w 1117"/>
                <a:gd name="T87" fmla="*/ 279 h 621"/>
                <a:gd name="T88" fmla="*/ 775 w 1117"/>
                <a:gd name="T89" fmla="*/ 217 h 621"/>
                <a:gd name="T90" fmla="*/ 713 w 1117"/>
                <a:gd name="T91" fmla="*/ 155 h 621"/>
                <a:gd name="T92" fmla="*/ 713 w 1117"/>
                <a:gd name="T93" fmla="*/ 93 h 621"/>
                <a:gd name="T94" fmla="*/ 651 w 1117"/>
                <a:gd name="T95" fmla="*/ 124 h 621"/>
                <a:gd name="T96" fmla="*/ 620 w 1117"/>
                <a:gd name="T97" fmla="*/ 155 h 621"/>
                <a:gd name="T98" fmla="*/ 527 w 1117"/>
                <a:gd name="T99" fmla="*/ 93 h 621"/>
                <a:gd name="T100" fmla="*/ 527 w 1117"/>
                <a:gd name="T101" fmla="*/ 93 h 621"/>
                <a:gd name="T102" fmla="*/ 433 w 1117"/>
                <a:gd name="T103" fmla="*/ 62 h 621"/>
                <a:gd name="T104" fmla="*/ 403 w 1117"/>
                <a:gd name="T105" fmla="*/ 62 h 621"/>
                <a:gd name="T106" fmla="*/ 403 w 1117"/>
                <a:gd name="T107" fmla="*/ 0 h 621"/>
                <a:gd name="T108" fmla="*/ 310 w 1117"/>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17" h="621">
                  <a:moveTo>
                    <a:pt x="279" y="31"/>
                  </a:moveTo>
                  <a:lnTo>
                    <a:pt x="279" y="31"/>
                  </a:lnTo>
                  <a:cubicBezTo>
                    <a:pt x="248" y="31"/>
                    <a:pt x="248" y="31"/>
                    <a:pt x="248" y="31"/>
                  </a:cubicBezTo>
                  <a:cubicBezTo>
                    <a:pt x="216" y="31"/>
                    <a:pt x="216" y="31"/>
                    <a:pt x="216" y="31"/>
                  </a:cubicBezTo>
                  <a:lnTo>
                    <a:pt x="216" y="31"/>
                  </a:lnTo>
                  <a:lnTo>
                    <a:pt x="186" y="31"/>
                  </a:lnTo>
                  <a:cubicBezTo>
                    <a:pt x="186" y="31"/>
                    <a:pt x="186" y="31"/>
                    <a:pt x="155" y="31"/>
                  </a:cubicBezTo>
                  <a:cubicBezTo>
                    <a:pt x="155" y="0"/>
                    <a:pt x="155" y="0"/>
                    <a:pt x="155" y="0"/>
                  </a:cubicBezTo>
                  <a:lnTo>
                    <a:pt x="155" y="0"/>
                  </a:lnTo>
                  <a:lnTo>
                    <a:pt x="155" y="0"/>
                  </a:lnTo>
                  <a:cubicBezTo>
                    <a:pt x="155" y="0"/>
                    <a:pt x="124" y="0"/>
                    <a:pt x="124" y="31"/>
                  </a:cubicBezTo>
                  <a:cubicBezTo>
                    <a:pt x="0" y="62"/>
                    <a:pt x="0" y="62"/>
                    <a:pt x="0" y="62"/>
                  </a:cubicBezTo>
                  <a:lnTo>
                    <a:pt x="31" y="93"/>
                  </a:lnTo>
                  <a:lnTo>
                    <a:pt x="31" y="93"/>
                  </a:lnTo>
                  <a:lnTo>
                    <a:pt x="31" y="93"/>
                  </a:lnTo>
                  <a:lnTo>
                    <a:pt x="31" y="93"/>
                  </a:lnTo>
                  <a:lnTo>
                    <a:pt x="62" y="93"/>
                  </a:lnTo>
                  <a:lnTo>
                    <a:pt x="62" y="93"/>
                  </a:lnTo>
                  <a:cubicBezTo>
                    <a:pt x="93" y="93"/>
                    <a:pt x="93" y="124"/>
                    <a:pt x="93" y="124"/>
                  </a:cubicBezTo>
                  <a:lnTo>
                    <a:pt x="93" y="124"/>
                  </a:lnTo>
                  <a:cubicBezTo>
                    <a:pt x="124" y="124"/>
                    <a:pt x="124" y="124"/>
                    <a:pt x="124" y="124"/>
                  </a:cubicBezTo>
                  <a:cubicBezTo>
                    <a:pt x="155" y="124"/>
                    <a:pt x="155" y="124"/>
                    <a:pt x="155" y="124"/>
                  </a:cubicBezTo>
                  <a:lnTo>
                    <a:pt x="155" y="124"/>
                  </a:lnTo>
                  <a:cubicBezTo>
                    <a:pt x="186" y="93"/>
                    <a:pt x="186" y="93"/>
                    <a:pt x="186" y="93"/>
                  </a:cubicBezTo>
                  <a:cubicBezTo>
                    <a:pt x="186" y="93"/>
                    <a:pt x="186" y="62"/>
                    <a:pt x="216" y="62"/>
                  </a:cubicBezTo>
                  <a:cubicBezTo>
                    <a:pt x="216" y="62"/>
                    <a:pt x="216" y="62"/>
                    <a:pt x="248" y="62"/>
                  </a:cubicBezTo>
                  <a:cubicBezTo>
                    <a:pt x="248" y="93"/>
                    <a:pt x="248" y="93"/>
                    <a:pt x="248" y="93"/>
                  </a:cubicBezTo>
                  <a:lnTo>
                    <a:pt x="248" y="93"/>
                  </a:lnTo>
                  <a:cubicBezTo>
                    <a:pt x="279" y="93"/>
                    <a:pt x="279" y="93"/>
                    <a:pt x="310" y="124"/>
                  </a:cubicBezTo>
                  <a:cubicBezTo>
                    <a:pt x="341" y="93"/>
                    <a:pt x="341" y="93"/>
                    <a:pt x="341" y="93"/>
                  </a:cubicBezTo>
                  <a:cubicBezTo>
                    <a:pt x="341" y="155"/>
                    <a:pt x="341" y="155"/>
                    <a:pt x="341" y="155"/>
                  </a:cubicBezTo>
                  <a:cubicBezTo>
                    <a:pt x="341" y="155"/>
                    <a:pt x="341" y="155"/>
                    <a:pt x="372" y="155"/>
                  </a:cubicBezTo>
                  <a:lnTo>
                    <a:pt x="372" y="155"/>
                  </a:lnTo>
                  <a:cubicBezTo>
                    <a:pt x="372" y="155"/>
                    <a:pt x="372" y="155"/>
                    <a:pt x="372" y="186"/>
                  </a:cubicBezTo>
                  <a:cubicBezTo>
                    <a:pt x="403" y="186"/>
                    <a:pt x="403" y="186"/>
                    <a:pt x="403" y="186"/>
                  </a:cubicBezTo>
                  <a:cubicBezTo>
                    <a:pt x="433" y="155"/>
                    <a:pt x="433" y="155"/>
                    <a:pt x="433" y="155"/>
                  </a:cubicBezTo>
                  <a:cubicBezTo>
                    <a:pt x="433" y="186"/>
                    <a:pt x="433" y="186"/>
                    <a:pt x="433" y="186"/>
                  </a:cubicBezTo>
                  <a:lnTo>
                    <a:pt x="433" y="186"/>
                  </a:lnTo>
                  <a:lnTo>
                    <a:pt x="433" y="186"/>
                  </a:lnTo>
                  <a:lnTo>
                    <a:pt x="465" y="186"/>
                  </a:lnTo>
                  <a:cubicBezTo>
                    <a:pt x="496" y="186"/>
                    <a:pt x="496" y="186"/>
                    <a:pt x="496" y="217"/>
                  </a:cubicBezTo>
                  <a:lnTo>
                    <a:pt x="496" y="217"/>
                  </a:lnTo>
                  <a:cubicBezTo>
                    <a:pt x="496" y="217"/>
                    <a:pt x="496" y="217"/>
                    <a:pt x="527" y="217"/>
                  </a:cubicBezTo>
                  <a:lnTo>
                    <a:pt x="527" y="217"/>
                  </a:lnTo>
                  <a:cubicBezTo>
                    <a:pt x="557" y="217"/>
                    <a:pt x="557" y="217"/>
                    <a:pt x="557" y="248"/>
                  </a:cubicBezTo>
                  <a:lnTo>
                    <a:pt x="589" y="279"/>
                  </a:lnTo>
                  <a:lnTo>
                    <a:pt x="589" y="279"/>
                  </a:lnTo>
                  <a:cubicBezTo>
                    <a:pt x="589" y="341"/>
                    <a:pt x="589" y="341"/>
                    <a:pt x="589" y="341"/>
                  </a:cubicBezTo>
                  <a:lnTo>
                    <a:pt x="589" y="341"/>
                  </a:lnTo>
                  <a:cubicBezTo>
                    <a:pt x="557" y="341"/>
                    <a:pt x="527" y="372"/>
                    <a:pt x="496" y="372"/>
                  </a:cubicBezTo>
                  <a:lnTo>
                    <a:pt x="496" y="372"/>
                  </a:lnTo>
                  <a:cubicBezTo>
                    <a:pt x="496" y="403"/>
                    <a:pt x="527" y="403"/>
                    <a:pt x="527" y="403"/>
                  </a:cubicBezTo>
                  <a:cubicBezTo>
                    <a:pt x="527" y="465"/>
                    <a:pt x="527" y="465"/>
                    <a:pt x="527" y="465"/>
                  </a:cubicBezTo>
                  <a:lnTo>
                    <a:pt x="527" y="465"/>
                  </a:lnTo>
                  <a:lnTo>
                    <a:pt x="527" y="465"/>
                  </a:lnTo>
                  <a:cubicBezTo>
                    <a:pt x="557" y="465"/>
                    <a:pt x="557" y="465"/>
                    <a:pt x="557" y="496"/>
                  </a:cubicBezTo>
                  <a:cubicBezTo>
                    <a:pt x="589" y="496"/>
                    <a:pt x="589" y="496"/>
                    <a:pt x="589" y="527"/>
                  </a:cubicBezTo>
                  <a:cubicBezTo>
                    <a:pt x="713" y="527"/>
                    <a:pt x="713" y="527"/>
                    <a:pt x="713" y="527"/>
                  </a:cubicBezTo>
                  <a:cubicBezTo>
                    <a:pt x="651" y="557"/>
                    <a:pt x="651" y="557"/>
                    <a:pt x="651" y="557"/>
                  </a:cubicBezTo>
                  <a:lnTo>
                    <a:pt x="651" y="557"/>
                  </a:lnTo>
                  <a:cubicBezTo>
                    <a:pt x="651" y="557"/>
                    <a:pt x="681" y="557"/>
                    <a:pt x="681" y="589"/>
                  </a:cubicBezTo>
                  <a:cubicBezTo>
                    <a:pt x="681" y="557"/>
                    <a:pt x="713" y="557"/>
                    <a:pt x="713" y="557"/>
                  </a:cubicBezTo>
                  <a:lnTo>
                    <a:pt x="713" y="557"/>
                  </a:lnTo>
                  <a:cubicBezTo>
                    <a:pt x="744" y="557"/>
                    <a:pt x="775" y="589"/>
                    <a:pt x="775" y="589"/>
                  </a:cubicBezTo>
                  <a:lnTo>
                    <a:pt x="805" y="589"/>
                  </a:lnTo>
                  <a:cubicBezTo>
                    <a:pt x="805" y="620"/>
                    <a:pt x="805" y="620"/>
                    <a:pt x="805" y="620"/>
                  </a:cubicBezTo>
                  <a:cubicBezTo>
                    <a:pt x="805" y="620"/>
                    <a:pt x="805" y="620"/>
                    <a:pt x="837" y="620"/>
                  </a:cubicBezTo>
                  <a:lnTo>
                    <a:pt x="837" y="620"/>
                  </a:lnTo>
                  <a:cubicBezTo>
                    <a:pt x="868" y="620"/>
                    <a:pt x="868" y="620"/>
                    <a:pt x="899" y="620"/>
                  </a:cubicBezTo>
                  <a:lnTo>
                    <a:pt x="899" y="620"/>
                  </a:lnTo>
                  <a:lnTo>
                    <a:pt x="899" y="620"/>
                  </a:lnTo>
                  <a:cubicBezTo>
                    <a:pt x="899" y="620"/>
                    <a:pt x="899" y="620"/>
                    <a:pt x="929" y="620"/>
                  </a:cubicBezTo>
                  <a:cubicBezTo>
                    <a:pt x="929" y="620"/>
                    <a:pt x="929" y="620"/>
                    <a:pt x="929" y="589"/>
                  </a:cubicBezTo>
                  <a:cubicBezTo>
                    <a:pt x="929" y="589"/>
                    <a:pt x="929" y="557"/>
                    <a:pt x="961" y="557"/>
                  </a:cubicBezTo>
                  <a:cubicBezTo>
                    <a:pt x="961" y="557"/>
                    <a:pt x="961" y="557"/>
                    <a:pt x="992" y="557"/>
                  </a:cubicBezTo>
                  <a:lnTo>
                    <a:pt x="992" y="557"/>
                  </a:lnTo>
                  <a:lnTo>
                    <a:pt x="992" y="527"/>
                  </a:lnTo>
                  <a:lnTo>
                    <a:pt x="992" y="527"/>
                  </a:lnTo>
                  <a:cubicBezTo>
                    <a:pt x="961" y="527"/>
                    <a:pt x="961" y="527"/>
                    <a:pt x="961" y="527"/>
                  </a:cubicBezTo>
                  <a:lnTo>
                    <a:pt x="929" y="496"/>
                  </a:lnTo>
                  <a:lnTo>
                    <a:pt x="929" y="496"/>
                  </a:lnTo>
                  <a:lnTo>
                    <a:pt x="929" y="496"/>
                  </a:lnTo>
                  <a:lnTo>
                    <a:pt x="899" y="496"/>
                  </a:lnTo>
                  <a:lnTo>
                    <a:pt x="899" y="496"/>
                  </a:lnTo>
                  <a:cubicBezTo>
                    <a:pt x="899" y="496"/>
                    <a:pt x="899" y="496"/>
                    <a:pt x="868" y="496"/>
                  </a:cubicBezTo>
                  <a:lnTo>
                    <a:pt x="868" y="496"/>
                  </a:lnTo>
                  <a:cubicBezTo>
                    <a:pt x="868" y="465"/>
                    <a:pt x="837" y="465"/>
                    <a:pt x="837" y="465"/>
                  </a:cubicBezTo>
                  <a:cubicBezTo>
                    <a:pt x="837" y="434"/>
                    <a:pt x="805" y="434"/>
                    <a:pt x="805" y="403"/>
                  </a:cubicBezTo>
                  <a:lnTo>
                    <a:pt x="775" y="403"/>
                  </a:lnTo>
                  <a:cubicBezTo>
                    <a:pt x="744" y="403"/>
                    <a:pt x="744" y="403"/>
                    <a:pt x="744" y="403"/>
                  </a:cubicBezTo>
                  <a:cubicBezTo>
                    <a:pt x="775" y="341"/>
                    <a:pt x="775" y="341"/>
                    <a:pt x="775" y="341"/>
                  </a:cubicBezTo>
                  <a:cubicBezTo>
                    <a:pt x="775" y="341"/>
                    <a:pt x="805" y="310"/>
                    <a:pt x="837" y="310"/>
                  </a:cubicBezTo>
                  <a:lnTo>
                    <a:pt x="837" y="310"/>
                  </a:lnTo>
                  <a:cubicBezTo>
                    <a:pt x="868" y="310"/>
                    <a:pt x="868" y="310"/>
                    <a:pt x="868" y="310"/>
                  </a:cubicBezTo>
                  <a:cubicBezTo>
                    <a:pt x="868" y="310"/>
                    <a:pt x="899" y="310"/>
                    <a:pt x="899" y="341"/>
                  </a:cubicBezTo>
                  <a:lnTo>
                    <a:pt x="929" y="341"/>
                  </a:lnTo>
                  <a:lnTo>
                    <a:pt x="929" y="341"/>
                  </a:lnTo>
                  <a:lnTo>
                    <a:pt x="929" y="341"/>
                  </a:lnTo>
                  <a:cubicBezTo>
                    <a:pt x="961" y="310"/>
                    <a:pt x="961" y="310"/>
                    <a:pt x="961" y="310"/>
                  </a:cubicBezTo>
                  <a:cubicBezTo>
                    <a:pt x="961" y="341"/>
                    <a:pt x="961" y="341"/>
                    <a:pt x="961" y="341"/>
                  </a:cubicBezTo>
                  <a:cubicBezTo>
                    <a:pt x="992" y="341"/>
                    <a:pt x="1023" y="341"/>
                    <a:pt x="1023" y="341"/>
                  </a:cubicBezTo>
                  <a:lnTo>
                    <a:pt x="1023" y="341"/>
                  </a:lnTo>
                  <a:cubicBezTo>
                    <a:pt x="1023" y="341"/>
                    <a:pt x="1053" y="372"/>
                    <a:pt x="1053" y="403"/>
                  </a:cubicBezTo>
                  <a:lnTo>
                    <a:pt x="1053" y="403"/>
                  </a:lnTo>
                  <a:lnTo>
                    <a:pt x="1053" y="403"/>
                  </a:lnTo>
                  <a:lnTo>
                    <a:pt x="1053" y="372"/>
                  </a:lnTo>
                  <a:lnTo>
                    <a:pt x="1053" y="372"/>
                  </a:lnTo>
                  <a:cubicBezTo>
                    <a:pt x="1116" y="372"/>
                    <a:pt x="1116" y="372"/>
                    <a:pt x="1116" y="372"/>
                  </a:cubicBezTo>
                  <a:lnTo>
                    <a:pt x="1116" y="372"/>
                  </a:lnTo>
                  <a:lnTo>
                    <a:pt x="1116" y="372"/>
                  </a:lnTo>
                  <a:lnTo>
                    <a:pt x="1116" y="372"/>
                  </a:lnTo>
                  <a:cubicBezTo>
                    <a:pt x="1116" y="341"/>
                    <a:pt x="1116" y="341"/>
                    <a:pt x="1085" y="341"/>
                  </a:cubicBezTo>
                  <a:lnTo>
                    <a:pt x="1085" y="341"/>
                  </a:lnTo>
                  <a:lnTo>
                    <a:pt x="1085" y="341"/>
                  </a:lnTo>
                  <a:lnTo>
                    <a:pt x="1085" y="341"/>
                  </a:lnTo>
                  <a:cubicBezTo>
                    <a:pt x="1053" y="341"/>
                    <a:pt x="1053" y="341"/>
                    <a:pt x="1053" y="341"/>
                  </a:cubicBezTo>
                  <a:lnTo>
                    <a:pt x="1053" y="341"/>
                  </a:lnTo>
                  <a:cubicBezTo>
                    <a:pt x="1053" y="310"/>
                    <a:pt x="1023" y="310"/>
                    <a:pt x="1023" y="310"/>
                  </a:cubicBezTo>
                  <a:lnTo>
                    <a:pt x="1023" y="310"/>
                  </a:lnTo>
                  <a:lnTo>
                    <a:pt x="1023" y="310"/>
                  </a:lnTo>
                  <a:lnTo>
                    <a:pt x="992" y="279"/>
                  </a:lnTo>
                  <a:cubicBezTo>
                    <a:pt x="992" y="279"/>
                    <a:pt x="992" y="279"/>
                    <a:pt x="961" y="279"/>
                  </a:cubicBezTo>
                  <a:lnTo>
                    <a:pt x="961" y="279"/>
                  </a:lnTo>
                  <a:lnTo>
                    <a:pt x="961" y="279"/>
                  </a:lnTo>
                  <a:lnTo>
                    <a:pt x="961" y="279"/>
                  </a:lnTo>
                  <a:cubicBezTo>
                    <a:pt x="929" y="279"/>
                    <a:pt x="929" y="279"/>
                    <a:pt x="929" y="279"/>
                  </a:cubicBezTo>
                  <a:cubicBezTo>
                    <a:pt x="929" y="279"/>
                    <a:pt x="929" y="279"/>
                    <a:pt x="899" y="279"/>
                  </a:cubicBezTo>
                  <a:lnTo>
                    <a:pt x="899" y="279"/>
                  </a:lnTo>
                  <a:lnTo>
                    <a:pt x="899" y="279"/>
                  </a:lnTo>
                  <a:lnTo>
                    <a:pt x="899" y="279"/>
                  </a:lnTo>
                  <a:cubicBezTo>
                    <a:pt x="868" y="279"/>
                    <a:pt x="868" y="279"/>
                    <a:pt x="868" y="279"/>
                  </a:cubicBezTo>
                  <a:lnTo>
                    <a:pt x="868" y="279"/>
                  </a:lnTo>
                  <a:cubicBezTo>
                    <a:pt x="868" y="279"/>
                    <a:pt x="837" y="279"/>
                    <a:pt x="837" y="248"/>
                  </a:cubicBezTo>
                  <a:lnTo>
                    <a:pt x="805" y="248"/>
                  </a:lnTo>
                  <a:cubicBezTo>
                    <a:pt x="775" y="248"/>
                    <a:pt x="775" y="248"/>
                    <a:pt x="775" y="217"/>
                  </a:cubicBezTo>
                  <a:cubicBezTo>
                    <a:pt x="744" y="217"/>
                    <a:pt x="713" y="217"/>
                    <a:pt x="713" y="186"/>
                  </a:cubicBezTo>
                  <a:cubicBezTo>
                    <a:pt x="713" y="186"/>
                    <a:pt x="713" y="186"/>
                    <a:pt x="744" y="155"/>
                  </a:cubicBezTo>
                  <a:cubicBezTo>
                    <a:pt x="713" y="155"/>
                    <a:pt x="713" y="155"/>
                    <a:pt x="713" y="155"/>
                  </a:cubicBezTo>
                  <a:cubicBezTo>
                    <a:pt x="713" y="155"/>
                    <a:pt x="713" y="124"/>
                    <a:pt x="744" y="124"/>
                  </a:cubicBezTo>
                  <a:lnTo>
                    <a:pt x="713" y="124"/>
                  </a:lnTo>
                  <a:cubicBezTo>
                    <a:pt x="713" y="93"/>
                    <a:pt x="713" y="93"/>
                    <a:pt x="713" y="93"/>
                  </a:cubicBezTo>
                  <a:lnTo>
                    <a:pt x="713" y="93"/>
                  </a:lnTo>
                  <a:cubicBezTo>
                    <a:pt x="681" y="93"/>
                    <a:pt x="681" y="93"/>
                    <a:pt x="681" y="93"/>
                  </a:cubicBezTo>
                  <a:lnTo>
                    <a:pt x="651" y="124"/>
                  </a:lnTo>
                  <a:lnTo>
                    <a:pt x="651" y="124"/>
                  </a:lnTo>
                  <a:lnTo>
                    <a:pt x="651" y="124"/>
                  </a:lnTo>
                  <a:lnTo>
                    <a:pt x="620" y="155"/>
                  </a:lnTo>
                  <a:cubicBezTo>
                    <a:pt x="589" y="155"/>
                    <a:pt x="589" y="155"/>
                    <a:pt x="589" y="124"/>
                  </a:cubicBezTo>
                  <a:cubicBezTo>
                    <a:pt x="557" y="124"/>
                    <a:pt x="557" y="124"/>
                    <a:pt x="557" y="124"/>
                  </a:cubicBezTo>
                  <a:cubicBezTo>
                    <a:pt x="527" y="93"/>
                    <a:pt x="527" y="93"/>
                    <a:pt x="527" y="93"/>
                  </a:cubicBezTo>
                  <a:lnTo>
                    <a:pt x="527" y="93"/>
                  </a:lnTo>
                  <a:cubicBezTo>
                    <a:pt x="527" y="62"/>
                    <a:pt x="557" y="62"/>
                    <a:pt x="557" y="62"/>
                  </a:cubicBezTo>
                  <a:cubicBezTo>
                    <a:pt x="527" y="62"/>
                    <a:pt x="527" y="62"/>
                    <a:pt x="527" y="93"/>
                  </a:cubicBezTo>
                  <a:cubicBezTo>
                    <a:pt x="496" y="93"/>
                    <a:pt x="496" y="93"/>
                    <a:pt x="496" y="93"/>
                  </a:cubicBezTo>
                  <a:cubicBezTo>
                    <a:pt x="465" y="62"/>
                    <a:pt x="465" y="62"/>
                    <a:pt x="465" y="62"/>
                  </a:cubicBezTo>
                  <a:cubicBezTo>
                    <a:pt x="433" y="62"/>
                    <a:pt x="433" y="62"/>
                    <a:pt x="433" y="62"/>
                  </a:cubicBezTo>
                  <a:lnTo>
                    <a:pt x="433" y="62"/>
                  </a:lnTo>
                  <a:lnTo>
                    <a:pt x="433" y="62"/>
                  </a:lnTo>
                  <a:cubicBezTo>
                    <a:pt x="403" y="62"/>
                    <a:pt x="403" y="62"/>
                    <a:pt x="403" y="62"/>
                  </a:cubicBezTo>
                  <a:lnTo>
                    <a:pt x="403" y="31"/>
                  </a:lnTo>
                  <a:lnTo>
                    <a:pt x="403" y="0"/>
                  </a:lnTo>
                  <a:lnTo>
                    <a:pt x="403" y="0"/>
                  </a:lnTo>
                  <a:lnTo>
                    <a:pt x="403" y="0"/>
                  </a:lnTo>
                  <a:cubicBezTo>
                    <a:pt x="372" y="0"/>
                    <a:pt x="372" y="0"/>
                    <a:pt x="372" y="0"/>
                  </a:cubicBezTo>
                  <a:cubicBezTo>
                    <a:pt x="341" y="0"/>
                    <a:pt x="341" y="0"/>
                    <a:pt x="310" y="0"/>
                  </a:cubicBezTo>
                  <a:lnTo>
                    <a:pt x="310" y="0"/>
                  </a:lnTo>
                  <a:cubicBezTo>
                    <a:pt x="310" y="31"/>
                    <a:pt x="279" y="31"/>
                    <a:pt x="279"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4" name="Freeform 196"/>
            <p:cNvSpPr>
              <a:spLocks noChangeArrowheads="1"/>
            </p:cNvSpPr>
            <p:nvPr/>
          </p:nvSpPr>
          <p:spPr bwMode="auto">
            <a:xfrm>
              <a:off x="1882775" y="954088"/>
              <a:ext cx="55563" cy="66675"/>
            </a:xfrm>
            <a:custGeom>
              <a:avLst/>
              <a:gdLst>
                <a:gd name="T0" fmla="*/ 124 w 156"/>
                <a:gd name="T1" fmla="*/ 124 h 187"/>
                <a:gd name="T2" fmla="*/ 124 w 156"/>
                <a:gd name="T3" fmla="*/ 124 h 187"/>
                <a:gd name="T4" fmla="*/ 124 w 156"/>
                <a:gd name="T5" fmla="*/ 124 h 187"/>
                <a:gd name="T6" fmla="*/ 124 w 156"/>
                <a:gd name="T7" fmla="*/ 124 h 187"/>
                <a:gd name="T8" fmla="*/ 124 w 156"/>
                <a:gd name="T9" fmla="*/ 93 h 187"/>
                <a:gd name="T10" fmla="*/ 124 w 156"/>
                <a:gd name="T11" fmla="*/ 93 h 187"/>
                <a:gd name="T12" fmla="*/ 124 w 156"/>
                <a:gd name="T13" fmla="*/ 31 h 187"/>
                <a:gd name="T14" fmla="*/ 155 w 156"/>
                <a:gd name="T15" fmla="*/ 31 h 187"/>
                <a:gd name="T16" fmla="*/ 155 w 156"/>
                <a:gd name="T17" fmla="*/ 0 h 187"/>
                <a:gd name="T18" fmla="*/ 155 w 156"/>
                <a:gd name="T19" fmla="*/ 0 h 187"/>
                <a:gd name="T20" fmla="*/ 124 w 156"/>
                <a:gd name="T21" fmla="*/ 0 h 187"/>
                <a:gd name="T22" fmla="*/ 31 w 156"/>
                <a:gd name="T23" fmla="*/ 31 h 187"/>
                <a:gd name="T24" fmla="*/ 31 w 156"/>
                <a:gd name="T25" fmla="*/ 62 h 187"/>
                <a:gd name="T26" fmla="*/ 31 w 156"/>
                <a:gd name="T27" fmla="*/ 93 h 187"/>
                <a:gd name="T28" fmla="*/ 0 w 156"/>
                <a:gd name="T29" fmla="*/ 124 h 187"/>
                <a:gd name="T30" fmla="*/ 0 w 156"/>
                <a:gd name="T31" fmla="*/ 124 h 187"/>
                <a:gd name="T32" fmla="*/ 0 w 156"/>
                <a:gd name="T33" fmla="*/ 124 h 187"/>
                <a:gd name="T34" fmla="*/ 31 w 156"/>
                <a:gd name="T35" fmla="*/ 186 h 187"/>
                <a:gd name="T36" fmla="*/ 62 w 156"/>
                <a:gd name="T37" fmla="*/ 186 h 187"/>
                <a:gd name="T38" fmla="*/ 93 w 156"/>
                <a:gd name="T39" fmla="*/ 186 h 187"/>
                <a:gd name="T40" fmla="*/ 124 w 156"/>
                <a:gd name="T41" fmla="*/ 186 h 187"/>
                <a:gd name="T42" fmla="*/ 124 w 156"/>
                <a:gd name="T43" fmla="*/ 186 h 187"/>
                <a:gd name="T44" fmla="*/ 155 w 156"/>
                <a:gd name="T45" fmla="*/ 186 h 187"/>
                <a:gd name="T46" fmla="*/ 124 w 156"/>
                <a:gd name="T47" fmla="*/ 186 h 187"/>
                <a:gd name="T48" fmla="*/ 124 w 156"/>
                <a:gd name="T49" fmla="*/ 12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87">
                  <a:moveTo>
                    <a:pt x="124" y="124"/>
                  </a:moveTo>
                  <a:lnTo>
                    <a:pt x="124" y="124"/>
                  </a:lnTo>
                  <a:lnTo>
                    <a:pt x="124" y="124"/>
                  </a:lnTo>
                  <a:lnTo>
                    <a:pt x="124" y="124"/>
                  </a:lnTo>
                  <a:cubicBezTo>
                    <a:pt x="124" y="124"/>
                    <a:pt x="155" y="93"/>
                    <a:pt x="124" y="93"/>
                  </a:cubicBezTo>
                  <a:lnTo>
                    <a:pt x="124" y="93"/>
                  </a:lnTo>
                  <a:cubicBezTo>
                    <a:pt x="124" y="62"/>
                    <a:pt x="124" y="62"/>
                    <a:pt x="124" y="31"/>
                  </a:cubicBezTo>
                  <a:cubicBezTo>
                    <a:pt x="124" y="31"/>
                    <a:pt x="124" y="31"/>
                    <a:pt x="155" y="31"/>
                  </a:cubicBezTo>
                  <a:cubicBezTo>
                    <a:pt x="155" y="0"/>
                    <a:pt x="155" y="0"/>
                    <a:pt x="155" y="0"/>
                  </a:cubicBezTo>
                  <a:lnTo>
                    <a:pt x="155" y="0"/>
                  </a:lnTo>
                  <a:lnTo>
                    <a:pt x="124" y="0"/>
                  </a:lnTo>
                  <a:cubicBezTo>
                    <a:pt x="93" y="31"/>
                    <a:pt x="62" y="31"/>
                    <a:pt x="31" y="31"/>
                  </a:cubicBezTo>
                  <a:cubicBezTo>
                    <a:pt x="31" y="62"/>
                    <a:pt x="31" y="62"/>
                    <a:pt x="31" y="62"/>
                  </a:cubicBezTo>
                  <a:lnTo>
                    <a:pt x="31" y="93"/>
                  </a:lnTo>
                  <a:cubicBezTo>
                    <a:pt x="0" y="93"/>
                    <a:pt x="0" y="124"/>
                    <a:pt x="0" y="124"/>
                  </a:cubicBezTo>
                  <a:lnTo>
                    <a:pt x="0" y="124"/>
                  </a:lnTo>
                  <a:lnTo>
                    <a:pt x="0" y="124"/>
                  </a:lnTo>
                  <a:cubicBezTo>
                    <a:pt x="31" y="155"/>
                    <a:pt x="31" y="155"/>
                    <a:pt x="31" y="186"/>
                  </a:cubicBezTo>
                  <a:lnTo>
                    <a:pt x="62" y="186"/>
                  </a:lnTo>
                  <a:lnTo>
                    <a:pt x="93" y="186"/>
                  </a:lnTo>
                  <a:lnTo>
                    <a:pt x="124" y="186"/>
                  </a:lnTo>
                  <a:lnTo>
                    <a:pt x="124" y="186"/>
                  </a:lnTo>
                  <a:cubicBezTo>
                    <a:pt x="124" y="186"/>
                    <a:pt x="124" y="186"/>
                    <a:pt x="155" y="186"/>
                  </a:cubicBezTo>
                  <a:cubicBezTo>
                    <a:pt x="155" y="186"/>
                    <a:pt x="155" y="186"/>
                    <a:pt x="124" y="186"/>
                  </a:cubicBezTo>
                  <a:cubicBezTo>
                    <a:pt x="124" y="186"/>
                    <a:pt x="124" y="155"/>
                    <a:pt x="124"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5" name="Freeform 197"/>
            <p:cNvSpPr>
              <a:spLocks noChangeArrowheads="1"/>
            </p:cNvSpPr>
            <p:nvPr/>
          </p:nvSpPr>
          <p:spPr bwMode="auto">
            <a:xfrm>
              <a:off x="2173288" y="1144588"/>
              <a:ext cx="23812" cy="11112"/>
            </a:xfrm>
            <a:custGeom>
              <a:avLst/>
              <a:gdLst>
                <a:gd name="T0" fmla="*/ 0 w 64"/>
                <a:gd name="T1" fmla="*/ 31 h 32"/>
                <a:gd name="T2" fmla="*/ 0 w 64"/>
                <a:gd name="T3" fmla="*/ 31 h 32"/>
                <a:gd name="T4" fmla="*/ 0 w 64"/>
                <a:gd name="T5" fmla="*/ 31 h 32"/>
                <a:gd name="T6" fmla="*/ 32 w 64"/>
                <a:gd name="T7" fmla="*/ 31 h 32"/>
                <a:gd name="T8" fmla="*/ 63 w 64"/>
                <a:gd name="T9" fmla="*/ 31 h 32"/>
                <a:gd name="T10" fmla="*/ 63 w 64"/>
                <a:gd name="T11" fmla="*/ 31 h 32"/>
                <a:gd name="T12" fmla="*/ 63 w 64"/>
                <a:gd name="T13" fmla="*/ 0 h 32"/>
                <a:gd name="T14" fmla="*/ 0 w 64"/>
                <a:gd name="T15" fmla="*/ 3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32">
                  <a:moveTo>
                    <a:pt x="0" y="31"/>
                  </a:moveTo>
                  <a:lnTo>
                    <a:pt x="0" y="31"/>
                  </a:lnTo>
                  <a:lnTo>
                    <a:pt x="0" y="31"/>
                  </a:lnTo>
                  <a:cubicBezTo>
                    <a:pt x="32" y="31"/>
                    <a:pt x="32" y="31"/>
                    <a:pt x="32" y="31"/>
                  </a:cubicBezTo>
                  <a:lnTo>
                    <a:pt x="63" y="31"/>
                  </a:lnTo>
                  <a:lnTo>
                    <a:pt x="63" y="31"/>
                  </a:lnTo>
                  <a:cubicBezTo>
                    <a:pt x="63" y="0"/>
                    <a:pt x="63" y="0"/>
                    <a:pt x="63" y="0"/>
                  </a:cubicBezTo>
                  <a:cubicBezTo>
                    <a:pt x="32" y="0"/>
                    <a:pt x="32" y="31"/>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6" name="Freeform 198"/>
            <p:cNvSpPr>
              <a:spLocks noChangeArrowheads="1"/>
            </p:cNvSpPr>
            <p:nvPr/>
          </p:nvSpPr>
          <p:spPr bwMode="auto">
            <a:xfrm>
              <a:off x="1962150" y="954088"/>
              <a:ext cx="88900" cy="66675"/>
            </a:xfrm>
            <a:custGeom>
              <a:avLst/>
              <a:gdLst>
                <a:gd name="T0" fmla="*/ 248 w 249"/>
                <a:gd name="T1" fmla="*/ 62 h 187"/>
                <a:gd name="T2" fmla="*/ 248 w 249"/>
                <a:gd name="T3" fmla="*/ 62 h 187"/>
                <a:gd name="T4" fmla="*/ 186 w 249"/>
                <a:gd name="T5" fmla="*/ 0 h 187"/>
                <a:gd name="T6" fmla="*/ 186 w 249"/>
                <a:gd name="T7" fmla="*/ 0 h 187"/>
                <a:gd name="T8" fmla="*/ 124 w 249"/>
                <a:gd name="T9" fmla="*/ 31 h 187"/>
                <a:gd name="T10" fmla="*/ 93 w 249"/>
                <a:gd name="T11" fmla="*/ 31 h 187"/>
                <a:gd name="T12" fmla="*/ 62 w 249"/>
                <a:gd name="T13" fmla="*/ 31 h 187"/>
                <a:gd name="T14" fmla="*/ 62 w 249"/>
                <a:gd name="T15" fmla="*/ 31 h 187"/>
                <a:gd name="T16" fmla="*/ 62 w 249"/>
                <a:gd name="T17" fmla="*/ 31 h 187"/>
                <a:gd name="T18" fmla="*/ 0 w 249"/>
                <a:gd name="T19" fmla="*/ 62 h 187"/>
                <a:gd name="T20" fmla="*/ 0 w 249"/>
                <a:gd name="T21" fmla="*/ 93 h 187"/>
                <a:gd name="T22" fmla="*/ 0 w 249"/>
                <a:gd name="T23" fmla="*/ 93 h 187"/>
                <a:gd name="T24" fmla="*/ 31 w 249"/>
                <a:gd name="T25" fmla="*/ 93 h 187"/>
                <a:gd name="T26" fmla="*/ 62 w 249"/>
                <a:gd name="T27" fmla="*/ 93 h 187"/>
                <a:gd name="T28" fmla="*/ 62 w 249"/>
                <a:gd name="T29" fmla="*/ 155 h 187"/>
                <a:gd name="T30" fmla="*/ 62 w 249"/>
                <a:gd name="T31" fmla="*/ 155 h 187"/>
                <a:gd name="T32" fmla="*/ 62 w 249"/>
                <a:gd name="T33" fmla="*/ 186 h 187"/>
                <a:gd name="T34" fmla="*/ 31 w 249"/>
                <a:gd name="T35" fmla="*/ 186 h 187"/>
                <a:gd name="T36" fmla="*/ 0 w 249"/>
                <a:gd name="T37" fmla="*/ 186 h 187"/>
                <a:gd name="T38" fmla="*/ 0 w 249"/>
                <a:gd name="T39" fmla="*/ 186 h 187"/>
                <a:gd name="T40" fmla="*/ 0 w 249"/>
                <a:gd name="T41" fmla="*/ 186 h 187"/>
                <a:gd name="T42" fmla="*/ 0 w 249"/>
                <a:gd name="T43" fmla="*/ 186 h 187"/>
                <a:gd name="T44" fmla="*/ 0 w 249"/>
                <a:gd name="T45" fmla="*/ 186 h 187"/>
                <a:gd name="T46" fmla="*/ 31 w 249"/>
                <a:gd name="T47" fmla="*/ 186 h 187"/>
                <a:gd name="T48" fmla="*/ 62 w 249"/>
                <a:gd name="T49" fmla="*/ 186 h 187"/>
                <a:gd name="T50" fmla="*/ 93 w 249"/>
                <a:gd name="T51" fmla="*/ 186 h 187"/>
                <a:gd name="T52" fmla="*/ 124 w 249"/>
                <a:gd name="T53" fmla="*/ 186 h 187"/>
                <a:gd name="T54" fmla="*/ 124 w 249"/>
                <a:gd name="T55" fmla="*/ 186 h 187"/>
                <a:gd name="T56" fmla="*/ 124 w 249"/>
                <a:gd name="T57" fmla="*/ 186 h 187"/>
                <a:gd name="T58" fmla="*/ 93 w 249"/>
                <a:gd name="T59" fmla="*/ 186 h 187"/>
                <a:gd name="T60" fmla="*/ 248 w 249"/>
                <a:gd name="T61" fmla="*/ 6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9" h="187">
                  <a:moveTo>
                    <a:pt x="248" y="62"/>
                  </a:moveTo>
                  <a:lnTo>
                    <a:pt x="248" y="62"/>
                  </a:lnTo>
                  <a:cubicBezTo>
                    <a:pt x="248" y="31"/>
                    <a:pt x="217" y="0"/>
                    <a:pt x="186" y="0"/>
                  </a:cubicBezTo>
                  <a:lnTo>
                    <a:pt x="186" y="0"/>
                  </a:lnTo>
                  <a:cubicBezTo>
                    <a:pt x="155" y="0"/>
                    <a:pt x="124" y="31"/>
                    <a:pt x="124" y="31"/>
                  </a:cubicBezTo>
                  <a:cubicBezTo>
                    <a:pt x="93" y="31"/>
                    <a:pt x="93" y="31"/>
                    <a:pt x="93" y="31"/>
                  </a:cubicBezTo>
                  <a:lnTo>
                    <a:pt x="62" y="31"/>
                  </a:lnTo>
                  <a:lnTo>
                    <a:pt x="62" y="31"/>
                  </a:lnTo>
                  <a:lnTo>
                    <a:pt x="62" y="31"/>
                  </a:lnTo>
                  <a:cubicBezTo>
                    <a:pt x="31" y="31"/>
                    <a:pt x="0" y="62"/>
                    <a:pt x="0" y="62"/>
                  </a:cubicBezTo>
                  <a:cubicBezTo>
                    <a:pt x="0" y="62"/>
                    <a:pt x="0" y="62"/>
                    <a:pt x="0" y="93"/>
                  </a:cubicBezTo>
                  <a:lnTo>
                    <a:pt x="0" y="93"/>
                  </a:lnTo>
                  <a:lnTo>
                    <a:pt x="31" y="93"/>
                  </a:lnTo>
                  <a:cubicBezTo>
                    <a:pt x="62" y="93"/>
                    <a:pt x="62" y="93"/>
                    <a:pt x="62" y="93"/>
                  </a:cubicBezTo>
                  <a:cubicBezTo>
                    <a:pt x="62" y="124"/>
                    <a:pt x="62" y="124"/>
                    <a:pt x="62" y="155"/>
                  </a:cubicBezTo>
                  <a:lnTo>
                    <a:pt x="62" y="155"/>
                  </a:lnTo>
                  <a:cubicBezTo>
                    <a:pt x="62" y="186"/>
                    <a:pt x="62" y="186"/>
                    <a:pt x="62" y="186"/>
                  </a:cubicBezTo>
                  <a:cubicBezTo>
                    <a:pt x="31" y="186"/>
                    <a:pt x="31" y="186"/>
                    <a:pt x="31" y="186"/>
                  </a:cubicBezTo>
                  <a:lnTo>
                    <a:pt x="0" y="186"/>
                  </a:lnTo>
                  <a:lnTo>
                    <a:pt x="0" y="186"/>
                  </a:lnTo>
                  <a:lnTo>
                    <a:pt x="0" y="186"/>
                  </a:lnTo>
                  <a:lnTo>
                    <a:pt x="0" y="186"/>
                  </a:lnTo>
                  <a:lnTo>
                    <a:pt x="0" y="186"/>
                  </a:lnTo>
                  <a:lnTo>
                    <a:pt x="31" y="186"/>
                  </a:lnTo>
                  <a:lnTo>
                    <a:pt x="62" y="186"/>
                  </a:lnTo>
                  <a:lnTo>
                    <a:pt x="93" y="186"/>
                  </a:lnTo>
                  <a:cubicBezTo>
                    <a:pt x="124" y="186"/>
                    <a:pt x="124" y="186"/>
                    <a:pt x="124" y="186"/>
                  </a:cubicBezTo>
                  <a:lnTo>
                    <a:pt x="124" y="186"/>
                  </a:lnTo>
                  <a:lnTo>
                    <a:pt x="124" y="186"/>
                  </a:lnTo>
                  <a:cubicBezTo>
                    <a:pt x="93" y="186"/>
                    <a:pt x="93" y="186"/>
                    <a:pt x="93" y="186"/>
                  </a:cubicBezTo>
                  <a:cubicBezTo>
                    <a:pt x="248" y="62"/>
                    <a:pt x="248" y="62"/>
                    <a:pt x="248"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7" name="Freeform 199"/>
            <p:cNvSpPr>
              <a:spLocks noChangeArrowheads="1"/>
            </p:cNvSpPr>
            <p:nvPr/>
          </p:nvSpPr>
          <p:spPr bwMode="auto">
            <a:xfrm>
              <a:off x="1771650" y="954088"/>
              <a:ext cx="77788" cy="22225"/>
            </a:xfrm>
            <a:custGeom>
              <a:avLst/>
              <a:gdLst>
                <a:gd name="T0" fmla="*/ 0 w 218"/>
                <a:gd name="T1" fmla="*/ 62 h 63"/>
                <a:gd name="T2" fmla="*/ 0 w 218"/>
                <a:gd name="T3" fmla="*/ 62 h 63"/>
                <a:gd name="T4" fmla="*/ 0 w 218"/>
                <a:gd name="T5" fmla="*/ 62 h 63"/>
                <a:gd name="T6" fmla="*/ 31 w 218"/>
                <a:gd name="T7" fmla="*/ 62 h 63"/>
                <a:gd name="T8" fmla="*/ 31 w 218"/>
                <a:gd name="T9" fmla="*/ 31 h 63"/>
                <a:gd name="T10" fmla="*/ 31 w 218"/>
                <a:gd name="T11" fmla="*/ 0 h 63"/>
                <a:gd name="T12" fmla="*/ 62 w 218"/>
                <a:gd name="T13" fmla="*/ 0 h 63"/>
                <a:gd name="T14" fmla="*/ 124 w 218"/>
                <a:gd name="T15" fmla="*/ 31 h 63"/>
                <a:gd name="T16" fmla="*/ 155 w 218"/>
                <a:gd name="T17" fmla="*/ 31 h 63"/>
                <a:gd name="T18" fmla="*/ 155 w 218"/>
                <a:gd name="T19" fmla="*/ 31 h 63"/>
                <a:gd name="T20" fmla="*/ 155 w 218"/>
                <a:gd name="T21" fmla="*/ 31 h 63"/>
                <a:gd name="T22" fmla="*/ 186 w 218"/>
                <a:gd name="T23" fmla="*/ 0 h 63"/>
                <a:gd name="T24" fmla="*/ 217 w 218"/>
                <a:gd name="T25" fmla="*/ 0 h 63"/>
                <a:gd name="T26" fmla="*/ 217 w 218"/>
                <a:gd name="T27" fmla="*/ 0 h 63"/>
                <a:gd name="T28" fmla="*/ 186 w 218"/>
                <a:gd name="T29" fmla="*/ 0 h 63"/>
                <a:gd name="T30" fmla="*/ 155 w 218"/>
                <a:gd name="T31" fmla="*/ 0 h 63"/>
                <a:gd name="T32" fmla="*/ 155 w 218"/>
                <a:gd name="T33" fmla="*/ 0 h 63"/>
                <a:gd name="T34" fmla="*/ 124 w 218"/>
                <a:gd name="T35" fmla="*/ 0 h 63"/>
                <a:gd name="T36" fmla="*/ 93 w 218"/>
                <a:gd name="T37" fmla="*/ 0 h 63"/>
                <a:gd name="T38" fmla="*/ 93 w 218"/>
                <a:gd name="T39" fmla="*/ 0 h 63"/>
                <a:gd name="T40" fmla="*/ 93 w 218"/>
                <a:gd name="T41" fmla="*/ 0 h 63"/>
                <a:gd name="T42" fmla="*/ 62 w 218"/>
                <a:gd name="T43" fmla="*/ 0 h 63"/>
                <a:gd name="T44" fmla="*/ 31 w 218"/>
                <a:gd name="T45" fmla="*/ 0 h 63"/>
                <a:gd name="T46" fmla="*/ 0 w 218"/>
                <a:gd name="T47" fmla="*/ 0 h 63"/>
                <a:gd name="T48" fmla="*/ 0 w 218"/>
                <a:gd name="T49" fmla="*/ 0 h 63"/>
                <a:gd name="T50" fmla="*/ 0 w 218"/>
                <a:gd name="T51" fmla="*/ 0 h 63"/>
                <a:gd name="T52" fmla="*/ 0 w 218"/>
                <a:gd name="T53" fmla="*/ 31 h 63"/>
                <a:gd name="T54" fmla="*/ 0 w 218"/>
                <a:gd name="T55"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 h="63">
                  <a:moveTo>
                    <a:pt x="0" y="62"/>
                  </a:moveTo>
                  <a:lnTo>
                    <a:pt x="0" y="62"/>
                  </a:lnTo>
                  <a:lnTo>
                    <a:pt x="0" y="62"/>
                  </a:lnTo>
                  <a:cubicBezTo>
                    <a:pt x="0" y="62"/>
                    <a:pt x="0" y="62"/>
                    <a:pt x="31" y="62"/>
                  </a:cubicBezTo>
                  <a:cubicBezTo>
                    <a:pt x="31" y="62"/>
                    <a:pt x="31" y="62"/>
                    <a:pt x="31" y="31"/>
                  </a:cubicBezTo>
                  <a:cubicBezTo>
                    <a:pt x="31" y="31"/>
                    <a:pt x="31" y="31"/>
                    <a:pt x="31" y="0"/>
                  </a:cubicBezTo>
                  <a:lnTo>
                    <a:pt x="62" y="0"/>
                  </a:lnTo>
                  <a:cubicBezTo>
                    <a:pt x="62" y="0"/>
                    <a:pt x="93" y="31"/>
                    <a:pt x="124" y="31"/>
                  </a:cubicBezTo>
                  <a:lnTo>
                    <a:pt x="155" y="31"/>
                  </a:lnTo>
                  <a:lnTo>
                    <a:pt x="155" y="31"/>
                  </a:lnTo>
                  <a:lnTo>
                    <a:pt x="155" y="31"/>
                  </a:lnTo>
                  <a:cubicBezTo>
                    <a:pt x="155" y="0"/>
                    <a:pt x="186" y="0"/>
                    <a:pt x="186" y="0"/>
                  </a:cubicBezTo>
                  <a:cubicBezTo>
                    <a:pt x="186" y="0"/>
                    <a:pt x="186" y="0"/>
                    <a:pt x="217" y="0"/>
                  </a:cubicBezTo>
                  <a:lnTo>
                    <a:pt x="217" y="0"/>
                  </a:lnTo>
                  <a:lnTo>
                    <a:pt x="186" y="0"/>
                  </a:lnTo>
                  <a:cubicBezTo>
                    <a:pt x="186" y="0"/>
                    <a:pt x="186" y="0"/>
                    <a:pt x="155" y="0"/>
                  </a:cubicBezTo>
                  <a:lnTo>
                    <a:pt x="155" y="0"/>
                  </a:lnTo>
                  <a:cubicBezTo>
                    <a:pt x="124" y="0"/>
                    <a:pt x="124" y="0"/>
                    <a:pt x="124" y="0"/>
                  </a:cubicBezTo>
                  <a:cubicBezTo>
                    <a:pt x="124" y="0"/>
                    <a:pt x="124" y="0"/>
                    <a:pt x="93" y="0"/>
                  </a:cubicBezTo>
                  <a:lnTo>
                    <a:pt x="93" y="0"/>
                  </a:lnTo>
                  <a:lnTo>
                    <a:pt x="93" y="0"/>
                  </a:lnTo>
                  <a:cubicBezTo>
                    <a:pt x="62" y="0"/>
                    <a:pt x="62" y="0"/>
                    <a:pt x="62" y="0"/>
                  </a:cubicBezTo>
                  <a:lnTo>
                    <a:pt x="31" y="0"/>
                  </a:lnTo>
                  <a:cubicBezTo>
                    <a:pt x="31" y="0"/>
                    <a:pt x="31" y="0"/>
                    <a:pt x="0" y="0"/>
                  </a:cubicBezTo>
                  <a:lnTo>
                    <a:pt x="0" y="0"/>
                  </a:lnTo>
                  <a:lnTo>
                    <a:pt x="0" y="0"/>
                  </a:lnTo>
                  <a:cubicBezTo>
                    <a:pt x="0" y="31"/>
                    <a:pt x="0" y="31"/>
                    <a:pt x="0" y="31"/>
                  </a:cubicBezTo>
                  <a:cubicBezTo>
                    <a:pt x="0" y="62"/>
                    <a:pt x="0" y="62"/>
                    <a:pt x="0"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8" name="Freeform 200"/>
            <p:cNvSpPr>
              <a:spLocks noChangeArrowheads="1"/>
            </p:cNvSpPr>
            <p:nvPr/>
          </p:nvSpPr>
          <p:spPr bwMode="auto">
            <a:xfrm>
              <a:off x="1325563" y="965200"/>
              <a:ext cx="312737" cy="100013"/>
            </a:xfrm>
            <a:custGeom>
              <a:avLst/>
              <a:gdLst>
                <a:gd name="T0" fmla="*/ 62 w 869"/>
                <a:gd name="T1" fmla="*/ 124 h 280"/>
                <a:gd name="T2" fmla="*/ 186 w 869"/>
                <a:gd name="T3" fmla="*/ 124 h 280"/>
                <a:gd name="T4" fmla="*/ 310 w 869"/>
                <a:gd name="T5" fmla="*/ 124 h 280"/>
                <a:gd name="T6" fmla="*/ 341 w 869"/>
                <a:gd name="T7" fmla="*/ 155 h 280"/>
                <a:gd name="T8" fmla="*/ 280 w 869"/>
                <a:gd name="T9" fmla="*/ 217 h 280"/>
                <a:gd name="T10" fmla="*/ 186 w 869"/>
                <a:gd name="T11" fmla="*/ 186 h 280"/>
                <a:gd name="T12" fmla="*/ 93 w 869"/>
                <a:gd name="T13" fmla="*/ 217 h 280"/>
                <a:gd name="T14" fmla="*/ 156 w 869"/>
                <a:gd name="T15" fmla="*/ 217 h 280"/>
                <a:gd name="T16" fmla="*/ 186 w 869"/>
                <a:gd name="T17" fmla="*/ 217 h 280"/>
                <a:gd name="T18" fmla="*/ 248 w 869"/>
                <a:gd name="T19" fmla="*/ 279 h 280"/>
                <a:gd name="T20" fmla="*/ 248 w 869"/>
                <a:gd name="T21" fmla="*/ 279 h 280"/>
                <a:gd name="T22" fmla="*/ 310 w 869"/>
                <a:gd name="T23" fmla="*/ 279 h 280"/>
                <a:gd name="T24" fmla="*/ 341 w 869"/>
                <a:gd name="T25" fmla="*/ 279 h 280"/>
                <a:gd name="T26" fmla="*/ 404 w 869"/>
                <a:gd name="T27" fmla="*/ 248 h 280"/>
                <a:gd name="T28" fmla="*/ 465 w 869"/>
                <a:gd name="T29" fmla="*/ 248 h 280"/>
                <a:gd name="T30" fmla="*/ 558 w 869"/>
                <a:gd name="T31" fmla="*/ 217 h 280"/>
                <a:gd name="T32" fmla="*/ 620 w 869"/>
                <a:gd name="T33" fmla="*/ 186 h 280"/>
                <a:gd name="T34" fmla="*/ 620 w 869"/>
                <a:gd name="T35" fmla="*/ 217 h 280"/>
                <a:gd name="T36" fmla="*/ 682 w 869"/>
                <a:gd name="T37" fmla="*/ 248 h 280"/>
                <a:gd name="T38" fmla="*/ 806 w 869"/>
                <a:gd name="T39" fmla="*/ 248 h 280"/>
                <a:gd name="T40" fmla="*/ 868 w 869"/>
                <a:gd name="T41" fmla="*/ 186 h 280"/>
                <a:gd name="T42" fmla="*/ 806 w 869"/>
                <a:gd name="T43" fmla="*/ 155 h 280"/>
                <a:gd name="T44" fmla="*/ 775 w 869"/>
                <a:gd name="T45" fmla="*/ 186 h 280"/>
                <a:gd name="T46" fmla="*/ 713 w 869"/>
                <a:gd name="T47" fmla="*/ 155 h 280"/>
                <a:gd name="T48" fmla="*/ 651 w 869"/>
                <a:gd name="T49" fmla="*/ 31 h 280"/>
                <a:gd name="T50" fmla="*/ 589 w 869"/>
                <a:gd name="T51" fmla="*/ 0 h 280"/>
                <a:gd name="T52" fmla="*/ 558 w 869"/>
                <a:gd name="T53" fmla="*/ 31 h 280"/>
                <a:gd name="T54" fmla="*/ 589 w 869"/>
                <a:gd name="T55" fmla="*/ 62 h 280"/>
                <a:gd name="T56" fmla="*/ 528 w 869"/>
                <a:gd name="T57" fmla="*/ 124 h 280"/>
                <a:gd name="T58" fmla="*/ 496 w 869"/>
                <a:gd name="T59" fmla="*/ 93 h 280"/>
                <a:gd name="T60" fmla="*/ 496 w 869"/>
                <a:gd name="T61" fmla="*/ 62 h 280"/>
                <a:gd name="T62" fmla="*/ 465 w 869"/>
                <a:gd name="T63" fmla="*/ 62 h 280"/>
                <a:gd name="T64" fmla="*/ 372 w 869"/>
                <a:gd name="T65" fmla="*/ 62 h 280"/>
                <a:gd name="T66" fmla="*/ 341 w 869"/>
                <a:gd name="T67" fmla="*/ 62 h 280"/>
                <a:gd name="T68" fmla="*/ 310 w 869"/>
                <a:gd name="T69" fmla="*/ 93 h 280"/>
                <a:gd name="T70" fmla="*/ 310 w 869"/>
                <a:gd name="T71" fmla="*/ 62 h 280"/>
                <a:gd name="T72" fmla="*/ 280 w 869"/>
                <a:gd name="T73" fmla="*/ 31 h 280"/>
                <a:gd name="T74" fmla="*/ 248 w 869"/>
                <a:gd name="T75" fmla="*/ 31 h 280"/>
                <a:gd name="T76" fmla="*/ 186 w 869"/>
                <a:gd name="T77" fmla="*/ 62 h 280"/>
                <a:gd name="T78" fmla="*/ 156 w 869"/>
                <a:gd name="T79" fmla="*/ 31 h 280"/>
                <a:gd name="T80" fmla="*/ 156 w 869"/>
                <a:gd name="T81" fmla="*/ 0 h 280"/>
                <a:gd name="T82" fmla="*/ 93 w 869"/>
                <a:gd name="T83" fmla="*/ 0 h 280"/>
                <a:gd name="T84" fmla="*/ 93 w 869"/>
                <a:gd name="T85" fmla="*/ 0 h 280"/>
                <a:gd name="T86" fmla="*/ 32 w 869"/>
                <a:gd name="T87" fmla="*/ 31 h 280"/>
                <a:gd name="T88" fmla="*/ 0 w 869"/>
                <a:gd name="T89" fmla="*/ 62 h 280"/>
                <a:gd name="T90" fmla="*/ 0 w 869"/>
                <a:gd name="T91" fmla="*/ 124 h 280"/>
                <a:gd name="T92" fmla="*/ 0 w 869"/>
                <a:gd name="T93" fmla="*/ 124 h 280"/>
                <a:gd name="T94" fmla="*/ 32 w 869"/>
                <a:gd name="T95" fmla="*/ 12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9" h="280">
                  <a:moveTo>
                    <a:pt x="62" y="124"/>
                  </a:moveTo>
                  <a:lnTo>
                    <a:pt x="62" y="124"/>
                  </a:lnTo>
                  <a:cubicBezTo>
                    <a:pt x="62" y="124"/>
                    <a:pt x="93" y="124"/>
                    <a:pt x="124" y="124"/>
                  </a:cubicBezTo>
                  <a:cubicBezTo>
                    <a:pt x="156" y="124"/>
                    <a:pt x="186" y="124"/>
                    <a:pt x="186" y="124"/>
                  </a:cubicBezTo>
                  <a:cubicBezTo>
                    <a:pt x="186" y="124"/>
                    <a:pt x="217" y="124"/>
                    <a:pt x="248" y="124"/>
                  </a:cubicBezTo>
                  <a:cubicBezTo>
                    <a:pt x="280" y="124"/>
                    <a:pt x="310" y="124"/>
                    <a:pt x="310" y="124"/>
                  </a:cubicBezTo>
                  <a:cubicBezTo>
                    <a:pt x="310" y="124"/>
                    <a:pt x="310" y="124"/>
                    <a:pt x="341" y="124"/>
                  </a:cubicBezTo>
                  <a:lnTo>
                    <a:pt x="341" y="155"/>
                  </a:lnTo>
                  <a:cubicBezTo>
                    <a:pt x="341" y="186"/>
                    <a:pt x="341" y="186"/>
                    <a:pt x="310" y="186"/>
                  </a:cubicBezTo>
                  <a:cubicBezTo>
                    <a:pt x="310" y="217"/>
                    <a:pt x="280" y="217"/>
                    <a:pt x="280" y="217"/>
                  </a:cubicBezTo>
                  <a:cubicBezTo>
                    <a:pt x="248" y="217"/>
                    <a:pt x="248" y="217"/>
                    <a:pt x="217" y="217"/>
                  </a:cubicBezTo>
                  <a:cubicBezTo>
                    <a:pt x="217" y="186"/>
                    <a:pt x="217" y="186"/>
                    <a:pt x="186" y="186"/>
                  </a:cubicBezTo>
                  <a:lnTo>
                    <a:pt x="186" y="186"/>
                  </a:lnTo>
                  <a:cubicBezTo>
                    <a:pt x="156" y="186"/>
                    <a:pt x="124" y="217"/>
                    <a:pt x="93" y="217"/>
                  </a:cubicBezTo>
                  <a:lnTo>
                    <a:pt x="93" y="217"/>
                  </a:lnTo>
                  <a:cubicBezTo>
                    <a:pt x="124" y="217"/>
                    <a:pt x="156" y="217"/>
                    <a:pt x="156" y="217"/>
                  </a:cubicBezTo>
                  <a:lnTo>
                    <a:pt x="186" y="217"/>
                  </a:lnTo>
                  <a:lnTo>
                    <a:pt x="186" y="217"/>
                  </a:lnTo>
                  <a:cubicBezTo>
                    <a:pt x="217" y="217"/>
                    <a:pt x="217" y="248"/>
                    <a:pt x="248" y="248"/>
                  </a:cubicBezTo>
                  <a:cubicBezTo>
                    <a:pt x="248" y="248"/>
                    <a:pt x="248" y="248"/>
                    <a:pt x="248" y="279"/>
                  </a:cubicBezTo>
                  <a:lnTo>
                    <a:pt x="248" y="279"/>
                  </a:lnTo>
                  <a:lnTo>
                    <a:pt x="248" y="279"/>
                  </a:lnTo>
                  <a:lnTo>
                    <a:pt x="248" y="279"/>
                  </a:lnTo>
                  <a:cubicBezTo>
                    <a:pt x="280" y="279"/>
                    <a:pt x="280" y="279"/>
                    <a:pt x="310" y="279"/>
                  </a:cubicBezTo>
                  <a:cubicBezTo>
                    <a:pt x="310" y="279"/>
                    <a:pt x="310" y="279"/>
                    <a:pt x="341" y="279"/>
                  </a:cubicBezTo>
                  <a:lnTo>
                    <a:pt x="341" y="279"/>
                  </a:lnTo>
                  <a:lnTo>
                    <a:pt x="341" y="279"/>
                  </a:lnTo>
                  <a:cubicBezTo>
                    <a:pt x="372" y="279"/>
                    <a:pt x="372" y="248"/>
                    <a:pt x="404" y="248"/>
                  </a:cubicBezTo>
                  <a:cubicBezTo>
                    <a:pt x="434" y="248"/>
                    <a:pt x="434" y="248"/>
                    <a:pt x="465" y="248"/>
                  </a:cubicBezTo>
                  <a:lnTo>
                    <a:pt x="465" y="248"/>
                  </a:lnTo>
                  <a:cubicBezTo>
                    <a:pt x="465" y="248"/>
                    <a:pt x="496" y="217"/>
                    <a:pt x="528" y="217"/>
                  </a:cubicBezTo>
                  <a:cubicBezTo>
                    <a:pt x="528" y="217"/>
                    <a:pt x="528" y="217"/>
                    <a:pt x="558" y="217"/>
                  </a:cubicBezTo>
                  <a:cubicBezTo>
                    <a:pt x="558" y="217"/>
                    <a:pt x="558" y="217"/>
                    <a:pt x="589" y="217"/>
                  </a:cubicBezTo>
                  <a:cubicBezTo>
                    <a:pt x="620" y="186"/>
                    <a:pt x="620" y="186"/>
                    <a:pt x="620" y="186"/>
                  </a:cubicBezTo>
                  <a:cubicBezTo>
                    <a:pt x="620" y="217"/>
                    <a:pt x="620" y="217"/>
                    <a:pt x="620" y="217"/>
                  </a:cubicBezTo>
                  <a:lnTo>
                    <a:pt x="620" y="217"/>
                  </a:lnTo>
                  <a:lnTo>
                    <a:pt x="620" y="217"/>
                  </a:lnTo>
                  <a:cubicBezTo>
                    <a:pt x="651" y="217"/>
                    <a:pt x="682" y="217"/>
                    <a:pt x="682" y="248"/>
                  </a:cubicBezTo>
                  <a:cubicBezTo>
                    <a:pt x="682" y="248"/>
                    <a:pt x="713" y="248"/>
                    <a:pt x="775" y="248"/>
                  </a:cubicBezTo>
                  <a:lnTo>
                    <a:pt x="806" y="248"/>
                  </a:lnTo>
                  <a:cubicBezTo>
                    <a:pt x="837" y="217"/>
                    <a:pt x="868" y="217"/>
                    <a:pt x="868" y="186"/>
                  </a:cubicBezTo>
                  <a:lnTo>
                    <a:pt x="868" y="186"/>
                  </a:lnTo>
                  <a:lnTo>
                    <a:pt x="806" y="155"/>
                  </a:lnTo>
                  <a:lnTo>
                    <a:pt x="806" y="155"/>
                  </a:lnTo>
                  <a:lnTo>
                    <a:pt x="806" y="155"/>
                  </a:lnTo>
                  <a:cubicBezTo>
                    <a:pt x="775" y="186"/>
                    <a:pt x="775" y="186"/>
                    <a:pt x="775" y="186"/>
                  </a:cubicBezTo>
                  <a:cubicBezTo>
                    <a:pt x="744" y="186"/>
                    <a:pt x="744" y="155"/>
                    <a:pt x="713" y="155"/>
                  </a:cubicBezTo>
                  <a:lnTo>
                    <a:pt x="713" y="155"/>
                  </a:lnTo>
                  <a:lnTo>
                    <a:pt x="713" y="155"/>
                  </a:lnTo>
                  <a:cubicBezTo>
                    <a:pt x="713" y="124"/>
                    <a:pt x="651" y="62"/>
                    <a:pt x="651" y="31"/>
                  </a:cubicBezTo>
                  <a:lnTo>
                    <a:pt x="620" y="0"/>
                  </a:lnTo>
                  <a:lnTo>
                    <a:pt x="589" y="0"/>
                  </a:lnTo>
                  <a:lnTo>
                    <a:pt x="558" y="0"/>
                  </a:lnTo>
                  <a:lnTo>
                    <a:pt x="558" y="31"/>
                  </a:lnTo>
                  <a:cubicBezTo>
                    <a:pt x="558" y="31"/>
                    <a:pt x="558" y="31"/>
                    <a:pt x="558" y="62"/>
                  </a:cubicBezTo>
                  <a:lnTo>
                    <a:pt x="589" y="62"/>
                  </a:lnTo>
                  <a:cubicBezTo>
                    <a:pt x="589" y="93"/>
                    <a:pt x="589" y="93"/>
                    <a:pt x="589" y="93"/>
                  </a:cubicBezTo>
                  <a:cubicBezTo>
                    <a:pt x="558" y="124"/>
                    <a:pt x="558" y="124"/>
                    <a:pt x="528" y="124"/>
                  </a:cubicBezTo>
                  <a:lnTo>
                    <a:pt x="528" y="124"/>
                  </a:lnTo>
                  <a:cubicBezTo>
                    <a:pt x="528" y="124"/>
                    <a:pt x="496" y="124"/>
                    <a:pt x="496" y="93"/>
                  </a:cubicBezTo>
                  <a:lnTo>
                    <a:pt x="496" y="62"/>
                  </a:lnTo>
                  <a:lnTo>
                    <a:pt x="496" y="62"/>
                  </a:lnTo>
                  <a:cubicBezTo>
                    <a:pt x="496" y="62"/>
                    <a:pt x="496" y="62"/>
                    <a:pt x="465" y="62"/>
                  </a:cubicBezTo>
                  <a:lnTo>
                    <a:pt x="465" y="62"/>
                  </a:lnTo>
                  <a:cubicBezTo>
                    <a:pt x="465" y="62"/>
                    <a:pt x="465" y="62"/>
                    <a:pt x="404" y="62"/>
                  </a:cubicBezTo>
                  <a:cubicBezTo>
                    <a:pt x="372" y="62"/>
                    <a:pt x="372" y="62"/>
                    <a:pt x="372" y="62"/>
                  </a:cubicBezTo>
                  <a:lnTo>
                    <a:pt x="372" y="62"/>
                  </a:lnTo>
                  <a:cubicBezTo>
                    <a:pt x="372" y="62"/>
                    <a:pt x="372" y="62"/>
                    <a:pt x="341" y="62"/>
                  </a:cubicBezTo>
                  <a:lnTo>
                    <a:pt x="341" y="62"/>
                  </a:lnTo>
                  <a:cubicBezTo>
                    <a:pt x="341" y="62"/>
                    <a:pt x="341" y="93"/>
                    <a:pt x="310" y="93"/>
                  </a:cubicBezTo>
                  <a:lnTo>
                    <a:pt x="310" y="93"/>
                  </a:lnTo>
                  <a:lnTo>
                    <a:pt x="310" y="62"/>
                  </a:lnTo>
                  <a:lnTo>
                    <a:pt x="310" y="31"/>
                  </a:lnTo>
                  <a:cubicBezTo>
                    <a:pt x="280" y="31"/>
                    <a:pt x="280" y="31"/>
                    <a:pt x="280" y="31"/>
                  </a:cubicBezTo>
                  <a:lnTo>
                    <a:pt x="280" y="31"/>
                  </a:lnTo>
                  <a:cubicBezTo>
                    <a:pt x="248" y="31"/>
                    <a:pt x="248" y="31"/>
                    <a:pt x="248" y="31"/>
                  </a:cubicBezTo>
                  <a:cubicBezTo>
                    <a:pt x="217" y="31"/>
                    <a:pt x="217" y="31"/>
                    <a:pt x="217" y="62"/>
                  </a:cubicBezTo>
                  <a:lnTo>
                    <a:pt x="186" y="62"/>
                  </a:lnTo>
                  <a:cubicBezTo>
                    <a:pt x="156" y="62"/>
                    <a:pt x="156" y="62"/>
                    <a:pt x="156" y="62"/>
                  </a:cubicBezTo>
                  <a:cubicBezTo>
                    <a:pt x="156" y="31"/>
                    <a:pt x="156" y="31"/>
                    <a:pt x="156" y="31"/>
                  </a:cubicBezTo>
                  <a:lnTo>
                    <a:pt x="156" y="31"/>
                  </a:lnTo>
                  <a:lnTo>
                    <a:pt x="156" y="0"/>
                  </a:lnTo>
                  <a:cubicBezTo>
                    <a:pt x="124" y="0"/>
                    <a:pt x="124" y="0"/>
                    <a:pt x="124" y="0"/>
                  </a:cubicBezTo>
                  <a:lnTo>
                    <a:pt x="93" y="0"/>
                  </a:lnTo>
                  <a:lnTo>
                    <a:pt x="93" y="0"/>
                  </a:lnTo>
                  <a:lnTo>
                    <a:pt x="93" y="0"/>
                  </a:lnTo>
                  <a:cubicBezTo>
                    <a:pt x="62" y="31"/>
                    <a:pt x="62" y="31"/>
                    <a:pt x="62" y="31"/>
                  </a:cubicBezTo>
                  <a:cubicBezTo>
                    <a:pt x="62" y="31"/>
                    <a:pt x="62" y="31"/>
                    <a:pt x="32" y="31"/>
                  </a:cubicBezTo>
                  <a:cubicBezTo>
                    <a:pt x="32" y="31"/>
                    <a:pt x="32" y="31"/>
                    <a:pt x="0" y="31"/>
                  </a:cubicBezTo>
                  <a:lnTo>
                    <a:pt x="0" y="62"/>
                  </a:lnTo>
                  <a:lnTo>
                    <a:pt x="32" y="62"/>
                  </a:lnTo>
                  <a:cubicBezTo>
                    <a:pt x="32" y="93"/>
                    <a:pt x="32" y="124"/>
                    <a:pt x="0" y="124"/>
                  </a:cubicBezTo>
                  <a:lnTo>
                    <a:pt x="0" y="124"/>
                  </a:lnTo>
                  <a:lnTo>
                    <a:pt x="0" y="124"/>
                  </a:lnTo>
                  <a:lnTo>
                    <a:pt x="32" y="124"/>
                  </a:lnTo>
                  <a:lnTo>
                    <a:pt x="32" y="124"/>
                  </a:lnTo>
                  <a:lnTo>
                    <a:pt x="62"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9" name="Freeform 201"/>
            <p:cNvSpPr>
              <a:spLocks noChangeArrowheads="1"/>
            </p:cNvSpPr>
            <p:nvPr/>
          </p:nvSpPr>
          <p:spPr bwMode="auto">
            <a:xfrm>
              <a:off x="1660525" y="954088"/>
              <a:ext cx="66675" cy="44450"/>
            </a:xfrm>
            <a:custGeom>
              <a:avLst/>
              <a:gdLst>
                <a:gd name="T0" fmla="*/ 155 w 187"/>
                <a:gd name="T1" fmla="*/ 62 h 125"/>
                <a:gd name="T2" fmla="*/ 155 w 187"/>
                <a:gd name="T3" fmla="*/ 62 h 125"/>
                <a:gd name="T4" fmla="*/ 124 w 187"/>
                <a:gd name="T5" fmla="*/ 62 h 125"/>
                <a:gd name="T6" fmla="*/ 93 w 187"/>
                <a:gd name="T7" fmla="*/ 31 h 125"/>
                <a:gd name="T8" fmla="*/ 93 w 187"/>
                <a:gd name="T9" fmla="*/ 0 h 125"/>
                <a:gd name="T10" fmla="*/ 93 w 187"/>
                <a:gd name="T11" fmla="*/ 0 h 125"/>
                <a:gd name="T12" fmla="*/ 62 w 187"/>
                <a:gd name="T13" fmla="*/ 0 h 125"/>
                <a:gd name="T14" fmla="*/ 62 w 187"/>
                <a:gd name="T15" fmla="*/ 0 h 125"/>
                <a:gd name="T16" fmla="*/ 0 w 187"/>
                <a:gd name="T17" fmla="*/ 62 h 125"/>
                <a:gd name="T18" fmla="*/ 31 w 187"/>
                <a:gd name="T19" fmla="*/ 62 h 125"/>
                <a:gd name="T20" fmla="*/ 62 w 187"/>
                <a:gd name="T21" fmla="*/ 93 h 125"/>
                <a:gd name="T22" fmla="*/ 93 w 187"/>
                <a:gd name="T23" fmla="*/ 124 h 125"/>
                <a:gd name="T24" fmla="*/ 93 w 187"/>
                <a:gd name="T25" fmla="*/ 124 h 125"/>
                <a:gd name="T26" fmla="*/ 93 w 187"/>
                <a:gd name="T27" fmla="*/ 62 h 125"/>
                <a:gd name="T28" fmla="*/ 155 w 187"/>
                <a:gd name="T29" fmla="*/ 93 h 125"/>
                <a:gd name="T30" fmla="*/ 186 w 187"/>
                <a:gd name="T31" fmla="*/ 93 h 125"/>
                <a:gd name="T32" fmla="*/ 186 w 187"/>
                <a:gd name="T33" fmla="*/ 93 h 125"/>
                <a:gd name="T34" fmla="*/ 186 w 187"/>
                <a:gd name="T35" fmla="*/ 93 h 125"/>
                <a:gd name="T36" fmla="*/ 155 w 187"/>
                <a:gd name="T37"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125">
                  <a:moveTo>
                    <a:pt x="155" y="62"/>
                  </a:moveTo>
                  <a:lnTo>
                    <a:pt x="155" y="62"/>
                  </a:lnTo>
                  <a:cubicBezTo>
                    <a:pt x="155" y="62"/>
                    <a:pt x="155" y="62"/>
                    <a:pt x="124" y="62"/>
                  </a:cubicBezTo>
                  <a:cubicBezTo>
                    <a:pt x="124" y="62"/>
                    <a:pt x="93" y="62"/>
                    <a:pt x="93" y="31"/>
                  </a:cubicBezTo>
                  <a:lnTo>
                    <a:pt x="93" y="0"/>
                  </a:lnTo>
                  <a:lnTo>
                    <a:pt x="93" y="0"/>
                  </a:lnTo>
                  <a:cubicBezTo>
                    <a:pt x="62" y="0"/>
                    <a:pt x="62" y="0"/>
                    <a:pt x="62" y="0"/>
                  </a:cubicBezTo>
                  <a:lnTo>
                    <a:pt x="62" y="0"/>
                  </a:lnTo>
                  <a:cubicBezTo>
                    <a:pt x="62" y="31"/>
                    <a:pt x="31" y="62"/>
                    <a:pt x="0" y="62"/>
                  </a:cubicBezTo>
                  <a:cubicBezTo>
                    <a:pt x="31" y="62"/>
                    <a:pt x="31" y="62"/>
                    <a:pt x="31" y="62"/>
                  </a:cubicBezTo>
                  <a:cubicBezTo>
                    <a:pt x="31" y="62"/>
                    <a:pt x="31" y="62"/>
                    <a:pt x="62" y="93"/>
                  </a:cubicBezTo>
                  <a:cubicBezTo>
                    <a:pt x="62" y="93"/>
                    <a:pt x="93" y="93"/>
                    <a:pt x="93" y="124"/>
                  </a:cubicBezTo>
                  <a:lnTo>
                    <a:pt x="93" y="124"/>
                  </a:lnTo>
                  <a:cubicBezTo>
                    <a:pt x="93" y="62"/>
                    <a:pt x="93" y="62"/>
                    <a:pt x="93" y="62"/>
                  </a:cubicBezTo>
                  <a:cubicBezTo>
                    <a:pt x="155" y="93"/>
                    <a:pt x="155" y="93"/>
                    <a:pt x="155" y="93"/>
                  </a:cubicBezTo>
                  <a:cubicBezTo>
                    <a:pt x="155" y="93"/>
                    <a:pt x="155" y="93"/>
                    <a:pt x="186" y="93"/>
                  </a:cubicBezTo>
                  <a:lnTo>
                    <a:pt x="186" y="93"/>
                  </a:lnTo>
                  <a:lnTo>
                    <a:pt x="186" y="93"/>
                  </a:lnTo>
                  <a:cubicBezTo>
                    <a:pt x="186" y="93"/>
                    <a:pt x="186" y="93"/>
                    <a:pt x="155"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0" name="Freeform 202"/>
            <p:cNvSpPr>
              <a:spLocks noChangeArrowheads="1"/>
            </p:cNvSpPr>
            <p:nvPr/>
          </p:nvSpPr>
          <p:spPr bwMode="auto">
            <a:xfrm>
              <a:off x="1973263" y="909638"/>
              <a:ext cx="88900" cy="11112"/>
            </a:xfrm>
            <a:custGeom>
              <a:avLst/>
              <a:gdLst>
                <a:gd name="T0" fmla="*/ 186 w 249"/>
                <a:gd name="T1" fmla="*/ 0 h 32"/>
                <a:gd name="T2" fmla="*/ 186 w 249"/>
                <a:gd name="T3" fmla="*/ 0 h 32"/>
                <a:gd name="T4" fmla="*/ 155 w 249"/>
                <a:gd name="T5" fmla="*/ 0 h 32"/>
                <a:gd name="T6" fmla="*/ 155 w 249"/>
                <a:gd name="T7" fmla="*/ 0 h 32"/>
                <a:gd name="T8" fmla="*/ 124 w 249"/>
                <a:gd name="T9" fmla="*/ 0 h 32"/>
                <a:gd name="T10" fmla="*/ 93 w 249"/>
                <a:gd name="T11" fmla="*/ 0 h 32"/>
                <a:gd name="T12" fmla="*/ 62 w 249"/>
                <a:gd name="T13" fmla="*/ 0 h 32"/>
                <a:gd name="T14" fmla="*/ 62 w 249"/>
                <a:gd name="T15" fmla="*/ 0 h 32"/>
                <a:gd name="T16" fmla="*/ 62 w 249"/>
                <a:gd name="T17" fmla="*/ 0 h 32"/>
                <a:gd name="T18" fmla="*/ 0 w 249"/>
                <a:gd name="T19" fmla="*/ 31 h 32"/>
                <a:gd name="T20" fmla="*/ 31 w 249"/>
                <a:gd name="T21" fmla="*/ 31 h 32"/>
                <a:gd name="T22" fmla="*/ 31 w 249"/>
                <a:gd name="T23" fmla="*/ 31 h 32"/>
                <a:gd name="T24" fmla="*/ 62 w 249"/>
                <a:gd name="T25" fmla="*/ 0 h 32"/>
                <a:gd name="T26" fmla="*/ 93 w 249"/>
                <a:gd name="T27" fmla="*/ 0 h 32"/>
                <a:gd name="T28" fmla="*/ 93 w 249"/>
                <a:gd name="T29" fmla="*/ 0 h 32"/>
                <a:gd name="T30" fmla="*/ 124 w 249"/>
                <a:gd name="T31" fmla="*/ 31 h 32"/>
                <a:gd name="T32" fmla="*/ 186 w 249"/>
                <a:gd name="T33" fmla="*/ 31 h 32"/>
                <a:gd name="T34" fmla="*/ 186 w 249"/>
                <a:gd name="T35" fmla="*/ 31 h 32"/>
                <a:gd name="T36" fmla="*/ 186 w 249"/>
                <a:gd name="T37" fmla="*/ 31 h 32"/>
                <a:gd name="T38" fmla="*/ 217 w 249"/>
                <a:gd name="T39" fmla="*/ 31 h 32"/>
                <a:gd name="T40" fmla="*/ 217 w 249"/>
                <a:gd name="T41" fmla="*/ 31 h 32"/>
                <a:gd name="T42" fmla="*/ 248 w 249"/>
                <a:gd name="T43" fmla="*/ 31 h 32"/>
                <a:gd name="T44" fmla="*/ 248 w 249"/>
                <a:gd name="T45" fmla="*/ 31 h 32"/>
                <a:gd name="T46" fmla="*/ 248 w 249"/>
                <a:gd name="T47" fmla="*/ 0 h 32"/>
                <a:gd name="T48" fmla="*/ 217 w 249"/>
                <a:gd name="T49" fmla="*/ 0 h 32"/>
                <a:gd name="T50" fmla="*/ 186 w 249"/>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2">
                  <a:moveTo>
                    <a:pt x="186" y="0"/>
                  </a:moveTo>
                  <a:lnTo>
                    <a:pt x="186" y="0"/>
                  </a:lnTo>
                  <a:cubicBezTo>
                    <a:pt x="186" y="0"/>
                    <a:pt x="186" y="0"/>
                    <a:pt x="155" y="0"/>
                  </a:cubicBezTo>
                  <a:lnTo>
                    <a:pt x="155" y="0"/>
                  </a:lnTo>
                  <a:cubicBezTo>
                    <a:pt x="124" y="0"/>
                    <a:pt x="124" y="0"/>
                    <a:pt x="124" y="0"/>
                  </a:cubicBezTo>
                  <a:cubicBezTo>
                    <a:pt x="93" y="0"/>
                    <a:pt x="93" y="0"/>
                    <a:pt x="93" y="0"/>
                  </a:cubicBezTo>
                  <a:lnTo>
                    <a:pt x="62" y="0"/>
                  </a:lnTo>
                  <a:lnTo>
                    <a:pt x="62" y="0"/>
                  </a:lnTo>
                  <a:lnTo>
                    <a:pt x="62" y="0"/>
                  </a:lnTo>
                  <a:cubicBezTo>
                    <a:pt x="31" y="0"/>
                    <a:pt x="31" y="31"/>
                    <a:pt x="0" y="31"/>
                  </a:cubicBezTo>
                  <a:cubicBezTo>
                    <a:pt x="0" y="31"/>
                    <a:pt x="0" y="31"/>
                    <a:pt x="31" y="31"/>
                  </a:cubicBezTo>
                  <a:lnTo>
                    <a:pt x="31" y="31"/>
                  </a:lnTo>
                  <a:cubicBezTo>
                    <a:pt x="31" y="31"/>
                    <a:pt x="62" y="31"/>
                    <a:pt x="62" y="0"/>
                  </a:cubicBezTo>
                  <a:cubicBezTo>
                    <a:pt x="93" y="0"/>
                    <a:pt x="93" y="0"/>
                    <a:pt x="93" y="0"/>
                  </a:cubicBezTo>
                  <a:lnTo>
                    <a:pt x="93" y="0"/>
                  </a:lnTo>
                  <a:cubicBezTo>
                    <a:pt x="93" y="31"/>
                    <a:pt x="124" y="31"/>
                    <a:pt x="124" y="31"/>
                  </a:cubicBezTo>
                  <a:cubicBezTo>
                    <a:pt x="155" y="31"/>
                    <a:pt x="155" y="31"/>
                    <a:pt x="186" y="31"/>
                  </a:cubicBezTo>
                  <a:lnTo>
                    <a:pt x="186" y="31"/>
                  </a:lnTo>
                  <a:lnTo>
                    <a:pt x="186" y="31"/>
                  </a:lnTo>
                  <a:cubicBezTo>
                    <a:pt x="186" y="31"/>
                    <a:pt x="186" y="31"/>
                    <a:pt x="217" y="31"/>
                  </a:cubicBezTo>
                  <a:lnTo>
                    <a:pt x="217" y="31"/>
                  </a:lnTo>
                  <a:cubicBezTo>
                    <a:pt x="248" y="31"/>
                    <a:pt x="248" y="31"/>
                    <a:pt x="248" y="31"/>
                  </a:cubicBezTo>
                  <a:lnTo>
                    <a:pt x="248" y="31"/>
                  </a:lnTo>
                  <a:cubicBezTo>
                    <a:pt x="248" y="0"/>
                    <a:pt x="248" y="0"/>
                    <a:pt x="248" y="0"/>
                  </a:cubicBezTo>
                  <a:lnTo>
                    <a:pt x="217" y="0"/>
                  </a:lnTo>
                  <a:lnTo>
                    <a:pt x="18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1" name="Freeform 203"/>
            <p:cNvSpPr>
              <a:spLocks noChangeArrowheads="1"/>
            </p:cNvSpPr>
            <p:nvPr/>
          </p:nvSpPr>
          <p:spPr bwMode="auto">
            <a:xfrm>
              <a:off x="1951038" y="920750"/>
              <a:ext cx="11112" cy="1588"/>
            </a:xfrm>
            <a:custGeom>
              <a:avLst/>
              <a:gdLst>
                <a:gd name="T0" fmla="*/ 0 w 32"/>
                <a:gd name="T1" fmla="*/ 0 h 1"/>
                <a:gd name="T2" fmla="*/ 0 w 32"/>
                <a:gd name="T3" fmla="*/ 0 h 1"/>
                <a:gd name="T4" fmla="*/ 31 w 32"/>
                <a:gd name="T5" fmla="*/ 0 h 1"/>
                <a:gd name="T6" fmla="*/ 31 w 32"/>
                <a:gd name="T7" fmla="*/ 0 h 1"/>
                <a:gd name="T8" fmla="*/ 31 w 32"/>
                <a:gd name="T9" fmla="*/ 0 h 1"/>
                <a:gd name="T10" fmla="*/ 0 w 32"/>
                <a:gd name="T11" fmla="*/ 0 h 1"/>
              </a:gdLst>
              <a:ahLst/>
              <a:cxnLst>
                <a:cxn ang="0">
                  <a:pos x="T0" y="T1"/>
                </a:cxn>
                <a:cxn ang="0">
                  <a:pos x="T2" y="T3"/>
                </a:cxn>
                <a:cxn ang="0">
                  <a:pos x="T4" y="T5"/>
                </a:cxn>
                <a:cxn ang="0">
                  <a:pos x="T6" y="T7"/>
                </a:cxn>
                <a:cxn ang="0">
                  <a:pos x="T8" y="T9"/>
                </a:cxn>
                <a:cxn ang="0">
                  <a:pos x="T10" y="T11"/>
                </a:cxn>
              </a:cxnLst>
              <a:rect l="0" t="0" r="r" b="b"/>
              <a:pathLst>
                <a:path w="32" h="1">
                  <a:moveTo>
                    <a:pt x="0" y="0"/>
                  </a:moveTo>
                  <a:lnTo>
                    <a:pt x="0" y="0"/>
                  </a:lnTo>
                  <a:lnTo>
                    <a:pt x="31" y="0"/>
                  </a:lnTo>
                  <a:lnTo>
                    <a:pt x="31" y="0"/>
                  </a:lnTo>
                  <a:lnTo>
                    <a:pt x="31" y="0"/>
                  </a:lnTo>
                  <a:cubicBezTo>
                    <a:pt x="31" y="0"/>
                    <a:pt x="31"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2" name="Freeform 204"/>
            <p:cNvSpPr>
              <a:spLocks noChangeArrowheads="1"/>
            </p:cNvSpPr>
            <p:nvPr/>
          </p:nvSpPr>
          <p:spPr bwMode="auto">
            <a:xfrm>
              <a:off x="1827213" y="887413"/>
              <a:ext cx="66675" cy="33337"/>
            </a:xfrm>
            <a:custGeom>
              <a:avLst/>
              <a:gdLst>
                <a:gd name="T0" fmla="*/ 155 w 187"/>
                <a:gd name="T1" fmla="*/ 31 h 94"/>
                <a:gd name="T2" fmla="*/ 155 w 187"/>
                <a:gd name="T3" fmla="*/ 31 h 94"/>
                <a:gd name="T4" fmla="*/ 124 w 187"/>
                <a:gd name="T5" fmla="*/ 31 h 94"/>
                <a:gd name="T6" fmla="*/ 124 w 187"/>
                <a:gd name="T7" fmla="*/ 31 h 94"/>
                <a:gd name="T8" fmla="*/ 93 w 187"/>
                <a:gd name="T9" fmla="*/ 31 h 94"/>
                <a:gd name="T10" fmla="*/ 62 w 187"/>
                <a:gd name="T11" fmla="*/ 31 h 94"/>
                <a:gd name="T12" fmla="*/ 31 w 187"/>
                <a:gd name="T13" fmla="*/ 31 h 94"/>
                <a:gd name="T14" fmla="*/ 0 w 187"/>
                <a:gd name="T15" fmla="*/ 0 h 94"/>
                <a:gd name="T16" fmla="*/ 31 w 187"/>
                <a:gd name="T17" fmla="*/ 62 h 94"/>
                <a:gd name="T18" fmla="*/ 62 w 187"/>
                <a:gd name="T19" fmla="*/ 93 h 94"/>
                <a:gd name="T20" fmla="*/ 62 w 187"/>
                <a:gd name="T21" fmla="*/ 93 h 94"/>
                <a:gd name="T22" fmla="*/ 62 w 187"/>
                <a:gd name="T23" fmla="*/ 93 h 94"/>
                <a:gd name="T24" fmla="*/ 62 w 187"/>
                <a:gd name="T25" fmla="*/ 93 h 94"/>
                <a:gd name="T26" fmla="*/ 93 w 187"/>
                <a:gd name="T27" fmla="*/ 93 h 94"/>
                <a:gd name="T28" fmla="*/ 93 w 187"/>
                <a:gd name="T29" fmla="*/ 93 h 94"/>
                <a:gd name="T30" fmla="*/ 124 w 187"/>
                <a:gd name="T31" fmla="*/ 93 h 94"/>
                <a:gd name="T32" fmla="*/ 186 w 187"/>
                <a:gd name="T33" fmla="*/ 93 h 94"/>
                <a:gd name="T34" fmla="*/ 186 w 187"/>
                <a:gd name="T35" fmla="*/ 93 h 94"/>
                <a:gd name="T36" fmla="*/ 155 w 187"/>
                <a:gd name="T3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94">
                  <a:moveTo>
                    <a:pt x="155" y="31"/>
                  </a:moveTo>
                  <a:lnTo>
                    <a:pt x="155" y="31"/>
                  </a:lnTo>
                  <a:lnTo>
                    <a:pt x="124" y="31"/>
                  </a:lnTo>
                  <a:lnTo>
                    <a:pt x="124" y="31"/>
                  </a:lnTo>
                  <a:cubicBezTo>
                    <a:pt x="124" y="31"/>
                    <a:pt x="124" y="31"/>
                    <a:pt x="93" y="31"/>
                  </a:cubicBezTo>
                  <a:lnTo>
                    <a:pt x="62" y="31"/>
                  </a:lnTo>
                  <a:lnTo>
                    <a:pt x="31" y="31"/>
                  </a:lnTo>
                  <a:cubicBezTo>
                    <a:pt x="31" y="0"/>
                    <a:pt x="31" y="0"/>
                    <a:pt x="0" y="0"/>
                  </a:cubicBezTo>
                  <a:cubicBezTo>
                    <a:pt x="31" y="31"/>
                    <a:pt x="31" y="62"/>
                    <a:pt x="31" y="62"/>
                  </a:cubicBezTo>
                  <a:cubicBezTo>
                    <a:pt x="31" y="62"/>
                    <a:pt x="31" y="93"/>
                    <a:pt x="62" y="93"/>
                  </a:cubicBezTo>
                  <a:lnTo>
                    <a:pt x="62" y="93"/>
                  </a:lnTo>
                  <a:lnTo>
                    <a:pt x="62" y="93"/>
                  </a:lnTo>
                  <a:lnTo>
                    <a:pt x="62" y="93"/>
                  </a:lnTo>
                  <a:cubicBezTo>
                    <a:pt x="93" y="93"/>
                    <a:pt x="93" y="93"/>
                    <a:pt x="93" y="93"/>
                  </a:cubicBezTo>
                  <a:lnTo>
                    <a:pt x="93" y="93"/>
                  </a:lnTo>
                  <a:lnTo>
                    <a:pt x="124" y="93"/>
                  </a:lnTo>
                  <a:cubicBezTo>
                    <a:pt x="124" y="93"/>
                    <a:pt x="155" y="93"/>
                    <a:pt x="186" y="93"/>
                  </a:cubicBezTo>
                  <a:lnTo>
                    <a:pt x="186" y="93"/>
                  </a:lnTo>
                  <a:cubicBezTo>
                    <a:pt x="155" y="62"/>
                    <a:pt x="155" y="62"/>
                    <a:pt x="155"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3" name="Freeform 205"/>
            <p:cNvSpPr>
              <a:spLocks noChangeArrowheads="1"/>
            </p:cNvSpPr>
            <p:nvPr/>
          </p:nvSpPr>
          <p:spPr bwMode="auto">
            <a:xfrm>
              <a:off x="1962150" y="909638"/>
              <a:ext cx="1588" cy="11112"/>
            </a:xfrm>
            <a:custGeom>
              <a:avLst/>
              <a:gdLst>
                <a:gd name="T0" fmla="*/ 0 w 1"/>
                <a:gd name="T1" fmla="*/ 0 h 32"/>
                <a:gd name="T2" fmla="*/ 0 w 1"/>
                <a:gd name="T3" fmla="*/ 0 h 32"/>
                <a:gd name="T4" fmla="*/ 0 w 1"/>
                <a:gd name="T5" fmla="*/ 31 h 32"/>
                <a:gd name="T6" fmla="*/ 0 w 1"/>
                <a:gd name="T7" fmla="*/ 0 h 32"/>
              </a:gdLst>
              <a:ahLst/>
              <a:cxnLst>
                <a:cxn ang="0">
                  <a:pos x="T0" y="T1"/>
                </a:cxn>
                <a:cxn ang="0">
                  <a:pos x="T2" y="T3"/>
                </a:cxn>
                <a:cxn ang="0">
                  <a:pos x="T4" y="T5"/>
                </a:cxn>
                <a:cxn ang="0">
                  <a:pos x="T6" y="T7"/>
                </a:cxn>
              </a:cxnLst>
              <a:rect l="0" t="0" r="r" b="b"/>
              <a:pathLst>
                <a:path w="1" h="32">
                  <a:moveTo>
                    <a:pt x="0" y="0"/>
                  </a:moveTo>
                  <a:lnTo>
                    <a:pt x="0" y="0"/>
                  </a:lnTo>
                  <a:lnTo>
                    <a:pt x="0" y="31"/>
                  </a:lnTo>
                  <a:cubicBezTo>
                    <a:pt x="0" y="31"/>
                    <a:pt x="0" y="31"/>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4" name="Freeform 206"/>
            <p:cNvSpPr>
              <a:spLocks noChangeArrowheads="1"/>
            </p:cNvSpPr>
            <p:nvPr/>
          </p:nvSpPr>
          <p:spPr bwMode="auto">
            <a:xfrm>
              <a:off x="1906588" y="909638"/>
              <a:ext cx="33337" cy="11112"/>
            </a:xfrm>
            <a:custGeom>
              <a:avLst/>
              <a:gdLst>
                <a:gd name="T0" fmla="*/ 62 w 94"/>
                <a:gd name="T1" fmla="*/ 31 h 32"/>
                <a:gd name="T2" fmla="*/ 62 w 94"/>
                <a:gd name="T3" fmla="*/ 31 h 32"/>
                <a:gd name="T4" fmla="*/ 62 w 94"/>
                <a:gd name="T5" fmla="*/ 0 h 32"/>
                <a:gd name="T6" fmla="*/ 62 w 94"/>
                <a:gd name="T7" fmla="*/ 31 h 32"/>
                <a:gd name="T8" fmla="*/ 31 w 94"/>
                <a:gd name="T9" fmla="*/ 0 h 32"/>
                <a:gd name="T10" fmla="*/ 31 w 94"/>
                <a:gd name="T11" fmla="*/ 0 h 32"/>
                <a:gd name="T12" fmla="*/ 31 w 94"/>
                <a:gd name="T13" fmla="*/ 0 h 32"/>
                <a:gd name="T14" fmla="*/ 31 w 94"/>
                <a:gd name="T15" fmla="*/ 0 h 32"/>
                <a:gd name="T16" fmla="*/ 0 w 94"/>
                <a:gd name="T17" fmla="*/ 31 h 32"/>
                <a:gd name="T18" fmla="*/ 0 w 94"/>
                <a:gd name="T19" fmla="*/ 31 h 32"/>
                <a:gd name="T20" fmla="*/ 62 w 94"/>
                <a:gd name="T21" fmla="*/ 31 h 32"/>
                <a:gd name="T22" fmla="*/ 62 w 94"/>
                <a:gd name="T23" fmla="*/ 31 h 32"/>
                <a:gd name="T24" fmla="*/ 93 w 94"/>
                <a:gd name="T25" fmla="*/ 31 h 32"/>
                <a:gd name="T26" fmla="*/ 93 w 94"/>
                <a:gd name="T27" fmla="*/ 31 h 32"/>
                <a:gd name="T28" fmla="*/ 93 w 94"/>
                <a:gd name="T29" fmla="*/ 31 h 32"/>
                <a:gd name="T30" fmla="*/ 62 w 94"/>
                <a:gd name="T3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32">
                  <a:moveTo>
                    <a:pt x="62" y="31"/>
                  </a:moveTo>
                  <a:lnTo>
                    <a:pt x="62" y="31"/>
                  </a:lnTo>
                  <a:lnTo>
                    <a:pt x="62" y="0"/>
                  </a:lnTo>
                  <a:cubicBezTo>
                    <a:pt x="62" y="31"/>
                    <a:pt x="62" y="31"/>
                    <a:pt x="62" y="31"/>
                  </a:cubicBezTo>
                  <a:cubicBezTo>
                    <a:pt x="31" y="31"/>
                    <a:pt x="31" y="31"/>
                    <a:pt x="31" y="0"/>
                  </a:cubicBezTo>
                  <a:lnTo>
                    <a:pt x="31" y="0"/>
                  </a:lnTo>
                  <a:lnTo>
                    <a:pt x="31" y="0"/>
                  </a:lnTo>
                  <a:lnTo>
                    <a:pt x="31" y="0"/>
                  </a:lnTo>
                  <a:cubicBezTo>
                    <a:pt x="0" y="31"/>
                    <a:pt x="0" y="31"/>
                    <a:pt x="0" y="31"/>
                  </a:cubicBezTo>
                  <a:lnTo>
                    <a:pt x="0" y="31"/>
                  </a:lnTo>
                  <a:cubicBezTo>
                    <a:pt x="31" y="31"/>
                    <a:pt x="62" y="31"/>
                    <a:pt x="62" y="31"/>
                  </a:cubicBezTo>
                  <a:lnTo>
                    <a:pt x="62" y="31"/>
                  </a:lnTo>
                  <a:cubicBezTo>
                    <a:pt x="93" y="31"/>
                    <a:pt x="93" y="31"/>
                    <a:pt x="93" y="31"/>
                  </a:cubicBezTo>
                  <a:lnTo>
                    <a:pt x="93" y="31"/>
                  </a:lnTo>
                  <a:lnTo>
                    <a:pt x="93" y="31"/>
                  </a:lnTo>
                  <a:cubicBezTo>
                    <a:pt x="93" y="31"/>
                    <a:pt x="93" y="31"/>
                    <a:pt x="62"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5" name="Freeform 207"/>
            <p:cNvSpPr>
              <a:spLocks noChangeArrowheads="1"/>
            </p:cNvSpPr>
            <p:nvPr/>
          </p:nvSpPr>
          <p:spPr bwMode="auto">
            <a:xfrm>
              <a:off x="2073275" y="954088"/>
              <a:ext cx="22225" cy="11112"/>
            </a:xfrm>
            <a:custGeom>
              <a:avLst/>
              <a:gdLst>
                <a:gd name="T0" fmla="*/ 31 w 62"/>
                <a:gd name="T1" fmla="*/ 31 h 32"/>
                <a:gd name="T2" fmla="*/ 31 w 62"/>
                <a:gd name="T3" fmla="*/ 31 h 32"/>
                <a:gd name="T4" fmla="*/ 31 w 62"/>
                <a:gd name="T5" fmla="*/ 31 h 32"/>
                <a:gd name="T6" fmla="*/ 31 w 62"/>
                <a:gd name="T7" fmla="*/ 31 h 32"/>
                <a:gd name="T8" fmla="*/ 61 w 62"/>
                <a:gd name="T9" fmla="*/ 0 h 32"/>
                <a:gd name="T10" fmla="*/ 0 w 62"/>
                <a:gd name="T11" fmla="*/ 0 h 32"/>
                <a:gd name="T12" fmla="*/ 31 w 62"/>
                <a:gd name="T13" fmla="*/ 31 h 32"/>
              </a:gdLst>
              <a:ahLst/>
              <a:cxnLst>
                <a:cxn ang="0">
                  <a:pos x="T0" y="T1"/>
                </a:cxn>
                <a:cxn ang="0">
                  <a:pos x="T2" y="T3"/>
                </a:cxn>
                <a:cxn ang="0">
                  <a:pos x="T4" y="T5"/>
                </a:cxn>
                <a:cxn ang="0">
                  <a:pos x="T6" y="T7"/>
                </a:cxn>
                <a:cxn ang="0">
                  <a:pos x="T8" y="T9"/>
                </a:cxn>
                <a:cxn ang="0">
                  <a:pos x="T10" y="T11"/>
                </a:cxn>
                <a:cxn ang="0">
                  <a:pos x="T12" y="T13"/>
                </a:cxn>
              </a:cxnLst>
              <a:rect l="0" t="0" r="r" b="b"/>
              <a:pathLst>
                <a:path w="62" h="32">
                  <a:moveTo>
                    <a:pt x="31" y="31"/>
                  </a:moveTo>
                  <a:lnTo>
                    <a:pt x="31" y="31"/>
                  </a:lnTo>
                  <a:lnTo>
                    <a:pt x="31" y="31"/>
                  </a:lnTo>
                  <a:lnTo>
                    <a:pt x="31" y="31"/>
                  </a:lnTo>
                  <a:cubicBezTo>
                    <a:pt x="31" y="31"/>
                    <a:pt x="31" y="0"/>
                    <a:pt x="61" y="0"/>
                  </a:cubicBezTo>
                  <a:cubicBezTo>
                    <a:pt x="31" y="0"/>
                    <a:pt x="31" y="0"/>
                    <a:pt x="0" y="0"/>
                  </a:cubicBezTo>
                  <a:lnTo>
                    <a:pt x="31"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6" name="Freeform 208"/>
            <p:cNvSpPr>
              <a:spLocks noChangeArrowheads="1"/>
            </p:cNvSpPr>
            <p:nvPr/>
          </p:nvSpPr>
          <p:spPr bwMode="auto">
            <a:xfrm>
              <a:off x="1793875" y="787400"/>
              <a:ext cx="134938" cy="44450"/>
            </a:xfrm>
            <a:custGeom>
              <a:avLst/>
              <a:gdLst>
                <a:gd name="T0" fmla="*/ 0 w 373"/>
                <a:gd name="T1" fmla="*/ 62 h 125"/>
                <a:gd name="T2" fmla="*/ 0 w 373"/>
                <a:gd name="T3" fmla="*/ 62 h 125"/>
                <a:gd name="T4" fmla="*/ 31 w 373"/>
                <a:gd name="T5" fmla="*/ 62 h 125"/>
                <a:gd name="T6" fmla="*/ 62 w 373"/>
                <a:gd name="T7" fmla="*/ 62 h 125"/>
                <a:gd name="T8" fmla="*/ 62 w 373"/>
                <a:gd name="T9" fmla="*/ 62 h 125"/>
                <a:gd name="T10" fmla="*/ 93 w 373"/>
                <a:gd name="T11" fmla="*/ 62 h 125"/>
                <a:gd name="T12" fmla="*/ 124 w 373"/>
                <a:gd name="T13" fmla="*/ 62 h 125"/>
                <a:gd name="T14" fmla="*/ 186 w 373"/>
                <a:gd name="T15" fmla="*/ 62 h 125"/>
                <a:gd name="T16" fmla="*/ 186 w 373"/>
                <a:gd name="T17" fmla="*/ 93 h 125"/>
                <a:gd name="T18" fmla="*/ 248 w 373"/>
                <a:gd name="T19" fmla="*/ 124 h 125"/>
                <a:gd name="T20" fmla="*/ 279 w 373"/>
                <a:gd name="T21" fmla="*/ 124 h 125"/>
                <a:gd name="T22" fmla="*/ 279 w 373"/>
                <a:gd name="T23" fmla="*/ 124 h 125"/>
                <a:gd name="T24" fmla="*/ 310 w 373"/>
                <a:gd name="T25" fmla="*/ 124 h 125"/>
                <a:gd name="T26" fmla="*/ 341 w 373"/>
                <a:gd name="T27" fmla="*/ 124 h 125"/>
                <a:gd name="T28" fmla="*/ 372 w 373"/>
                <a:gd name="T29" fmla="*/ 93 h 125"/>
                <a:gd name="T30" fmla="*/ 372 w 373"/>
                <a:gd name="T31" fmla="*/ 93 h 125"/>
                <a:gd name="T32" fmla="*/ 372 w 373"/>
                <a:gd name="T33" fmla="*/ 93 h 125"/>
                <a:gd name="T34" fmla="*/ 372 w 373"/>
                <a:gd name="T35" fmla="*/ 93 h 125"/>
                <a:gd name="T36" fmla="*/ 341 w 373"/>
                <a:gd name="T37" fmla="*/ 93 h 125"/>
                <a:gd name="T38" fmla="*/ 310 w 373"/>
                <a:gd name="T39" fmla="*/ 62 h 125"/>
                <a:gd name="T40" fmla="*/ 310 w 373"/>
                <a:gd name="T41" fmla="*/ 62 h 125"/>
                <a:gd name="T42" fmla="*/ 279 w 373"/>
                <a:gd name="T43" fmla="*/ 62 h 125"/>
                <a:gd name="T44" fmla="*/ 279 w 373"/>
                <a:gd name="T45" fmla="*/ 62 h 125"/>
                <a:gd name="T46" fmla="*/ 248 w 373"/>
                <a:gd name="T47" fmla="*/ 31 h 125"/>
                <a:gd name="T48" fmla="*/ 248 w 373"/>
                <a:gd name="T49" fmla="*/ 31 h 125"/>
                <a:gd name="T50" fmla="*/ 217 w 373"/>
                <a:gd name="T51" fmla="*/ 31 h 125"/>
                <a:gd name="T52" fmla="*/ 186 w 373"/>
                <a:gd name="T53" fmla="*/ 31 h 125"/>
                <a:gd name="T54" fmla="*/ 155 w 373"/>
                <a:gd name="T55" fmla="*/ 31 h 125"/>
                <a:gd name="T56" fmla="*/ 124 w 373"/>
                <a:gd name="T57" fmla="*/ 0 h 125"/>
                <a:gd name="T58" fmla="*/ 93 w 373"/>
                <a:gd name="T59" fmla="*/ 0 h 125"/>
                <a:gd name="T60" fmla="*/ 93 w 373"/>
                <a:gd name="T61" fmla="*/ 0 h 125"/>
                <a:gd name="T62" fmla="*/ 62 w 373"/>
                <a:gd name="T63" fmla="*/ 0 h 125"/>
                <a:gd name="T64" fmla="*/ 31 w 373"/>
                <a:gd name="T65" fmla="*/ 0 h 125"/>
                <a:gd name="T66" fmla="*/ 0 w 373"/>
                <a:gd name="T67" fmla="*/ 0 h 125"/>
                <a:gd name="T68" fmla="*/ 0 w 373"/>
                <a:gd name="T69" fmla="*/ 0 h 125"/>
                <a:gd name="T70" fmla="*/ 0 w 373"/>
                <a:gd name="T71" fmla="*/ 31 h 125"/>
                <a:gd name="T72" fmla="*/ 0 w 373"/>
                <a:gd name="T73"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3" h="125">
                  <a:moveTo>
                    <a:pt x="0" y="62"/>
                  </a:moveTo>
                  <a:lnTo>
                    <a:pt x="0" y="62"/>
                  </a:lnTo>
                  <a:cubicBezTo>
                    <a:pt x="0" y="62"/>
                    <a:pt x="0" y="62"/>
                    <a:pt x="31" y="62"/>
                  </a:cubicBezTo>
                  <a:cubicBezTo>
                    <a:pt x="31" y="62"/>
                    <a:pt x="31" y="62"/>
                    <a:pt x="62" y="62"/>
                  </a:cubicBezTo>
                  <a:lnTo>
                    <a:pt x="62" y="62"/>
                  </a:lnTo>
                  <a:lnTo>
                    <a:pt x="93" y="62"/>
                  </a:lnTo>
                  <a:cubicBezTo>
                    <a:pt x="93" y="62"/>
                    <a:pt x="93" y="62"/>
                    <a:pt x="124" y="62"/>
                  </a:cubicBezTo>
                  <a:cubicBezTo>
                    <a:pt x="155" y="62"/>
                    <a:pt x="155" y="62"/>
                    <a:pt x="186" y="62"/>
                  </a:cubicBezTo>
                  <a:lnTo>
                    <a:pt x="186" y="93"/>
                  </a:lnTo>
                  <a:cubicBezTo>
                    <a:pt x="248" y="124"/>
                    <a:pt x="248" y="124"/>
                    <a:pt x="248" y="124"/>
                  </a:cubicBezTo>
                  <a:cubicBezTo>
                    <a:pt x="248" y="124"/>
                    <a:pt x="248" y="124"/>
                    <a:pt x="279" y="124"/>
                  </a:cubicBezTo>
                  <a:lnTo>
                    <a:pt x="279" y="124"/>
                  </a:lnTo>
                  <a:lnTo>
                    <a:pt x="310" y="124"/>
                  </a:lnTo>
                  <a:cubicBezTo>
                    <a:pt x="341" y="124"/>
                    <a:pt x="341" y="124"/>
                    <a:pt x="341" y="124"/>
                  </a:cubicBezTo>
                  <a:cubicBezTo>
                    <a:pt x="372" y="124"/>
                    <a:pt x="372" y="93"/>
                    <a:pt x="372" y="93"/>
                  </a:cubicBezTo>
                  <a:lnTo>
                    <a:pt x="372" y="93"/>
                  </a:lnTo>
                  <a:lnTo>
                    <a:pt x="372" y="93"/>
                  </a:lnTo>
                  <a:lnTo>
                    <a:pt x="372" y="93"/>
                  </a:lnTo>
                  <a:cubicBezTo>
                    <a:pt x="341" y="93"/>
                    <a:pt x="341" y="93"/>
                    <a:pt x="341" y="93"/>
                  </a:cubicBezTo>
                  <a:cubicBezTo>
                    <a:pt x="310" y="93"/>
                    <a:pt x="310" y="62"/>
                    <a:pt x="310" y="62"/>
                  </a:cubicBezTo>
                  <a:lnTo>
                    <a:pt x="310" y="62"/>
                  </a:lnTo>
                  <a:cubicBezTo>
                    <a:pt x="310" y="62"/>
                    <a:pt x="310" y="62"/>
                    <a:pt x="279" y="62"/>
                  </a:cubicBezTo>
                  <a:lnTo>
                    <a:pt x="279" y="62"/>
                  </a:lnTo>
                  <a:cubicBezTo>
                    <a:pt x="248" y="31"/>
                    <a:pt x="248" y="31"/>
                    <a:pt x="248" y="31"/>
                  </a:cubicBezTo>
                  <a:lnTo>
                    <a:pt x="248" y="31"/>
                  </a:lnTo>
                  <a:cubicBezTo>
                    <a:pt x="217" y="31"/>
                    <a:pt x="217" y="31"/>
                    <a:pt x="217" y="31"/>
                  </a:cubicBezTo>
                  <a:cubicBezTo>
                    <a:pt x="186" y="31"/>
                    <a:pt x="186" y="31"/>
                    <a:pt x="186" y="31"/>
                  </a:cubicBezTo>
                  <a:lnTo>
                    <a:pt x="155" y="31"/>
                  </a:lnTo>
                  <a:cubicBezTo>
                    <a:pt x="124" y="31"/>
                    <a:pt x="124" y="0"/>
                    <a:pt x="124" y="0"/>
                  </a:cubicBezTo>
                  <a:cubicBezTo>
                    <a:pt x="124" y="0"/>
                    <a:pt x="124" y="0"/>
                    <a:pt x="93" y="0"/>
                  </a:cubicBezTo>
                  <a:lnTo>
                    <a:pt x="93" y="0"/>
                  </a:lnTo>
                  <a:cubicBezTo>
                    <a:pt x="62" y="0"/>
                    <a:pt x="62" y="0"/>
                    <a:pt x="62" y="0"/>
                  </a:cubicBezTo>
                  <a:lnTo>
                    <a:pt x="31" y="0"/>
                  </a:lnTo>
                  <a:lnTo>
                    <a:pt x="0" y="0"/>
                  </a:lnTo>
                  <a:lnTo>
                    <a:pt x="0" y="0"/>
                  </a:lnTo>
                  <a:lnTo>
                    <a:pt x="0" y="31"/>
                  </a:ln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7" name="Freeform 209"/>
            <p:cNvSpPr>
              <a:spLocks noChangeArrowheads="1"/>
            </p:cNvSpPr>
            <p:nvPr/>
          </p:nvSpPr>
          <p:spPr bwMode="auto">
            <a:xfrm>
              <a:off x="1827213" y="831850"/>
              <a:ext cx="44450" cy="11113"/>
            </a:xfrm>
            <a:custGeom>
              <a:avLst/>
              <a:gdLst>
                <a:gd name="T0" fmla="*/ 62 w 125"/>
                <a:gd name="T1" fmla="*/ 0 h 32"/>
                <a:gd name="T2" fmla="*/ 62 w 125"/>
                <a:gd name="T3" fmla="*/ 0 h 32"/>
                <a:gd name="T4" fmla="*/ 62 w 125"/>
                <a:gd name="T5" fmla="*/ 0 h 32"/>
                <a:gd name="T6" fmla="*/ 0 w 125"/>
                <a:gd name="T7" fmla="*/ 0 h 32"/>
                <a:gd name="T8" fmla="*/ 0 w 125"/>
                <a:gd name="T9" fmla="*/ 0 h 32"/>
                <a:gd name="T10" fmla="*/ 0 w 125"/>
                <a:gd name="T11" fmla="*/ 31 h 32"/>
                <a:gd name="T12" fmla="*/ 31 w 125"/>
                <a:gd name="T13" fmla="*/ 31 h 32"/>
                <a:gd name="T14" fmla="*/ 62 w 125"/>
                <a:gd name="T15" fmla="*/ 31 h 32"/>
                <a:gd name="T16" fmla="*/ 93 w 125"/>
                <a:gd name="T17" fmla="*/ 31 h 32"/>
                <a:gd name="T18" fmla="*/ 124 w 125"/>
                <a:gd name="T19" fmla="*/ 31 h 32"/>
                <a:gd name="T20" fmla="*/ 93 w 125"/>
                <a:gd name="T21" fmla="*/ 0 h 32"/>
                <a:gd name="T22" fmla="*/ 62 w 125"/>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32">
                  <a:moveTo>
                    <a:pt x="62" y="0"/>
                  </a:moveTo>
                  <a:lnTo>
                    <a:pt x="62" y="0"/>
                  </a:lnTo>
                  <a:lnTo>
                    <a:pt x="62" y="0"/>
                  </a:lnTo>
                  <a:cubicBezTo>
                    <a:pt x="62" y="0"/>
                    <a:pt x="31" y="0"/>
                    <a:pt x="0" y="0"/>
                  </a:cubicBezTo>
                  <a:lnTo>
                    <a:pt x="0" y="0"/>
                  </a:lnTo>
                  <a:lnTo>
                    <a:pt x="0" y="31"/>
                  </a:lnTo>
                  <a:lnTo>
                    <a:pt x="31" y="31"/>
                  </a:lnTo>
                  <a:lnTo>
                    <a:pt x="62" y="31"/>
                  </a:lnTo>
                  <a:lnTo>
                    <a:pt x="93" y="31"/>
                  </a:lnTo>
                  <a:cubicBezTo>
                    <a:pt x="93" y="31"/>
                    <a:pt x="93" y="31"/>
                    <a:pt x="124" y="31"/>
                  </a:cubicBezTo>
                  <a:cubicBezTo>
                    <a:pt x="93" y="0"/>
                    <a:pt x="93" y="0"/>
                    <a:pt x="93" y="0"/>
                  </a:cubicBezTo>
                  <a:cubicBezTo>
                    <a:pt x="93" y="0"/>
                    <a:pt x="93" y="0"/>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8" name="Freeform 210"/>
            <p:cNvSpPr>
              <a:spLocks noChangeArrowheads="1"/>
            </p:cNvSpPr>
            <p:nvPr/>
          </p:nvSpPr>
          <p:spPr bwMode="auto">
            <a:xfrm>
              <a:off x="2117725" y="1155700"/>
              <a:ext cx="33338" cy="1588"/>
            </a:xfrm>
            <a:custGeom>
              <a:avLst/>
              <a:gdLst>
                <a:gd name="T0" fmla="*/ 31 w 94"/>
                <a:gd name="T1" fmla="*/ 0 h 1"/>
                <a:gd name="T2" fmla="*/ 31 w 94"/>
                <a:gd name="T3" fmla="*/ 0 h 1"/>
                <a:gd name="T4" fmla="*/ 0 w 94"/>
                <a:gd name="T5" fmla="*/ 0 h 1"/>
                <a:gd name="T6" fmla="*/ 31 w 94"/>
                <a:gd name="T7" fmla="*/ 0 h 1"/>
                <a:gd name="T8" fmla="*/ 31 w 94"/>
                <a:gd name="T9" fmla="*/ 0 h 1"/>
                <a:gd name="T10" fmla="*/ 62 w 94"/>
                <a:gd name="T11" fmla="*/ 0 h 1"/>
                <a:gd name="T12" fmla="*/ 93 w 94"/>
                <a:gd name="T13" fmla="*/ 0 h 1"/>
                <a:gd name="T14" fmla="*/ 93 w 94"/>
                <a:gd name="T15" fmla="*/ 0 h 1"/>
                <a:gd name="T16" fmla="*/ 93 w 94"/>
                <a:gd name="T17" fmla="*/ 0 h 1"/>
                <a:gd name="T18" fmla="*/ 93 w 94"/>
                <a:gd name="T19" fmla="*/ 0 h 1"/>
                <a:gd name="T20" fmla="*/ 31 w 94"/>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
                  <a:moveTo>
                    <a:pt x="31" y="0"/>
                  </a:moveTo>
                  <a:lnTo>
                    <a:pt x="31" y="0"/>
                  </a:lnTo>
                  <a:lnTo>
                    <a:pt x="0" y="0"/>
                  </a:lnTo>
                  <a:lnTo>
                    <a:pt x="31" y="0"/>
                  </a:lnTo>
                  <a:lnTo>
                    <a:pt x="31" y="0"/>
                  </a:lnTo>
                  <a:lnTo>
                    <a:pt x="62" y="0"/>
                  </a:lnTo>
                  <a:lnTo>
                    <a:pt x="93" y="0"/>
                  </a:lnTo>
                  <a:lnTo>
                    <a:pt x="93" y="0"/>
                  </a:lnTo>
                  <a:lnTo>
                    <a:pt x="93" y="0"/>
                  </a:lnTo>
                  <a:lnTo>
                    <a:pt x="93" y="0"/>
                  </a:lnTo>
                  <a:lnTo>
                    <a:pt x="3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9" name="Freeform 211"/>
            <p:cNvSpPr>
              <a:spLocks noChangeArrowheads="1"/>
            </p:cNvSpPr>
            <p:nvPr/>
          </p:nvSpPr>
          <p:spPr bwMode="auto">
            <a:xfrm>
              <a:off x="2028825" y="2449513"/>
              <a:ext cx="22225" cy="11112"/>
            </a:xfrm>
            <a:custGeom>
              <a:avLst/>
              <a:gdLst>
                <a:gd name="T0" fmla="*/ 31 w 63"/>
                <a:gd name="T1" fmla="*/ 30 h 31"/>
                <a:gd name="T2" fmla="*/ 31 w 63"/>
                <a:gd name="T3" fmla="*/ 30 h 31"/>
                <a:gd name="T4" fmla="*/ 31 w 63"/>
                <a:gd name="T5" fmla="*/ 30 h 31"/>
                <a:gd name="T6" fmla="*/ 31 w 63"/>
                <a:gd name="T7" fmla="*/ 30 h 31"/>
                <a:gd name="T8" fmla="*/ 62 w 63"/>
                <a:gd name="T9" fmla="*/ 30 h 31"/>
                <a:gd name="T10" fmla="*/ 62 w 63"/>
                <a:gd name="T11" fmla="*/ 30 h 31"/>
                <a:gd name="T12" fmla="*/ 62 w 63"/>
                <a:gd name="T13" fmla="*/ 30 h 31"/>
                <a:gd name="T14" fmla="*/ 62 w 63"/>
                <a:gd name="T15" fmla="*/ 30 h 31"/>
                <a:gd name="T16" fmla="*/ 62 w 63"/>
                <a:gd name="T17" fmla="*/ 30 h 31"/>
                <a:gd name="T18" fmla="*/ 31 w 63"/>
                <a:gd name="T19" fmla="*/ 0 h 31"/>
                <a:gd name="T20" fmla="*/ 31 w 63"/>
                <a:gd name="T21" fmla="*/ 0 h 31"/>
                <a:gd name="T22" fmla="*/ 31 w 63"/>
                <a:gd name="T23" fmla="*/ 0 h 31"/>
                <a:gd name="T24" fmla="*/ 0 w 63"/>
                <a:gd name="T25" fmla="*/ 0 h 31"/>
                <a:gd name="T26" fmla="*/ 0 w 63"/>
                <a:gd name="T27" fmla="*/ 0 h 31"/>
                <a:gd name="T28" fmla="*/ 0 w 63"/>
                <a:gd name="T29" fmla="*/ 0 h 31"/>
                <a:gd name="T30" fmla="*/ 0 w 63"/>
                <a:gd name="T31" fmla="*/ 30 h 31"/>
                <a:gd name="T32" fmla="*/ 31 w 63"/>
                <a:gd name="T33"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31" y="30"/>
                  </a:moveTo>
                  <a:lnTo>
                    <a:pt x="31" y="30"/>
                  </a:lnTo>
                  <a:lnTo>
                    <a:pt x="31" y="30"/>
                  </a:lnTo>
                  <a:lnTo>
                    <a:pt x="31" y="30"/>
                  </a:lnTo>
                  <a:cubicBezTo>
                    <a:pt x="62" y="30"/>
                    <a:pt x="62" y="30"/>
                    <a:pt x="62" y="30"/>
                  </a:cubicBezTo>
                  <a:lnTo>
                    <a:pt x="62" y="30"/>
                  </a:lnTo>
                  <a:lnTo>
                    <a:pt x="62" y="30"/>
                  </a:lnTo>
                  <a:lnTo>
                    <a:pt x="62" y="30"/>
                  </a:lnTo>
                  <a:lnTo>
                    <a:pt x="62" y="30"/>
                  </a:lnTo>
                  <a:cubicBezTo>
                    <a:pt x="62" y="30"/>
                    <a:pt x="62" y="30"/>
                    <a:pt x="31" y="0"/>
                  </a:cubicBezTo>
                  <a:lnTo>
                    <a:pt x="31" y="0"/>
                  </a:lnTo>
                  <a:lnTo>
                    <a:pt x="31" y="0"/>
                  </a:lnTo>
                  <a:lnTo>
                    <a:pt x="0" y="0"/>
                  </a:lnTo>
                  <a:lnTo>
                    <a:pt x="0" y="0"/>
                  </a:lnTo>
                  <a:lnTo>
                    <a:pt x="0" y="0"/>
                  </a:lnTo>
                  <a:cubicBezTo>
                    <a:pt x="0" y="0"/>
                    <a:pt x="0" y="0"/>
                    <a:pt x="0" y="30"/>
                  </a:cubicBezTo>
                  <a:lnTo>
                    <a:pt x="31"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0" name="Freeform 212"/>
            <p:cNvSpPr>
              <a:spLocks noChangeArrowheads="1"/>
            </p:cNvSpPr>
            <p:nvPr/>
          </p:nvSpPr>
          <p:spPr bwMode="auto">
            <a:xfrm>
              <a:off x="1962150" y="2405063"/>
              <a:ext cx="44450" cy="44450"/>
            </a:xfrm>
            <a:custGeom>
              <a:avLst/>
              <a:gdLst>
                <a:gd name="T0" fmla="*/ 93 w 125"/>
                <a:gd name="T1" fmla="*/ 30 h 125"/>
                <a:gd name="T2" fmla="*/ 93 w 125"/>
                <a:gd name="T3" fmla="*/ 30 h 125"/>
                <a:gd name="T4" fmla="*/ 62 w 125"/>
                <a:gd name="T5" fmla="*/ 30 h 125"/>
                <a:gd name="T6" fmla="*/ 62 w 125"/>
                <a:gd name="T7" fmla="*/ 0 h 125"/>
                <a:gd name="T8" fmla="*/ 31 w 125"/>
                <a:gd name="T9" fmla="*/ 0 h 125"/>
                <a:gd name="T10" fmla="*/ 31 w 125"/>
                <a:gd name="T11" fmla="*/ 0 h 125"/>
                <a:gd name="T12" fmla="*/ 0 w 125"/>
                <a:gd name="T13" fmla="*/ 0 h 125"/>
                <a:gd name="T14" fmla="*/ 0 w 125"/>
                <a:gd name="T15" fmla="*/ 0 h 125"/>
                <a:gd name="T16" fmla="*/ 31 w 125"/>
                <a:gd name="T17" fmla="*/ 30 h 125"/>
                <a:gd name="T18" fmla="*/ 93 w 125"/>
                <a:gd name="T19" fmla="*/ 61 h 125"/>
                <a:gd name="T20" fmla="*/ 93 w 125"/>
                <a:gd name="T21" fmla="*/ 61 h 125"/>
                <a:gd name="T22" fmla="*/ 93 w 125"/>
                <a:gd name="T23" fmla="*/ 61 h 125"/>
                <a:gd name="T24" fmla="*/ 124 w 125"/>
                <a:gd name="T25" fmla="*/ 92 h 125"/>
                <a:gd name="T26" fmla="*/ 124 w 125"/>
                <a:gd name="T27" fmla="*/ 124 h 125"/>
                <a:gd name="T28" fmla="*/ 124 w 125"/>
                <a:gd name="T29" fmla="*/ 124 h 125"/>
                <a:gd name="T30" fmla="*/ 124 w 125"/>
                <a:gd name="T31" fmla="*/ 92 h 125"/>
                <a:gd name="T32" fmla="*/ 124 w 125"/>
                <a:gd name="T33" fmla="*/ 92 h 125"/>
                <a:gd name="T34" fmla="*/ 124 w 125"/>
                <a:gd name="T35" fmla="*/ 61 h 125"/>
                <a:gd name="T36" fmla="*/ 124 w 125"/>
                <a:gd name="T37" fmla="*/ 61 h 125"/>
                <a:gd name="T38" fmla="*/ 124 w 125"/>
                <a:gd name="T39" fmla="*/ 61 h 125"/>
                <a:gd name="T40" fmla="*/ 124 w 125"/>
                <a:gd name="T41" fmla="*/ 61 h 125"/>
                <a:gd name="T42" fmla="*/ 93 w 125"/>
                <a:gd name="T43" fmla="*/ 3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125">
                  <a:moveTo>
                    <a:pt x="93" y="30"/>
                  </a:moveTo>
                  <a:lnTo>
                    <a:pt x="93" y="30"/>
                  </a:lnTo>
                  <a:cubicBezTo>
                    <a:pt x="93" y="30"/>
                    <a:pt x="93" y="30"/>
                    <a:pt x="62" y="30"/>
                  </a:cubicBezTo>
                  <a:lnTo>
                    <a:pt x="62" y="0"/>
                  </a:lnTo>
                  <a:lnTo>
                    <a:pt x="31" y="0"/>
                  </a:lnTo>
                  <a:lnTo>
                    <a:pt x="31" y="0"/>
                  </a:lnTo>
                  <a:cubicBezTo>
                    <a:pt x="31" y="0"/>
                    <a:pt x="31" y="0"/>
                    <a:pt x="0" y="0"/>
                  </a:cubicBezTo>
                  <a:lnTo>
                    <a:pt x="0" y="0"/>
                  </a:lnTo>
                  <a:lnTo>
                    <a:pt x="31" y="30"/>
                  </a:lnTo>
                  <a:cubicBezTo>
                    <a:pt x="31" y="30"/>
                    <a:pt x="62" y="61"/>
                    <a:pt x="93" y="61"/>
                  </a:cubicBezTo>
                  <a:lnTo>
                    <a:pt x="93" y="61"/>
                  </a:lnTo>
                  <a:lnTo>
                    <a:pt x="93" y="61"/>
                  </a:lnTo>
                  <a:lnTo>
                    <a:pt x="124" y="92"/>
                  </a:lnTo>
                  <a:cubicBezTo>
                    <a:pt x="124" y="124"/>
                    <a:pt x="124" y="124"/>
                    <a:pt x="124" y="124"/>
                  </a:cubicBezTo>
                  <a:lnTo>
                    <a:pt x="124" y="124"/>
                  </a:lnTo>
                  <a:cubicBezTo>
                    <a:pt x="124" y="92"/>
                    <a:pt x="124" y="92"/>
                    <a:pt x="124" y="92"/>
                  </a:cubicBezTo>
                  <a:lnTo>
                    <a:pt x="124" y="92"/>
                  </a:lnTo>
                  <a:cubicBezTo>
                    <a:pt x="124" y="92"/>
                    <a:pt x="124" y="92"/>
                    <a:pt x="124" y="61"/>
                  </a:cubicBezTo>
                  <a:lnTo>
                    <a:pt x="124" y="61"/>
                  </a:lnTo>
                  <a:lnTo>
                    <a:pt x="124" y="61"/>
                  </a:lnTo>
                  <a:lnTo>
                    <a:pt x="124" y="61"/>
                  </a:lnTo>
                  <a:lnTo>
                    <a:pt x="93"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1" name="Freeform 213"/>
            <p:cNvSpPr>
              <a:spLocks noChangeArrowheads="1"/>
            </p:cNvSpPr>
            <p:nvPr/>
          </p:nvSpPr>
          <p:spPr bwMode="auto">
            <a:xfrm>
              <a:off x="1192213" y="1535113"/>
              <a:ext cx="1127125" cy="525462"/>
            </a:xfrm>
            <a:custGeom>
              <a:avLst/>
              <a:gdLst>
                <a:gd name="T0" fmla="*/ 3099 w 3132"/>
                <a:gd name="T1" fmla="*/ 154 h 1458"/>
                <a:gd name="T2" fmla="*/ 3099 w 3132"/>
                <a:gd name="T3" fmla="*/ 93 h 1458"/>
                <a:gd name="T4" fmla="*/ 3038 w 3132"/>
                <a:gd name="T5" fmla="*/ 93 h 1458"/>
                <a:gd name="T6" fmla="*/ 3007 w 3132"/>
                <a:gd name="T7" fmla="*/ 154 h 1458"/>
                <a:gd name="T8" fmla="*/ 2914 w 3132"/>
                <a:gd name="T9" fmla="*/ 217 h 1458"/>
                <a:gd name="T10" fmla="*/ 2666 w 3132"/>
                <a:gd name="T11" fmla="*/ 278 h 1458"/>
                <a:gd name="T12" fmla="*/ 2510 w 3132"/>
                <a:gd name="T13" fmla="*/ 371 h 1458"/>
                <a:gd name="T14" fmla="*/ 2294 w 3132"/>
                <a:gd name="T15" fmla="*/ 465 h 1458"/>
                <a:gd name="T16" fmla="*/ 2232 w 3132"/>
                <a:gd name="T17" fmla="*/ 341 h 1458"/>
                <a:gd name="T18" fmla="*/ 2201 w 3132"/>
                <a:gd name="T19" fmla="*/ 186 h 1458"/>
                <a:gd name="T20" fmla="*/ 2139 w 3132"/>
                <a:gd name="T21" fmla="*/ 248 h 1458"/>
                <a:gd name="T22" fmla="*/ 2046 w 3132"/>
                <a:gd name="T23" fmla="*/ 371 h 1458"/>
                <a:gd name="T24" fmla="*/ 2077 w 3132"/>
                <a:gd name="T25" fmla="*/ 154 h 1458"/>
                <a:gd name="T26" fmla="*/ 1891 w 3132"/>
                <a:gd name="T27" fmla="*/ 186 h 1458"/>
                <a:gd name="T28" fmla="*/ 1798 w 3132"/>
                <a:gd name="T29" fmla="*/ 93 h 1458"/>
                <a:gd name="T30" fmla="*/ 1829 w 3132"/>
                <a:gd name="T31" fmla="*/ 62 h 1458"/>
                <a:gd name="T32" fmla="*/ 1705 w 3132"/>
                <a:gd name="T33" fmla="*/ 30 h 1458"/>
                <a:gd name="T34" fmla="*/ 1612 w 3132"/>
                <a:gd name="T35" fmla="*/ 0 h 1458"/>
                <a:gd name="T36" fmla="*/ 124 w 3132"/>
                <a:gd name="T37" fmla="*/ 0 h 1458"/>
                <a:gd name="T38" fmla="*/ 93 w 3132"/>
                <a:gd name="T39" fmla="*/ 93 h 1458"/>
                <a:gd name="T40" fmla="*/ 32 w 3132"/>
                <a:gd name="T41" fmla="*/ 30 h 1458"/>
                <a:gd name="T42" fmla="*/ 32 w 3132"/>
                <a:gd name="T43" fmla="*/ 93 h 1458"/>
                <a:gd name="T44" fmla="*/ 32 w 3132"/>
                <a:gd name="T45" fmla="*/ 248 h 1458"/>
                <a:gd name="T46" fmla="*/ 0 w 3132"/>
                <a:gd name="T47" fmla="*/ 402 h 1458"/>
                <a:gd name="T48" fmla="*/ 32 w 3132"/>
                <a:gd name="T49" fmla="*/ 558 h 1458"/>
                <a:gd name="T50" fmla="*/ 93 w 3132"/>
                <a:gd name="T51" fmla="*/ 650 h 1458"/>
                <a:gd name="T52" fmla="*/ 186 w 3132"/>
                <a:gd name="T53" fmla="*/ 650 h 1458"/>
                <a:gd name="T54" fmla="*/ 217 w 3132"/>
                <a:gd name="T55" fmla="*/ 867 h 1458"/>
                <a:gd name="T56" fmla="*/ 310 w 3132"/>
                <a:gd name="T57" fmla="*/ 898 h 1458"/>
                <a:gd name="T58" fmla="*/ 465 w 3132"/>
                <a:gd name="T59" fmla="*/ 991 h 1458"/>
                <a:gd name="T60" fmla="*/ 496 w 3132"/>
                <a:gd name="T61" fmla="*/ 961 h 1458"/>
                <a:gd name="T62" fmla="*/ 589 w 3132"/>
                <a:gd name="T63" fmla="*/ 991 h 1458"/>
                <a:gd name="T64" fmla="*/ 837 w 3132"/>
                <a:gd name="T65" fmla="*/ 1085 h 1458"/>
                <a:gd name="T66" fmla="*/ 930 w 3132"/>
                <a:gd name="T67" fmla="*/ 1022 h 1458"/>
                <a:gd name="T68" fmla="*/ 1116 w 3132"/>
                <a:gd name="T69" fmla="*/ 1178 h 1458"/>
                <a:gd name="T70" fmla="*/ 1147 w 3132"/>
                <a:gd name="T71" fmla="*/ 1209 h 1458"/>
                <a:gd name="T72" fmla="*/ 1271 w 3132"/>
                <a:gd name="T73" fmla="*/ 1178 h 1458"/>
                <a:gd name="T74" fmla="*/ 1395 w 3132"/>
                <a:gd name="T75" fmla="*/ 1363 h 1458"/>
                <a:gd name="T76" fmla="*/ 1426 w 3132"/>
                <a:gd name="T77" fmla="*/ 1394 h 1458"/>
                <a:gd name="T78" fmla="*/ 1519 w 3132"/>
                <a:gd name="T79" fmla="*/ 1270 h 1458"/>
                <a:gd name="T80" fmla="*/ 1705 w 3132"/>
                <a:gd name="T81" fmla="*/ 1178 h 1458"/>
                <a:gd name="T82" fmla="*/ 2015 w 3132"/>
                <a:gd name="T83" fmla="*/ 1146 h 1458"/>
                <a:gd name="T84" fmla="*/ 2108 w 3132"/>
                <a:gd name="T85" fmla="*/ 1146 h 1458"/>
                <a:gd name="T86" fmla="*/ 2170 w 3132"/>
                <a:gd name="T87" fmla="*/ 1178 h 1458"/>
                <a:gd name="T88" fmla="*/ 2294 w 3132"/>
                <a:gd name="T89" fmla="*/ 1209 h 1458"/>
                <a:gd name="T90" fmla="*/ 2325 w 3132"/>
                <a:gd name="T91" fmla="*/ 1333 h 1458"/>
                <a:gd name="T92" fmla="*/ 2418 w 3132"/>
                <a:gd name="T93" fmla="*/ 1457 h 1458"/>
                <a:gd name="T94" fmla="*/ 2356 w 3132"/>
                <a:gd name="T95" fmla="*/ 1178 h 1458"/>
                <a:gd name="T96" fmla="*/ 2510 w 3132"/>
                <a:gd name="T97" fmla="*/ 930 h 1458"/>
                <a:gd name="T98" fmla="*/ 2604 w 3132"/>
                <a:gd name="T99" fmla="*/ 837 h 1458"/>
                <a:gd name="T100" fmla="*/ 2604 w 3132"/>
                <a:gd name="T101" fmla="*/ 743 h 1458"/>
                <a:gd name="T102" fmla="*/ 2573 w 3132"/>
                <a:gd name="T103" fmla="*/ 619 h 1458"/>
                <a:gd name="T104" fmla="*/ 2666 w 3132"/>
                <a:gd name="T105" fmla="*/ 526 h 1458"/>
                <a:gd name="T106" fmla="*/ 2759 w 3132"/>
                <a:gd name="T107" fmla="*/ 526 h 1458"/>
                <a:gd name="T108" fmla="*/ 2759 w 3132"/>
                <a:gd name="T109" fmla="*/ 465 h 1458"/>
                <a:gd name="T110" fmla="*/ 2914 w 3132"/>
                <a:gd name="T111" fmla="*/ 434 h 1458"/>
                <a:gd name="T112" fmla="*/ 2975 w 3132"/>
                <a:gd name="T113" fmla="*/ 278 h 1458"/>
                <a:gd name="T114" fmla="*/ 3069 w 3132"/>
                <a:gd name="T115" fmla="*/ 217 h 1458"/>
                <a:gd name="T116" fmla="*/ 3131 w 3132"/>
                <a:gd name="T117" fmla="*/ 217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2" h="1458">
                  <a:moveTo>
                    <a:pt x="3099" y="217"/>
                  </a:moveTo>
                  <a:lnTo>
                    <a:pt x="3099" y="217"/>
                  </a:lnTo>
                  <a:lnTo>
                    <a:pt x="3099" y="186"/>
                  </a:lnTo>
                  <a:cubicBezTo>
                    <a:pt x="3099" y="186"/>
                    <a:pt x="3099" y="186"/>
                    <a:pt x="3099" y="154"/>
                  </a:cubicBezTo>
                  <a:lnTo>
                    <a:pt x="3099" y="154"/>
                  </a:lnTo>
                  <a:lnTo>
                    <a:pt x="3099" y="124"/>
                  </a:lnTo>
                  <a:cubicBezTo>
                    <a:pt x="3099" y="124"/>
                    <a:pt x="3099" y="124"/>
                    <a:pt x="3099" y="93"/>
                  </a:cubicBezTo>
                  <a:lnTo>
                    <a:pt x="3099" y="93"/>
                  </a:lnTo>
                  <a:lnTo>
                    <a:pt x="3099" y="93"/>
                  </a:lnTo>
                  <a:lnTo>
                    <a:pt x="3099" y="93"/>
                  </a:lnTo>
                  <a:lnTo>
                    <a:pt x="3069" y="93"/>
                  </a:lnTo>
                  <a:lnTo>
                    <a:pt x="3069" y="93"/>
                  </a:lnTo>
                  <a:lnTo>
                    <a:pt x="3038" y="93"/>
                  </a:lnTo>
                  <a:lnTo>
                    <a:pt x="3038" y="93"/>
                  </a:lnTo>
                  <a:lnTo>
                    <a:pt x="3038" y="93"/>
                  </a:lnTo>
                  <a:lnTo>
                    <a:pt x="3038" y="93"/>
                  </a:lnTo>
                  <a:cubicBezTo>
                    <a:pt x="3038" y="93"/>
                    <a:pt x="3038" y="124"/>
                    <a:pt x="3007" y="124"/>
                  </a:cubicBezTo>
                  <a:lnTo>
                    <a:pt x="3007" y="124"/>
                  </a:lnTo>
                  <a:lnTo>
                    <a:pt x="3007" y="124"/>
                  </a:lnTo>
                  <a:cubicBezTo>
                    <a:pt x="3007" y="124"/>
                    <a:pt x="3007" y="124"/>
                    <a:pt x="3007" y="154"/>
                  </a:cubicBezTo>
                  <a:lnTo>
                    <a:pt x="3007" y="154"/>
                  </a:lnTo>
                  <a:lnTo>
                    <a:pt x="2975" y="217"/>
                  </a:lnTo>
                  <a:lnTo>
                    <a:pt x="2975" y="217"/>
                  </a:lnTo>
                  <a:cubicBezTo>
                    <a:pt x="2945" y="217"/>
                    <a:pt x="2945" y="217"/>
                    <a:pt x="2945" y="217"/>
                  </a:cubicBezTo>
                  <a:cubicBezTo>
                    <a:pt x="2945" y="217"/>
                    <a:pt x="2945" y="217"/>
                    <a:pt x="2914" y="217"/>
                  </a:cubicBezTo>
                  <a:cubicBezTo>
                    <a:pt x="2914" y="248"/>
                    <a:pt x="2914" y="248"/>
                    <a:pt x="2883" y="248"/>
                  </a:cubicBezTo>
                  <a:lnTo>
                    <a:pt x="2883" y="248"/>
                  </a:lnTo>
                  <a:cubicBezTo>
                    <a:pt x="2851" y="248"/>
                    <a:pt x="2821" y="248"/>
                    <a:pt x="2790" y="248"/>
                  </a:cubicBezTo>
                  <a:cubicBezTo>
                    <a:pt x="2759" y="248"/>
                    <a:pt x="2727" y="248"/>
                    <a:pt x="2727" y="248"/>
                  </a:cubicBezTo>
                  <a:cubicBezTo>
                    <a:pt x="2666" y="278"/>
                    <a:pt x="2666" y="278"/>
                    <a:pt x="2666" y="278"/>
                  </a:cubicBezTo>
                  <a:cubicBezTo>
                    <a:pt x="2666" y="310"/>
                    <a:pt x="2635" y="341"/>
                    <a:pt x="2635" y="341"/>
                  </a:cubicBezTo>
                  <a:cubicBezTo>
                    <a:pt x="2635" y="371"/>
                    <a:pt x="2635" y="371"/>
                    <a:pt x="2604" y="371"/>
                  </a:cubicBezTo>
                  <a:cubicBezTo>
                    <a:pt x="2573" y="371"/>
                    <a:pt x="2573" y="371"/>
                    <a:pt x="2573" y="371"/>
                  </a:cubicBezTo>
                  <a:cubicBezTo>
                    <a:pt x="2542" y="371"/>
                    <a:pt x="2542" y="371"/>
                    <a:pt x="2542" y="371"/>
                  </a:cubicBezTo>
                  <a:cubicBezTo>
                    <a:pt x="2542" y="371"/>
                    <a:pt x="2542" y="371"/>
                    <a:pt x="2510" y="371"/>
                  </a:cubicBezTo>
                  <a:cubicBezTo>
                    <a:pt x="2510" y="402"/>
                    <a:pt x="2510" y="402"/>
                    <a:pt x="2480" y="434"/>
                  </a:cubicBezTo>
                  <a:cubicBezTo>
                    <a:pt x="2449" y="434"/>
                    <a:pt x="2325" y="495"/>
                    <a:pt x="2325" y="495"/>
                  </a:cubicBezTo>
                  <a:lnTo>
                    <a:pt x="2325" y="495"/>
                  </a:lnTo>
                  <a:cubicBezTo>
                    <a:pt x="2294" y="495"/>
                    <a:pt x="2294" y="465"/>
                    <a:pt x="2294" y="465"/>
                  </a:cubicBezTo>
                  <a:lnTo>
                    <a:pt x="2294" y="465"/>
                  </a:lnTo>
                  <a:cubicBezTo>
                    <a:pt x="2263" y="465"/>
                    <a:pt x="2232" y="402"/>
                    <a:pt x="2232" y="402"/>
                  </a:cubicBezTo>
                  <a:cubicBezTo>
                    <a:pt x="2232" y="371"/>
                    <a:pt x="2232" y="371"/>
                    <a:pt x="2232" y="371"/>
                  </a:cubicBezTo>
                  <a:lnTo>
                    <a:pt x="2232" y="371"/>
                  </a:lnTo>
                  <a:lnTo>
                    <a:pt x="2263" y="341"/>
                  </a:lnTo>
                  <a:cubicBezTo>
                    <a:pt x="2263" y="341"/>
                    <a:pt x="2263" y="341"/>
                    <a:pt x="2232" y="341"/>
                  </a:cubicBezTo>
                  <a:lnTo>
                    <a:pt x="2232" y="341"/>
                  </a:lnTo>
                  <a:cubicBezTo>
                    <a:pt x="2201" y="310"/>
                    <a:pt x="2232" y="278"/>
                    <a:pt x="2232" y="278"/>
                  </a:cubicBezTo>
                  <a:cubicBezTo>
                    <a:pt x="2232" y="278"/>
                    <a:pt x="2232" y="278"/>
                    <a:pt x="2232" y="248"/>
                  </a:cubicBezTo>
                  <a:cubicBezTo>
                    <a:pt x="2232" y="248"/>
                    <a:pt x="2232" y="248"/>
                    <a:pt x="2232" y="217"/>
                  </a:cubicBezTo>
                  <a:cubicBezTo>
                    <a:pt x="2201" y="217"/>
                    <a:pt x="2201" y="217"/>
                    <a:pt x="2201" y="186"/>
                  </a:cubicBezTo>
                  <a:lnTo>
                    <a:pt x="2201" y="186"/>
                  </a:lnTo>
                  <a:cubicBezTo>
                    <a:pt x="2170" y="186"/>
                    <a:pt x="2170" y="217"/>
                    <a:pt x="2170" y="217"/>
                  </a:cubicBezTo>
                  <a:lnTo>
                    <a:pt x="2170" y="248"/>
                  </a:lnTo>
                  <a:cubicBezTo>
                    <a:pt x="2139" y="248"/>
                    <a:pt x="2139" y="248"/>
                    <a:pt x="2139" y="248"/>
                  </a:cubicBezTo>
                  <a:lnTo>
                    <a:pt x="2139" y="248"/>
                  </a:lnTo>
                  <a:lnTo>
                    <a:pt x="2139" y="278"/>
                  </a:lnTo>
                  <a:lnTo>
                    <a:pt x="2139" y="310"/>
                  </a:lnTo>
                  <a:cubicBezTo>
                    <a:pt x="2108" y="310"/>
                    <a:pt x="2108" y="310"/>
                    <a:pt x="2108" y="341"/>
                  </a:cubicBezTo>
                  <a:lnTo>
                    <a:pt x="2077" y="341"/>
                  </a:lnTo>
                  <a:cubicBezTo>
                    <a:pt x="2077" y="371"/>
                    <a:pt x="2046" y="371"/>
                    <a:pt x="2046" y="371"/>
                  </a:cubicBezTo>
                  <a:lnTo>
                    <a:pt x="2046" y="371"/>
                  </a:lnTo>
                  <a:cubicBezTo>
                    <a:pt x="2015" y="341"/>
                    <a:pt x="2015" y="341"/>
                    <a:pt x="2015" y="341"/>
                  </a:cubicBezTo>
                  <a:cubicBezTo>
                    <a:pt x="2015" y="217"/>
                    <a:pt x="2015" y="217"/>
                    <a:pt x="2015" y="217"/>
                  </a:cubicBezTo>
                  <a:cubicBezTo>
                    <a:pt x="2108" y="154"/>
                    <a:pt x="2108" y="154"/>
                    <a:pt x="2108" y="154"/>
                  </a:cubicBezTo>
                  <a:cubicBezTo>
                    <a:pt x="2077" y="154"/>
                    <a:pt x="2077" y="154"/>
                    <a:pt x="2077" y="154"/>
                  </a:cubicBezTo>
                  <a:cubicBezTo>
                    <a:pt x="2046" y="154"/>
                    <a:pt x="2046" y="154"/>
                    <a:pt x="2046" y="154"/>
                  </a:cubicBezTo>
                  <a:cubicBezTo>
                    <a:pt x="2015" y="124"/>
                    <a:pt x="2015" y="124"/>
                    <a:pt x="2015" y="124"/>
                  </a:cubicBezTo>
                  <a:lnTo>
                    <a:pt x="1984" y="124"/>
                  </a:lnTo>
                  <a:lnTo>
                    <a:pt x="1922" y="154"/>
                  </a:lnTo>
                  <a:cubicBezTo>
                    <a:pt x="1922" y="186"/>
                    <a:pt x="1891" y="186"/>
                    <a:pt x="1891" y="186"/>
                  </a:cubicBezTo>
                  <a:cubicBezTo>
                    <a:pt x="1891" y="186"/>
                    <a:pt x="1891" y="186"/>
                    <a:pt x="1860" y="186"/>
                  </a:cubicBezTo>
                  <a:cubicBezTo>
                    <a:pt x="1860" y="154"/>
                    <a:pt x="1860" y="154"/>
                    <a:pt x="1860" y="154"/>
                  </a:cubicBezTo>
                  <a:cubicBezTo>
                    <a:pt x="1829" y="154"/>
                    <a:pt x="1798" y="154"/>
                    <a:pt x="1798" y="154"/>
                  </a:cubicBezTo>
                  <a:cubicBezTo>
                    <a:pt x="1736" y="124"/>
                    <a:pt x="1736" y="124"/>
                    <a:pt x="1736" y="124"/>
                  </a:cubicBezTo>
                  <a:cubicBezTo>
                    <a:pt x="1798" y="93"/>
                    <a:pt x="1798" y="93"/>
                    <a:pt x="1798" y="93"/>
                  </a:cubicBezTo>
                  <a:cubicBezTo>
                    <a:pt x="1798" y="93"/>
                    <a:pt x="1829" y="62"/>
                    <a:pt x="1860" y="62"/>
                  </a:cubicBezTo>
                  <a:cubicBezTo>
                    <a:pt x="1860" y="62"/>
                    <a:pt x="1860" y="30"/>
                    <a:pt x="1829" y="30"/>
                  </a:cubicBezTo>
                  <a:lnTo>
                    <a:pt x="1829" y="62"/>
                  </a:lnTo>
                  <a:lnTo>
                    <a:pt x="1829" y="62"/>
                  </a:lnTo>
                  <a:lnTo>
                    <a:pt x="1829" y="62"/>
                  </a:lnTo>
                  <a:cubicBezTo>
                    <a:pt x="1798" y="62"/>
                    <a:pt x="1798" y="30"/>
                    <a:pt x="1798" y="30"/>
                  </a:cubicBezTo>
                  <a:cubicBezTo>
                    <a:pt x="1767" y="30"/>
                    <a:pt x="1736" y="0"/>
                    <a:pt x="1736" y="0"/>
                  </a:cubicBezTo>
                  <a:lnTo>
                    <a:pt x="1736" y="0"/>
                  </a:lnTo>
                  <a:cubicBezTo>
                    <a:pt x="1705" y="0"/>
                    <a:pt x="1705" y="30"/>
                    <a:pt x="1705" y="30"/>
                  </a:cubicBezTo>
                  <a:lnTo>
                    <a:pt x="1705" y="30"/>
                  </a:lnTo>
                  <a:cubicBezTo>
                    <a:pt x="1705" y="30"/>
                    <a:pt x="1705" y="30"/>
                    <a:pt x="1674" y="30"/>
                  </a:cubicBezTo>
                  <a:lnTo>
                    <a:pt x="1674" y="30"/>
                  </a:lnTo>
                  <a:cubicBezTo>
                    <a:pt x="1674" y="30"/>
                    <a:pt x="1643" y="0"/>
                    <a:pt x="1612" y="0"/>
                  </a:cubicBezTo>
                  <a:lnTo>
                    <a:pt x="1612" y="0"/>
                  </a:lnTo>
                  <a:lnTo>
                    <a:pt x="1612" y="0"/>
                  </a:lnTo>
                  <a:lnTo>
                    <a:pt x="1612" y="0"/>
                  </a:lnTo>
                  <a:lnTo>
                    <a:pt x="1612" y="0"/>
                  </a:lnTo>
                  <a:cubicBezTo>
                    <a:pt x="1612" y="0"/>
                    <a:pt x="1612" y="0"/>
                    <a:pt x="1581" y="0"/>
                  </a:cubicBezTo>
                  <a:cubicBezTo>
                    <a:pt x="124" y="0"/>
                    <a:pt x="124" y="0"/>
                    <a:pt x="124" y="0"/>
                  </a:cubicBezTo>
                  <a:lnTo>
                    <a:pt x="124" y="0"/>
                  </a:lnTo>
                  <a:cubicBezTo>
                    <a:pt x="124" y="0"/>
                    <a:pt x="124" y="0"/>
                    <a:pt x="124" y="30"/>
                  </a:cubicBezTo>
                  <a:lnTo>
                    <a:pt x="124" y="62"/>
                  </a:lnTo>
                  <a:lnTo>
                    <a:pt x="124" y="62"/>
                  </a:lnTo>
                  <a:cubicBezTo>
                    <a:pt x="124" y="93"/>
                    <a:pt x="124" y="93"/>
                    <a:pt x="93" y="93"/>
                  </a:cubicBezTo>
                  <a:lnTo>
                    <a:pt x="93" y="93"/>
                  </a:lnTo>
                  <a:lnTo>
                    <a:pt x="93" y="93"/>
                  </a:lnTo>
                  <a:lnTo>
                    <a:pt x="93" y="93"/>
                  </a:lnTo>
                  <a:cubicBezTo>
                    <a:pt x="62" y="93"/>
                    <a:pt x="62" y="93"/>
                    <a:pt x="62" y="62"/>
                  </a:cubicBezTo>
                  <a:lnTo>
                    <a:pt x="62" y="62"/>
                  </a:lnTo>
                  <a:cubicBezTo>
                    <a:pt x="32" y="62"/>
                    <a:pt x="32" y="30"/>
                    <a:pt x="32" y="30"/>
                  </a:cubicBezTo>
                  <a:lnTo>
                    <a:pt x="0" y="30"/>
                  </a:lnTo>
                  <a:lnTo>
                    <a:pt x="0" y="30"/>
                  </a:lnTo>
                  <a:cubicBezTo>
                    <a:pt x="32" y="30"/>
                    <a:pt x="32" y="62"/>
                    <a:pt x="32" y="62"/>
                  </a:cubicBezTo>
                  <a:lnTo>
                    <a:pt x="32" y="62"/>
                  </a:lnTo>
                  <a:cubicBezTo>
                    <a:pt x="32" y="62"/>
                    <a:pt x="32" y="62"/>
                    <a:pt x="32" y="93"/>
                  </a:cubicBezTo>
                  <a:lnTo>
                    <a:pt x="62" y="93"/>
                  </a:lnTo>
                  <a:cubicBezTo>
                    <a:pt x="62" y="124"/>
                    <a:pt x="32" y="124"/>
                    <a:pt x="32" y="124"/>
                  </a:cubicBezTo>
                  <a:lnTo>
                    <a:pt x="32" y="124"/>
                  </a:lnTo>
                  <a:cubicBezTo>
                    <a:pt x="32" y="154"/>
                    <a:pt x="32" y="186"/>
                    <a:pt x="32" y="248"/>
                  </a:cubicBezTo>
                  <a:lnTo>
                    <a:pt x="32" y="248"/>
                  </a:lnTo>
                  <a:cubicBezTo>
                    <a:pt x="32" y="278"/>
                    <a:pt x="32" y="310"/>
                    <a:pt x="32" y="310"/>
                  </a:cubicBezTo>
                  <a:cubicBezTo>
                    <a:pt x="0" y="341"/>
                    <a:pt x="0" y="341"/>
                    <a:pt x="0" y="371"/>
                  </a:cubicBezTo>
                  <a:lnTo>
                    <a:pt x="0" y="371"/>
                  </a:lnTo>
                  <a:lnTo>
                    <a:pt x="0" y="371"/>
                  </a:lnTo>
                  <a:lnTo>
                    <a:pt x="0" y="402"/>
                  </a:lnTo>
                  <a:cubicBezTo>
                    <a:pt x="32" y="434"/>
                    <a:pt x="32" y="465"/>
                    <a:pt x="32" y="465"/>
                  </a:cubicBezTo>
                  <a:cubicBezTo>
                    <a:pt x="32" y="465"/>
                    <a:pt x="32" y="495"/>
                    <a:pt x="0" y="495"/>
                  </a:cubicBezTo>
                  <a:lnTo>
                    <a:pt x="0" y="495"/>
                  </a:lnTo>
                  <a:cubicBezTo>
                    <a:pt x="32" y="495"/>
                    <a:pt x="32" y="526"/>
                    <a:pt x="32" y="526"/>
                  </a:cubicBezTo>
                  <a:cubicBezTo>
                    <a:pt x="32" y="526"/>
                    <a:pt x="32" y="526"/>
                    <a:pt x="32" y="558"/>
                  </a:cubicBezTo>
                  <a:cubicBezTo>
                    <a:pt x="62" y="558"/>
                    <a:pt x="62" y="558"/>
                    <a:pt x="62" y="589"/>
                  </a:cubicBezTo>
                  <a:cubicBezTo>
                    <a:pt x="62" y="589"/>
                    <a:pt x="32" y="589"/>
                    <a:pt x="62" y="589"/>
                  </a:cubicBezTo>
                  <a:lnTo>
                    <a:pt x="62" y="589"/>
                  </a:lnTo>
                  <a:cubicBezTo>
                    <a:pt x="62" y="619"/>
                    <a:pt x="62" y="619"/>
                    <a:pt x="62" y="619"/>
                  </a:cubicBezTo>
                  <a:cubicBezTo>
                    <a:pt x="93" y="650"/>
                    <a:pt x="93" y="650"/>
                    <a:pt x="93" y="650"/>
                  </a:cubicBezTo>
                  <a:lnTo>
                    <a:pt x="93" y="650"/>
                  </a:lnTo>
                  <a:cubicBezTo>
                    <a:pt x="124" y="650"/>
                    <a:pt x="124" y="650"/>
                    <a:pt x="124" y="650"/>
                  </a:cubicBezTo>
                  <a:lnTo>
                    <a:pt x="156" y="650"/>
                  </a:lnTo>
                  <a:lnTo>
                    <a:pt x="156" y="650"/>
                  </a:lnTo>
                  <a:lnTo>
                    <a:pt x="186" y="650"/>
                  </a:lnTo>
                  <a:cubicBezTo>
                    <a:pt x="186" y="682"/>
                    <a:pt x="186" y="682"/>
                    <a:pt x="156" y="713"/>
                  </a:cubicBezTo>
                  <a:cubicBezTo>
                    <a:pt x="156" y="713"/>
                    <a:pt x="156" y="713"/>
                    <a:pt x="156" y="743"/>
                  </a:cubicBezTo>
                  <a:cubicBezTo>
                    <a:pt x="156" y="743"/>
                    <a:pt x="156" y="743"/>
                    <a:pt x="156" y="774"/>
                  </a:cubicBezTo>
                  <a:lnTo>
                    <a:pt x="186" y="806"/>
                  </a:lnTo>
                  <a:cubicBezTo>
                    <a:pt x="217" y="837"/>
                    <a:pt x="217" y="837"/>
                    <a:pt x="217" y="867"/>
                  </a:cubicBezTo>
                  <a:lnTo>
                    <a:pt x="217" y="867"/>
                  </a:lnTo>
                  <a:cubicBezTo>
                    <a:pt x="248" y="867"/>
                    <a:pt x="248" y="867"/>
                    <a:pt x="280" y="867"/>
                  </a:cubicBezTo>
                  <a:lnTo>
                    <a:pt x="280" y="867"/>
                  </a:lnTo>
                  <a:lnTo>
                    <a:pt x="310" y="898"/>
                  </a:lnTo>
                  <a:lnTo>
                    <a:pt x="310" y="898"/>
                  </a:lnTo>
                  <a:cubicBezTo>
                    <a:pt x="341" y="898"/>
                    <a:pt x="341" y="898"/>
                    <a:pt x="372" y="930"/>
                  </a:cubicBezTo>
                  <a:cubicBezTo>
                    <a:pt x="372" y="930"/>
                    <a:pt x="372" y="961"/>
                    <a:pt x="404" y="961"/>
                  </a:cubicBezTo>
                  <a:cubicBezTo>
                    <a:pt x="404" y="961"/>
                    <a:pt x="404" y="961"/>
                    <a:pt x="404" y="991"/>
                  </a:cubicBezTo>
                  <a:lnTo>
                    <a:pt x="404" y="991"/>
                  </a:lnTo>
                  <a:cubicBezTo>
                    <a:pt x="434" y="991"/>
                    <a:pt x="434" y="991"/>
                    <a:pt x="465" y="991"/>
                  </a:cubicBezTo>
                  <a:lnTo>
                    <a:pt x="465" y="991"/>
                  </a:lnTo>
                  <a:cubicBezTo>
                    <a:pt x="465" y="991"/>
                    <a:pt x="496" y="991"/>
                    <a:pt x="496" y="961"/>
                  </a:cubicBezTo>
                  <a:lnTo>
                    <a:pt x="496" y="961"/>
                  </a:lnTo>
                  <a:lnTo>
                    <a:pt x="496" y="961"/>
                  </a:lnTo>
                  <a:lnTo>
                    <a:pt x="496" y="961"/>
                  </a:lnTo>
                  <a:cubicBezTo>
                    <a:pt x="528" y="961"/>
                    <a:pt x="528" y="991"/>
                    <a:pt x="528" y="991"/>
                  </a:cubicBezTo>
                  <a:lnTo>
                    <a:pt x="528" y="991"/>
                  </a:lnTo>
                  <a:cubicBezTo>
                    <a:pt x="558" y="991"/>
                    <a:pt x="558" y="991"/>
                    <a:pt x="558" y="991"/>
                  </a:cubicBezTo>
                  <a:lnTo>
                    <a:pt x="558" y="991"/>
                  </a:lnTo>
                  <a:cubicBezTo>
                    <a:pt x="558" y="991"/>
                    <a:pt x="558" y="991"/>
                    <a:pt x="589" y="991"/>
                  </a:cubicBezTo>
                  <a:cubicBezTo>
                    <a:pt x="589" y="1022"/>
                    <a:pt x="620" y="1022"/>
                    <a:pt x="652" y="1022"/>
                  </a:cubicBezTo>
                  <a:cubicBezTo>
                    <a:pt x="682" y="1054"/>
                    <a:pt x="713" y="1054"/>
                    <a:pt x="744" y="1054"/>
                  </a:cubicBezTo>
                  <a:cubicBezTo>
                    <a:pt x="744" y="1054"/>
                    <a:pt x="744" y="1085"/>
                    <a:pt x="776" y="1085"/>
                  </a:cubicBezTo>
                  <a:lnTo>
                    <a:pt x="776" y="1085"/>
                  </a:lnTo>
                  <a:cubicBezTo>
                    <a:pt x="806" y="1085"/>
                    <a:pt x="806" y="1085"/>
                    <a:pt x="837" y="1085"/>
                  </a:cubicBezTo>
                  <a:cubicBezTo>
                    <a:pt x="837" y="1085"/>
                    <a:pt x="837" y="1085"/>
                    <a:pt x="868" y="1085"/>
                  </a:cubicBezTo>
                  <a:cubicBezTo>
                    <a:pt x="837" y="1022"/>
                    <a:pt x="837" y="1022"/>
                    <a:pt x="837" y="1022"/>
                  </a:cubicBezTo>
                  <a:cubicBezTo>
                    <a:pt x="868" y="1022"/>
                    <a:pt x="868" y="1022"/>
                    <a:pt x="868" y="1022"/>
                  </a:cubicBezTo>
                  <a:lnTo>
                    <a:pt x="868" y="1022"/>
                  </a:lnTo>
                  <a:cubicBezTo>
                    <a:pt x="868" y="1022"/>
                    <a:pt x="900" y="1022"/>
                    <a:pt x="930" y="1022"/>
                  </a:cubicBezTo>
                  <a:lnTo>
                    <a:pt x="930" y="1022"/>
                  </a:lnTo>
                  <a:cubicBezTo>
                    <a:pt x="930" y="1022"/>
                    <a:pt x="930" y="1022"/>
                    <a:pt x="961" y="1022"/>
                  </a:cubicBezTo>
                  <a:cubicBezTo>
                    <a:pt x="961" y="1022"/>
                    <a:pt x="961" y="1022"/>
                    <a:pt x="992" y="1054"/>
                  </a:cubicBezTo>
                  <a:lnTo>
                    <a:pt x="1054" y="1085"/>
                  </a:lnTo>
                  <a:cubicBezTo>
                    <a:pt x="1054" y="1115"/>
                    <a:pt x="1085" y="1146"/>
                    <a:pt x="1116" y="1178"/>
                  </a:cubicBezTo>
                  <a:lnTo>
                    <a:pt x="1116" y="1178"/>
                  </a:lnTo>
                  <a:cubicBezTo>
                    <a:pt x="1116" y="1178"/>
                    <a:pt x="1116" y="1209"/>
                    <a:pt x="1147" y="1209"/>
                  </a:cubicBezTo>
                  <a:lnTo>
                    <a:pt x="1147" y="1209"/>
                  </a:lnTo>
                  <a:lnTo>
                    <a:pt x="1147" y="1209"/>
                  </a:lnTo>
                  <a:lnTo>
                    <a:pt x="1147" y="1209"/>
                  </a:lnTo>
                  <a:lnTo>
                    <a:pt x="1147" y="1209"/>
                  </a:lnTo>
                  <a:cubicBezTo>
                    <a:pt x="1178" y="1178"/>
                    <a:pt x="1178" y="1178"/>
                    <a:pt x="1209" y="1146"/>
                  </a:cubicBezTo>
                  <a:lnTo>
                    <a:pt x="1209" y="1146"/>
                  </a:lnTo>
                  <a:cubicBezTo>
                    <a:pt x="1240" y="1146"/>
                    <a:pt x="1240" y="1146"/>
                    <a:pt x="1240" y="1178"/>
                  </a:cubicBezTo>
                  <a:cubicBezTo>
                    <a:pt x="1271" y="1178"/>
                    <a:pt x="1271" y="1178"/>
                    <a:pt x="1271" y="1178"/>
                  </a:cubicBezTo>
                  <a:cubicBezTo>
                    <a:pt x="1302" y="1178"/>
                    <a:pt x="1333" y="1239"/>
                    <a:pt x="1333" y="1270"/>
                  </a:cubicBezTo>
                  <a:lnTo>
                    <a:pt x="1364" y="1302"/>
                  </a:lnTo>
                  <a:cubicBezTo>
                    <a:pt x="1395" y="1333"/>
                    <a:pt x="1395" y="1363"/>
                    <a:pt x="1395" y="1363"/>
                  </a:cubicBezTo>
                  <a:lnTo>
                    <a:pt x="1395" y="1363"/>
                  </a:lnTo>
                  <a:lnTo>
                    <a:pt x="1395" y="1363"/>
                  </a:lnTo>
                  <a:lnTo>
                    <a:pt x="1395" y="1363"/>
                  </a:lnTo>
                  <a:cubicBezTo>
                    <a:pt x="1395" y="1363"/>
                    <a:pt x="1395" y="1363"/>
                    <a:pt x="1395" y="1394"/>
                  </a:cubicBezTo>
                  <a:cubicBezTo>
                    <a:pt x="1426" y="1394"/>
                    <a:pt x="1426" y="1394"/>
                    <a:pt x="1426" y="1394"/>
                  </a:cubicBezTo>
                  <a:lnTo>
                    <a:pt x="1426" y="1394"/>
                  </a:lnTo>
                  <a:lnTo>
                    <a:pt x="1426" y="1394"/>
                  </a:lnTo>
                  <a:lnTo>
                    <a:pt x="1426" y="1394"/>
                  </a:lnTo>
                  <a:lnTo>
                    <a:pt x="1426" y="1394"/>
                  </a:lnTo>
                  <a:cubicBezTo>
                    <a:pt x="1457" y="1394"/>
                    <a:pt x="1457" y="1394"/>
                    <a:pt x="1457" y="1394"/>
                  </a:cubicBezTo>
                  <a:cubicBezTo>
                    <a:pt x="1457" y="1363"/>
                    <a:pt x="1457" y="1333"/>
                    <a:pt x="1488" y="1302"/>
                  </a:cubicBezTo>
                  <a:cubicBezTo>
                    <a:pt x="1488" y="1302"/>
                    <a:pt x="1488" y="1302"/>
                    <a:pt x="1519" y="1270"/>
                  </a:cubicBezTo>
                  <a:cubicBezTo>
                    <a:pt x="1550" y="1239"/>
                    <a:pt x="1581" y="1239"/>
                    <a:pt x="1581" y="1239"/>
                  </a:cubicBezTo>
                  <a:cubicBezTo>
                    <a:pt x="1612" y="1209"/>
                    <a:pt x="1643" y="1178"/>
                    <a:pt x="1674" y="1178"/>
                  </a:cubicBezTo>
                  <a:cubicBezTo>
                    <a:pt x="1674" y="1146"/>
                    <a:pt x="1674" y="1146"/>
                    <a:pt x="1674" y="1146"/>
                  </a:cubicBezTo>
                  <a:cubicBezTo>
                    <a:pt x="1705" y="1178"/>
                    <a:pt x="1705" y="1178"/>
                    <a:pt x="1705" y="1178"/>
                  </a:cubicBezTo>
                  <a:lnTo>
                    <a:pt x="1705" y="1178"/>
                  </a:lnTo>
                  <a:cubicBezTo>
                    <a:pt x="1891" y="1146"/>
                    <a:pt x="1891" y="1146"/>
                    <a:pt x="1891" y="1146"/>
                  </a:cubicBezTo>
                  <a:cubicBezTo>
                    <a:pt x="1891" y="1146"/>
                    <a:pt x="1953" y="1115"/>
                    <a:pt x="1984" y="1115"/>
                  </a:cubicBezTo>
                  <a:cubicBezTo>
                    <a:pt x="1984" y="1115"/>
                    <a:pt x="1984" y="1115"/>
                    <a:pt x="2015" y="1146"/>
                  </a:cubicBezTo>
                  <a:lnTo>
                    <a:pt x="2015" y="1146"/>
                  </a:lnTo>
                  <a:lnTo>
                    <a:pt x="2015" y="1146"/>
                  </a:lnTo>
                  <a:lnTo>
                    <a:pt x="2046" y="1146"/>
                  </a:lnTo>
                  <a:cubicBezTo>
                    <a:pt x="2046" y="1146"/>
                    <a:pt x="2046" y="1115"/>
                    <a:pt x="2077" y="1115"/>
                  </a:cubicBezTo>
                  <a:cubicBezTo>
                    <a:pt x="2077" y="1115"/>
                    <a:pt x="2077" y="1115"/>
                    <a:pt x="2077" y="1146"/>
                  </a:cubicBezTo>
                  <a:cubicBezTo>
                    <a:pt x="2108" y="1146"/>
                    <a:pt x="2108" y="1146"/>
                    <a:pt x="2108" y="1146"/>
                  </a:cubicBezTo>
                  <a:lnTo>
                    <a:pt x="2108" y="1146"/>
                  </a:lnTo>
                  <a:lnTo>
                    <a:pt x="2108" y="1146"/>
                  </a:lnTo>
                  <a:cubicBezTo>
                    <a:pt x="2108" y="1146"/>
                    <a:pt x="2108" y="1146"/>
                    <a:pt x="2139" y="1146"/>
                  </a:cubicBezTo>
                  <a:cubicBezTo>
                    <a:pt x="2139" y="1146"/>
                    <a:pt x="2170" y="1146"/>
                    <a:pt x="2170" y="1178"/>
                  </a:cubicBezTo>
                  <a:lnTo>
                    <a:pt x="2170" y="1178"/>
                  </a:lnTo>
                  <a:lnTo>
                    <a:pt x="2170" y="1178"/>
                  </a:lnTo>
                  <a:cubicBezTo>
                    <a:pt x="2170" y="1178"/>
                    <a:pt x="2201" y="1178"/>
                    <a:pt x="2201" y="1146"/>
                  </a:cubicBezTo>
                  <a:cubicBezTo>
                    <a:pt x="2232" y="1146"/>
                    <a:pt x="2232" y="1146"/>
                    <a:pt x="2232" y="1146"/>
                  </a:cubicBezTo>
                  <a:lnTo>
                    <a:pt x="2232" y="1146"/>
                  </a:lnTo>
                  <a:cubicBezTo>
                    <a:pt x="2232" y="1178"/>
                    <a:pt x="2294" y="1209"/>
                    <a:pt x="2294" y="1209"/>
                  </a:cubicBezTo>
                  <a:lnTo>
                    <a:pt x="2294" y="1209"/>
                  </a:lnTo>
                  <a:cubicBezTo>
                    <a:pt x="2325" y="1239"/>
                    <a:pt x="2325" y="1270"/>
                    <a:pt x="2325" y="1302"/>
                  </a:cubicBezTo>
                  <a:lnTo>
                    <a:pt x="2325" y="1302"/>
                  </a:lnTo>
                  <a:lnTo>
                    <a:pt x="2325" y="1302"/>
                  </a:lnTo>
                  <a:cubicBezTo>
                    <a:pt x="2325" y="1333"/>
                    <a:pt x="2325" y="1333"/>
                    <a:pt x="2325" y="1333"/>
                  </a:cubicBezTo>
                  <a:lnTo>
                    <a:pt x="2325" y="1333"/>
                  </a:lnTo>
                  <a:lnTo>
                    <a:pt x="2325" y="1333"/>
                  </a:lnTo>
                  <a:cubicBezTo>
                    <a:pt x="2325" y="1333"/>
                    <a:pt x="2356" y="1333"/>
                    <a:pt x="2356" y="1363"/>
                  </a:cubicBezTo>
                  <a:cubicBezTo>
                    <a:pt x="2356" y="1394"/>
                    <a:pt x="2356" y="1394"/>
                    <a:pt x="2356" y="1394"/>
                  </a:cubicBezTo>
                  <a:cubicBezTo>
                    <a:pt x="2356" y="1426"/>
                    <a:pt x="2356" y="1426"/>
                    <a:pt x="2387" y="1457"/>
                  </a:cubicBezTo>
                  <a:cubicBezTo>
                    <a:pt x="2418" y="1457"/>
                    <a:pt x="2418" y="1457"/>
                    <a:pt x="2418" y="1457"/>
                  </a:cubicBezTo>
                  <a:cubicBezTo>
                    <a:pt x="2418" y="1426"/>
                    <a:pt x="2418" y="1394"/>
                    <a:pt x="2418" y="1394"/>
                  </a:cubicBezTo>
                  <a:lnTo>
                    <a:pt x="2418" y="1363"/>
                  </a:lnTo>
                  <a:cubicBezTo>
                    <a:pt x="2387" y="1333"/>
                    <a:pt x="2387" y="1302"/>
                    <a:pt x="2387" y="1302"/>
                  </a:cubicBezTo>
                  <a:cubicBezTo>
                    <a:pt x="2387" y="1302"/>
                    <a:pt x="2387" y="1270"/>
                    <a:pt x="2387" y="1239"/>
                  </a:cubicBezTo>
                  <a:cubicBezTo>
                    <a:pt x="2356" y="1209"/>
                    <a:pt x="2356" y="1209"/>
                    <a:pt x="2356" y="1178"/>
                  </a:cubicBezTo>
                  <a:cubicBezTo>
                    <a:pt x="2325" y="1146"/>
                    <a:pt x="2356" y="1085"/>
                    <a:pt x="2356" y="1054"/>
                  </a:cubicBezTo>
                  <a:lnTo>
                    <a:pt x="2356" y="1054"/>
                  </a:lnTo>
                  <a:cubicBezTo>
                    <a:pt x="2356" y="1022"/>
                    <a:pt x="2418" y="991"/>
                    <a:pt x="2449" y="961"/>
                  </a:cubicBezTo>
                  <a:lnTo>
                    <a:pt x="2449" y="961"/>
                  </a:lnTo>
                  <a:cubicBezTo>
                    <a:pt x="2480" y="961"/>
                    <a:pt x="2480" y="930"/>
                    <a:pt x="2510" y="930"/>
                  </a:cubicBezTo>
                  <a:cubicBezTo>
                    <a:pt x="2510" y="898"/>
                    <a:pt x="2510" y="898"/>
                    <a:pt x="2542" y="898"/>
                  </a:cubicBezTo>
                  <a:cubicBezTo>
                    <a:pt x="2542" y="867"/>
                    <a:pt x="2573" y="867"/>
                    <a:pt x="2604" y="867"/>
                  </a:cubicBezTo>
                  <a:cubicBezTo>
                    <a:pt x="2604" y="867"/>
                    <a:pt x="2604" y="867"/>
                    <a:pt x="2604" y="837"/>
                  </a:cubicBezTo>
                  <a:lnTo>
                    <a:pt x="2604" y="837"/>
                  </a:lnTo>
                  <a:lnTo>
                    <a:pt x="2604" y="837"/>
                  </a:lnTo>
                  <a:cubicBezTo>
                    <a:pt x="2604" y="806"/>
                    <a:pt x="2604" y="806"/>
                    <a:pt x="2604" y="806"/>
                  </a:cubicBezTo>
                  <a:lnTo>
                    <a:pt x="2604" y="806"/>
                  </a:lnTo>
                  <a:cubicBezTo>
                    <a:pt x="2604" y="774"/>
                    <a:pt x="2604" y="774"/>
                    <a:pt x="2635" y="743"/>
                  </a:cubicBezTo>
                  <a:cubicBezTo>
                    <a:pt x="2635" y="743"/>
                    <a:pt x="2635" y="743"/>
                    <a:pt x="2604" y="743"/>
                  </a:cubicBezTo>
                  <a:lnTo>
                    <a:pt x="2604" y="743"/>
                  </a:lnTo>
                  <a:lnTo>
                    <a:pt x="2573" y="713"/>
                  </a:lnTo>
                  <a:cubicBezTo>
                    <a:pt x="2573" y="682"/>
                    <a:pt x="2604" y="682"/>
                    <a:pt x="2604" y="682"/>
                  </a:cubicBezTo>
                  <a:lnTo>
                    <a:pt x="2604" y="682"/>
                  </a:lnTo>
                  <a:cubicBezTo>
                    <a:pt x="2573" y="650"/>
                    <a:pt x="2573" y="619"/>
                    <a:pt x="2573" y="619"/>
                  </a:cubicBezTo>
                  <a:lnTo>
                    <a:pt x="2573" y="619"/>
                  </a:lnTo>
                  <a:cubicBezTo>
                    <a:pt x="2573" y="589"/>
                    <a:pt x="2604" y="589"/>
                    <a:pt x="2604" y="589"/>
                  </a:cubicBezTo>
                  <a:lnTo>
                    <a:pt x="2604" y="589"/>
                  </a:lnTo>
                  <a:cubicBezTo>
                    <a:pt x="2604" y="589"/>
                    <a:pt x="2604" y="558"/>
                    <a:pt x="2635" y="558"/>
                  </a:cubicBezTo>
                  <a:lnTo>
                    <a:pt x="2666" y="526"/>
                  </a:lnTo>
                  <a:lnTo>
                    <a:pt x="2666" y="526"/>
                  </a:lnTo>
                  <a:lnTo>
                    <a:pt x="2666" y="526"/>
                  </a:lnTo>
                  <a:cubicBezTo>
                    <a:pt x="2697" y="495"/>
                    <a:pt x="2697" y="495"/>
                    <a:pt x="2727" y="495"/>
                  </a:cubicBezTo>
                  <a:cubicBezTo>
                    <a:pt x="2727" y="495"/>
                    <a:pt x="2727" y="495"/>
                    <a:pt x="2727" y="526"/>
                  </a:cubicBezTo>
                  <a:cubicBezTo>
                    <a:pt x="2759" y="526"/>
                    <a:pt x="2759" y="526"/>
                    <a:pt x="2759" y="526"/>
                  </a:cubicBezTo>
                  <a:lnTo>
                    <a:pt x="2759" y="526"/>
                  </a:lnTo>
                  <a:lnTo>
                    <a:pt x="2759" y="526"/>
                  </a:lnTo>
                  <a:lnTo>
                    <a:pt x="2759" y="526"/>
                  </a:lnTo>
                  <a:lnTo>
                    <a:pt x="2759" y="526"/>
                  </a:lnTo>
                  <a:cubicBezTo>
                    <a:pt x="2759" y="526"/>
                    <a:pt x="2727" y="495"/>
                    <a:pt x="2759" y="495"/>
                  </a:cubicBezTo>
                  <a:cubicBezTo>
                    <a:pt x="2759" y="465"/>
                    <a:pt x="2759" y="465"/>
                    <a:pt x="2759" y="465"/>
                  </a:cubicBezTo>
                  <a:lnTo>
                    <a:pt x="2790" y="465"/>
                  </a:lnTo>
                  <a:lnTo>
                    <a:pt x="2790" y="465"/>
                  </a:lnTo>
                  <a:lnTo>
                    <a:pt x="2790" y="434"/>
                  </a:lnTo>
                  <a:cubicBezTo>
                    <a:pt x="2821" y="434"/>
                    <a:pt x="2821" y="434"/>
                    <a:pt x="2883" y="434"/>
                  </a:cubicBezTo>
                  <a:cubicBezTo>
                    <a:pt x="2914" y="434"/>
                    <a:pt x="2914" y="434"/>
                    <a:pt x="2914" y="434"/>
                  </a:cubicBezTo>
                  <a:cubicBezTo>
                    <a:pt x="2914" y="434"/>
                    <a:pt x="2914" y="434"/>
                    <a:pt x="2914" y="402"/>
                  </a:cubicBezTo>
                  <a:lnTo>
                    <a:pt x="2914" y="402"/>
                  </a:lnTo>
                  <a:lnTo>
                    <a:pt x="2914" y="371"/>
                  </a:lnTo>
                  <a:cubicBezTo>
                    <a:pt x="2914" y="341"/>
                    <a:pt x="2914" y="341"/>
                    <a:pt x="2914" y="341"/>
                  </a:cubicBezTo>
                  <a:cubicBezTo>
                    <a:pt x="2945" y="310"/>
                    <a:pt x="2945" y="310"/>
                    <a:pt x="2975" y="278"/>
                  </a:cubicBezTo>
                  <a:lnTo>
                    <a:pt x="2975" y="278"/>
                  </a:lnTo>
                  <a:cubicBezTo>
                    <a:pt x="3007" y="278"/>
                    <a:pt x="3007" y="278"/>
                    <a:pt x="3007" y="278"/>
                  </a:cubicBezTo>
                  <a:cubicBezTo>
                    <a:pt x="3007" y="278"/>
                    <a:pt x="3038" y="278"/>
                    <a:pt x="3038" y="248"/>
                  </a:cubicBezTo>
                  <a:lnTo>
                    <a:pt x="3038" y="248"/>
                  </a:lnTo>
                  <a:cubicBezTo>
                    <a:pt x="3038" y="248"/>
                    <a:pt x="3038" y="217"/>
                    <a:pt x="3069" y="217"/>
                  </a:cubicBezTo>
                  <a:cubicBezTo>
                    <a:pt x="3069" y="217"/>
                    <a:pt x="3069" y="217"/>
                    <a:pt x="3099" y="217"/>
                  </a:cubicBezTo>
                  <a:lnTo>
                    <a:pt x="3099" y="248"/>
                  </a:lnTo>
                  <a:lnTo>
                    <a:pt x="3099" y="248"/>
                  </a:lnTo>
                  <a:cubicBezTo>
                    <a:pt x="3099" y="217"/>
                    <a:pt x="3099" y="217"/>
                    <a:pt x="3131" y="217"/>
                  </a:cubicBezTo>
                  <a:lnTo>
                    <a:pt x="3131" y="217"/>
                  </a:lnTo>
                  <a:lnTo>
                    <a:pt x="3131" y="217"/>
                  </a:lnTo>
                  <a:cubicBezTo>
                    <a:pt x="3131" y="217"/>
                    <a:pt x="3131" y="217"/>
                    <a:pt x="3099" y="217"/>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2" name="Freeform 214"/>
            <p:cNvSpPr>
              <a:spLocks noChangeArrowheads="1"/>
            </p:cNvSpPr>
            <p:nvPr/>
          </p:nvSpPr>
          <p:spPr bwMode="auto">
            <a:xfrm>
              <a:off x="1939925" y="2327275"/>
              <a:ext cx="55563" cy="66675"/>
            </a:xfrm>
            <a:custGeom>
              <a:avLst/>
              <a:gdLst>
                <a:gd name="T0" fmla="*/ 124 w 156"/>
                <a:gd name="T1" fmla="*/ 0 h 187"/>
                <a:gd name="T2" fmla="*/ 124 w 156"/>
                <a:gd name="T3" fmla="*/ 0 h 187"/>
                <a:gd name="T4" fmla="*/ 93 w 156"/>
                <a:gd name="T5" fmla="*/ 0 h 187"/>
                <a:gd name="T6" fmla="*/ 93 w 156"/>
                <a:gd name="T7" fmla="*/ 0 h 187"/>
                <a:gd name="T8" fmla="*/ 93 w 156"/>
                <a:gd name="T9" fmla="*/ 0 h 187"/>
                <a:gd name="T10" fmla="*/ 31 w 156"/>
                <a:gd name="T11" fmla="*/ 31 h 187"/>
                <a:gd name="T12" fmla="*/ 31 w 156"/>
                <a:gd name="T13" fmla="*/ 31 h 187"/>
                <a:gd name="T14" fmla="*/ 31 w 156"/>
                <a:gd name="T15" fmla="*/ 31 h 187"/>
                <a:gd name="T16" fmla="*/ 0 w 156"/>
                <a:gd name="T17" fmla="*/ 94 h 187"/>
                <a:gd name="T18" fmla="*/ 0 w 156"/>
                <a:gd name="T19" fmla="*/ 94 h 187"/>
                <a:gd name="T20" fmla="*/ 0 w 156"/>
                <a:gd name="T21" fmla="*/ 124 h 187"/>
                <a:gd name="T22" fmla="*/ 31 w 156"/>
                <a:gd name="T23" fmla="*/ 155 h 187"/>
                <a:gd name="T24" fmla="*/ 62 w 156"/>
                <a:gd name="T25" fmla="*/ 155 h 187"/>
                <a:gd name="T26" fmla="*/ 93 w 156"/>
                <a:gd name="T27" fmla="*/ 155 h 187"/>
                <a:gd name="T28" fmla="*/ 124 w 156"/>
                <a:gd name="T29" fmla="*/ 155 h 187"/>
                <a:gd name="T30" fmla="*/ 124 w 156"/>
                <a:gd name="T31" fmla="*/ 155 h 187"/>
                <a:gd name="T32" fmla="*/ 124 w 156"/>
                <a:gd name="T33" fmla="*/ 155 h 187"/>
                <a:gd name="T34" fmla="*/ 155 w 156"/>
                <a:gd name="T35" fmla="*/ 186 h 187"/>
                <a:gd name="T36" fmla="*/ 155 w 156"/>
                <a:gd name="T37" fmla="*/ 155 h 187"/>
                <a:gd name="T38" fmla="*/ 155 w 156"/>
                <a:gd name="T39" fmla="*/ 62 h 187"/>
                <a:gd name="T40" fmla="*/ 155 w 156"/>
                <a:gd name="T41" fmla="*/ 62 h 187"/>
                <a:gd name="T42" fmla="*/ 155 w 156"/>
                <a:gd name="T43" fmla="*/ 0 h 187"/>
                <a:gd name="T44" fmla="*/ 155 w 156"/>
                <a:gd name="T45" fmla="*/ 0 h 187"/>
                <a:gd name="T46" fmla="*/ 124 w 156"/>
                <a:gd name="T4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87">
                  <a:moveTo>
                    <a:pt x="124" y="0"/>
                  </a:moveTo>
                  <a:lnTo>
                    <a:pt x="124" y="0"/>
                  </a:lnTo>
                  <a:lnTo>
                    <a:pt x="93" y="0"/>
                  </a:lnTo>
                  <a:lnTo>
                    <a:pt x="93" y="0"/>
                  </a:lnTo>
                  <a:lnTo>
                    <a:pt x="93" y="0"/>
                  </a:lnTo>
                  <a:cubicBezTo>
                    <a:pt x="62" y="31"/>
                    <a:pt x="62" y="31"/>
                    <a:pt x="31" y="31"/>
                  </a:cubicBezTo>
                  <a:lnTo>
                    <a:pt x="31" y="31"/>
                  </a:lnTo>
                  <a:lnTo>
                    <a:pt x="31" y="31"/>
                  </a:lnTo>
                  <a:cubicBezTo>
                    <a:pt x="31" y="62"/>
                    <a:pt x="31" y="62"/>
                    <a:pt x="0" y="94"/>
                  </a:cubicBezTo>
                  <a:lnTo>
                    <a:pt x="0" y="94"/>
                  </a:lnTo>
                  <a:cubicBezTo>
                    <a:pt x="0" y="94"/>
                    <a:pt x="0" y="94"/>
                    <a:pt x="0" y="124"/>
                  </a:cubicBezTo>
                  <a:cubicBezTo>
                    <a:pt x="31" y="124"/>
                    <a:pt x="31" y="155"/>
                    <a:pt x="31" y="155"/>
                  </a:cubicBezTo>
                  <a:cubicBezTo>
                    <a:pt x="62" y="155"/>
                    <a:pt x="62" y="155"/>
                    <a:pt x="62" y="155"/>
                  </a:cubicBezTo>
                  <a:lnTo>
                    <a:pt x="93" y="155"/>
                  </a:lnTo>
                  <a:cubicBezTo>
                    <a:pt x="93" y="155"/>
                    <a:pt x="93" y="155"/>
                    <a:pt x="124" y="155"/>
                  </a:cubicBezTo>
                  <a:lnTo>
                    <a:pt x="124" y="155"/>
                  </a:lnTo>
                  <a:lnTo>
                    <a:pt x="124" y="155"/>
                  </a:lnTo>
                  <a:cubicBezTo>
                    <a:pt x="124" y="155"/>
                    <a:pt x="155" y="155"/>
                    <a:pt x="155" y="186"/>
                  </a:cubicBezTo>
                  <a:cubicBezTo>
                    <a:pt x="155" y="155"/>
                    <a:pt x="155" y="155"/>
                    <a:pt x="155" y="155"/>
                  </a:cubicBezTo>
                  <a:cubicBezTo>
                    <a:pt x="155" y="124"/>
                    <a:pt x="155" y="94"/>
                    <a:pt x="155" y="62"/>
                  </a:cubicBezTo>
                  <a:lnTo>
                    <a:pt x="155" y="62"/>
                  </a:lnTo>
                  <a:cubicBezTo>
                    <a:pt x="155" y="31"/>
                    <a:pt x="155" y="31"/>
                    <a:pt x="155" y="0"/>
                  </a:cubicBezTo>
                  <a:lnTo>
                    <a:pt x="155" y="0"/>
                  </a:lnTo>
                  <a:cubicBezTo>
                    <a:pt x="155" y="0"/>
                    <a:pt x="155" y="0"/>
                    <a:pt x="1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3" name="Freeform 215"/>
            <p:cNvSpPr>
              <a:spLocks noChangeArrowheads="1"/>
            </p:cNvSpPr>
            <p:nvPr/>
          </p:nvSpPr>
          <p:spPr bwMode="auto">
            <a:xfrm>
              <a:off x="1414463" y="1925638"/>
              <a:ext cx="514350" cy="368300"/>
            </a:xfrm>
            <a:custGeom>
              <a:avLst/>
              <a:gdLst>
                <a:gd name="T0" fmla="*/ 775 w 1427"/>
                <a:gd name="T1" fmla="*/ 341 h 1023"/>
                <a:gd name="T2" fmla="*/ 713 w 1427"/>
                <a:gd name="T3" fmla="*/ 309 h 1023"/>
                <a:gd name="T4" fmla="*/ 713 w 1427"/>
                <a:gd name="T5" fmla="*/ 278 h 1023"/>
                <a:gd name="T6" fmla="*/ 682 w 1427"/>
                <a:gd name="T7" fmla="*/ 217 h 1023"/>
                <a:gd name="T8" fmla="*/ 589 w 1427"/>
                <a:gd name="T9" fmla="*/ 124 h 1023"/>
                <a:gd name="T10" fmla="*/ 589 w 1427"/>
                <a:gd name="T11" fmla="*/ 124 h 1023"/>
                <a:gd name="T12" fmla="*/ 527 w 1427"/>
                <a:gd name="T13" fmla="*/ 185 h 1023"/>
                <a:gd name="T14" fmla="*/ 527 w 1427"/>
                <a:gd name="T15" fmla="*/ 185 h 1023"/>
                <a:gd name="T16" fmla="*/ 434 w 1427"/>
                <a:gd name="T17" fmla="*/ 93 h 1023"/>
                <a:gd name="T18" fmla="*/ 341 w 1427"/>
                <a:gd name="T19" fmla="*/ 0 h 1023"/>
                <a:gd name="T20" fmla="*/ 280 w 1427"/>
                <a:gd name="T21" fmla="*/ 0 h 1023"/>
                <a:gd name="T22" fmla="*/ 156 w 1427"/>
                <a:gd name="T23" fmla="*/ 30 h 1023"/>
                <a:gd name="T24" fmla="*/ 32 w 1427"/>
                <a:gd name="T25" fmla="*/ 61 h 1023"/>
                <a:gd name="T26" fmla="*/ 32 w 1427"/>
                <a:gd name="T27" fmla="*/ 124 h 1023"/>
                <a:gd name="T28" fmla="*/ 124 w 1427"/>
                <a:gd name="T29" fmla="*/ 217 h 1023"/>
                <a:gd name="T30" fmla="*/ 156 w 1427"/>
                <a:gd name="T31" fmla="*/ 217 h 1023"/>
                <a:gd name="T32" fmla="*/ 186 w 1427"/>
                <a:gd name="T33" fmla="*/ 278 h 1023"/>
                <a:gd name="T34" fmla="*/ 217 w 1427"/>
                <a:gd name="T35" fmla="*/ 372 h 1023"/>
                <a:gd name="T36" fmla="*/ 248 w 1427"/>
                <a:gd name="T37" fmla="*/ 372 h 1023"/>
                <a:gd name="T38" fmla="*/ 341 w 1427"/>
                <a:gd name="T39" fmla="*/ 465 h 1023"/>
                <a:gd name="T40" fmla="*/ 434 w 1427"/>
                <a:gd name="T41" fmla="*/ 681 h 1023"/>
                <a:gd name="T42" fmla="*/ 434 w 1427"/>
                <a:gd name="T43" fmla="*/ 681 h 1023"/>
                <a:gd name="T44" fmla="*/ 465 w 1427"/>
                <a:gd name="T45" fmla="*/ 743 h 1023"/>
                <a:gd name="T46" fmla="*/ 558 w 1427"/>
                <a:gd name="T47" fmla="*/ 837 h 1023"/>
                <a:gd name="T48" fmla="*/ 620 w 1427"/>
                <a:gd name="T49" fmla="*/ 837 h 1023"/>
                <a:gd name="T50" fmla="*/ 682 w 1427"/>
                <a:gd name="T51" fmla="*/ 898 h 1023"/>
                <a:gd name="T52" fmla="*/ 806 w 1427"/>
                <a:gd name="T53" fmla="*/ 929 h 1023"/>
                <a:gd name="T54" fmla="*/ 899 w 1427"/>
                <a:gd name="T55" fmla="*/ 991 h 1023"/>
                <a:gd name="T56" fmla="*/ 930 w 1427"/>
                <a:gd name="T57" fmla="*/ 991 h 1023"/>
                <a:gd name="T58" fmla="*/ 992 w 1427"/>
                <a:gd name="T59" fmla="*/ 929 h 1023"/>
                <a:gd name="T60" fmla="*/ 1116 w 1427"/>
                <a:gd name="T61" fmla="*/ 1022 h 1023"/>
                <a:gd name="T62" fmla="*/ 1178 w 1427"/>
                <a:gd name="T63" fmla="*/ 961 h 1023"/>
                <a:gd name="T64" fmla="*/ 1209 w 1427"/>
                <a:gd name="T65" fmla="*/ 961 h 1023"/>
                <a:gd name="T66" fmla="*/ 1178 w 1427"/>
                <a:gd name="T67" fmla="*/ 929 h 1023"/>
                <a:gd name="T68" fmla="*/ 1178 w 1427"/>
                <a:gd name="T69" fmla="*/ 867 h 1023"/>
                <a:gd name="T70" fmla="*/ 1302 w 1427"/>
                <a:gd name="T71" fmla="*/ 774 h 1023"/>
                <a:gd name="T72" fmla="*/ 1364 w 1427"/>
                <a:gd name="T73" fmla="*/ 805 h 1023"/>
                <a:gd name="T74" fmla="*/ 1364 w 1427"/>
                <a:gd name="T75" fmla="*/ 774 h 1023"/>
                <a:gd name="T76" fmla="*/ 1364 w 1427"/>
                <a:gd name="T77" fmla="*/ 743 h 1023"/>
                <a:gd name="T78" fmla="*/ 1426 w 1427"/>
                <a:gd name="T79" fmla="*/ 681 h 1023"/>
                <a:gd name="T80" fmla="*/ 1395 w 1427"/>
                <a:gd name="T81" fmla="*/ 650 h 1023"/>
                <a:gd name="T82" fmla="*/ 1364 w 1427"/>
                <a:gd name="T83" fmla="*/ 650 h 1023"/>
                <a:gd name="T84" fmla="*/ 1271 w 1427"/>
                <a:gd name="T85" fmla="*/ 713 h 1023"/>
                <a:gd name="T86" fmla="*/ 1209 w 1427"/>
                <a:gd name="T87" fmla="*/ 837 h 1023"/>
                <a:gd name="T88" fmla="*/ 1147 w 1427"/>
                <a:gd name="T89" fmla="*/ 837 h 1023"/>
                <a:gd name="T90" fmla="*/ 1023 w 1427"/>
                <a:gd name="T91" fmla="*/ 867 h 1023"/>
                <a:gd name="T92" fmla="*/ 961 w 1427"/>
                <a:gd name="T93" fmla="*/ 837 h 1023"/>
                <a:gd name="T94" fmla="*/ 899 w 1427"/>
                <a:gd name="T95" fmla="*/ 805 h 1023"/>
                <a:gd name="T96" fmla="*/ 868 w 1427"/>
                <a:gd name="T97" fmla="*/ 743 h 1023"/>
                <a:gd name="T98" fmla="*/ 806 w 1427"/>
                <a:gd name="T99" fmla="*/ 526 h 1023"/>
                <a:gd name="T100" fmla="*/ 806 w 1427"/>
                <a:gd name="T101" fmla="*/ 37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7" h="1023">
                  <a:moveTo>
                    <a:pt x="806" y="372"/>
                  </a:moveTo>
                  <a:lnTo>
                    <a:pt x="806" y="372"/>
                  </a:lnTo>
                  <a:cubicBezTo>
                    <a:pt x="806" y="372"/>
                    <a:pt x="775" y="372"/>
                    <a:pt x="775" y="341"/>
                  </a:cubicBezTo>
                  <a:lnTo>
                    <a:pt x="775" y="341"/>
                  </a:lnTo>
                  <a:lnTo>
                    <a:pt x="744" y="341"/>
                  </a:lnTo>
                  <a:cubicBezTo>
                    <a:pt x="744" y="341"/>
                    <a:pt x="744" y="309"/>
                    <a:pt x="713" y="309"/>
                  </a:cubicBezTo>
                  <a:lnTo>
                    <a:pt x="713" y="309"/>
                  </a:lnTo>
                  <a:cubicBezTo>
                    <a:pt x="713" y="309"/>
                    <a:pt x="713" y="309"/>
                    <a:pt x="713" y="278"/>
                  </a:cubicBezTo>
                  <a:lnTo>
                    <a:pt x="713" y="278"/>
                  </a:lnTo>
                  <a:lnTo>
                    <a:pt x="713" y="278"/>
                  </a:lnTo>
                  <a:lnTo>
                    <a:pt x="713" y="278"/>
                  </a:lnTo>
                  <a:cubicBezTo>
                    <a:pt x="713" y="248"/>
                    <a:pt x="682" y="248"/>
                    <a:pt x="682" y="217"/>
                  </a:cubicBezTo>
                  <a:cubicBezTo>
                    <a:pt x="651" y="185"/>
                    <a:pt x="620" y="154"/>
                    <a:pt x="620" y="124"/>
                  </a:cubicBezTo>
                  <a:lnTo>
                    <a:pt x="620" y="124"/>
                  </a:lnTo>
                  <a:cubicBezTo>
                    <a:pt x="620" y="124"/>
                    <a:pt x="620" y="124"/>
                    <a:pt x="589" y="124"/>
                  </a:cubicBezTo>
                  <a:lnTo>
                    <a:pt x="589" y="124"/>
                  </a:lnTo>
                  <a:lnTo>
                    <a:pt x="589" y="124"/>
                  </a:lnTo>
                  <a:lnTo>
                    <a:pt x="589" y="124"/>
                  </a:lnTo>
                  <a:cubicBezTo>
                    <a:pt x="589" y="154"/>
                    <a:pt x="589" y="154"/>
                    <a:pt x="589" y="154"/>
                  </a:cubicBezTo>
                  <a:cubicBezTo>
                    <a:pt x="558" y="154"/>
                    <a:pt x="558" y="185"/>
                    <a:pt x="527" y="185"/>
                  </a:cubicBezTo>
                  <a:lnTo>
                    <a:pt x="527" y="185"/>
                  </a:lnTo>
                  <a:lnTo>
                    <a:pt x="527" y="185"/>
                  </a:lnTo>
                  <a:lnTo>
                    <a:pt x="527" y="185"/>
                  </a:lnTo>
                  <a:lnTo>
                    <a:pt x="527" y="185"/>
                  </a:lnTo>
                  <a:cubicBezTo>
                    <a:pt x="496" y="185"/>
                    <a:pt x="496" y="185"/>
                    <a:pt x="496" y="185"/>
                  </a:cubicBezTo>
                  <a:cubicBezTo>
                    <a:pt x="465" y="154"/>
                    <a:pt x="434" y="124"/>
                    <a:pt x="434" y="93"/>
                  </a:cubicBezTo>
                  <a:lnTo>
                    <a:pt x="434" y="93"/>
                  </a:lnTo>
                  <a:lnTo>
                    <a:pt x="403" y="61"/>
                  </a:lnTo>
                  <a:cubicBezTo>
                    <a:pt x="403" y="30"/>
                    <a:pt x="341" y="0"/>
                    <a:pt x="341" y="0"/>
                  </a:cubicBezTo>
                  <a:lnTo>
                    <a:pt x="341" y="0"/>
                  </a:lnTo>
                  <a:cubicBezTo>
                    <a:pt x="310" y="0"/>
                    <a:pt x="310" y="0"/>
                    <a:pt x="310" y="0"/>
                  </a:cubicBezTo>
                  <a:lnTo>
                    <a:pt x="310" y="0"/>
                  </a:lnTo>
                  <a:lnTo>
                    <a:pt x="280" y="0"/>
                  </a:lnTo>
                  <a:cubicBezTo>
                    <a:pt x="280" y="30"/>
                    <a:pt x="280" y="30"/>
                    <a:pt x="280" y="30"/>
                  </a:cubicBezTo>
                  <a:cubicBezTo>
                    <a:pt x="248" y="30"/>
                    <a:pt x="248" y="30"/>
                    <a:pt x="248" y="30"/>
                  </a:cubicBezTo>
                  <a:cubicBezTo>
                    <a:pt x="248" y="30"/>
                    <a:pt x="217" y="30"/>
                    <a:pt x="156" y="30"/>
                  </a:cubicBezTo>
                  <a:cubicBezTo>
                    <a:pt x="124" y="30"/>
                    <a:pt x="93" y="30"/>
                    <a:pt x="93" y="30"/>
                  </a:cubicBezTo>
                  <a:cubicBezTo>
                    <a:pt x="93" y="30"/>
                    <a:pt x="32" y="0"/>
                    <a:pt x="0" y="0"/>
                  </a:cubicBezTo>
                  <a:cubicBezTo>
                    <a:pt x="32" y="30"/>
                    <a:pt x="32" y="30"/>
                    <a:pt x="32" y="61"/>
                  </a:cubicBezTo>
                  <a:lnTo>
                    <a:pt x="32" y="61"/>
                  </a:lnTo>
                  <a:cubicBezTo>
                    <a:pt x="32" y="93"/>
                    <a:pt x="32" y="93"/>
                    <a:pt x="32" y="93"/>
                  </a:cubicBezTo>
                  <a:cubicBezTo>
                    <a:pt x="32" y="93"/>
                    <a:pt x="32" y="93"/>
                    <a:pt x="32" y="124"/>
                  </a:cubicBezTo>
                  <a:cubicBezTo>
                    <a:pt x="62" y="124"/>
                    <a:pt x="62" y="154"/>
                    <a:pt x="93" y="185"/>
                  </a:cubicBezTo>
                  <a:cubicBezTo>
                    <a:pt x="93" y="185"/>
                    <a:pt x="93" y="185"/>
                    <a:pt x="124" y="185"/>
                  </a:cubicBezTo>
                  <a:cubicBezTo>
                    <a:pt x="124" y="217"/>
                    <a:pt x="124" y="217"/>
                    <a:pt x="124" y="217"/>
                  </a:cubicBezTo>
                  <a:cubicBezTo>
                    <a:pt x="124" y="217"/>
                    <a:pt x="124" y="217"/>
                    <a:pt x="124" y="185"/>
                  </a:cubicBezTo>
                  <a:lnTo>
                    <a:pt x="124" y="185"/>
                  </a:lnTo>
                  <a:cubicBezTo>
                    <a:pt x="124" y="185"/>
                    <a:pt x="156" y="185"/>
                    <a:pt x="156" y="217"/>
                  </a:cubicBezTo>
                  <a:lnTo>
                    <a:pt x="156" y="248"/>
                  </a:lnTo>
                  <a:cubicBezTo>
                    <a:pt x="156" y="248"/>
                    <a:pt x="156" y="248"/>
                    <a:pt x="156" y="278"/>
                  </a:cubicBezTo>
                  <a:lnTo>
                    <a:pt x="186" y="278"/>
                  </a:lnTo>
                  <a:lnTo>
                    <a:pt x="217" y="278"/>
                  </a:lnTo>
                  <a:lnTo>
                    <a:pt x="248" y="309"/>
                  </a:lnTo>
                  <a:cubicBezTo>
                    <a:pt x="248" y="341"/>
                    <a:pt x="248" y="341"/>
                    <a:pt x="217" y="372"/>
                  </a:cubicBezTo>
                  <a:lnTo>
                    <a:pt x="217" y="372"/>
                  </a:lnTo>
                  <a:lnTo>
                    <a:pt x="217" y="372"/>
                  </a:lnTo>
                  <a:lnTo>
                    <a:pt x="248" y="372"/>
                  </a:lnTo>
                  <a:lnTo>
                    <a:pt x="248" y="372"/>
                  </a:lnTo>
                  <a:cubicBezTo>
                    <a:pt x="280" y="372"/>
                    <a:pt x="310" y="402"/>
                    <a:pt x="310" y="433"/>
                  </a:cubicBezTo>
                  <a:cubicBezTo>
                    <a:pt x="310" y="433"/>
                    <a:pt x="310" y="433"/>
                    <a:pt x="341" y="465"/>
                  </a:cubicBezTo>
                  <a:lnTo>
                    <a:pt x="341" y="465"/>
                  </a:lnTo>
                  <a:cubicBezTo>
                    <a:pt x="372" y="495"/>
                    <a:pt x="434" y="589"/>
                    <a:pt x="434" y="589"/>
                  </a:cubicBezTo>
                  <a:cubicBezTo>
                    <a:pt x="465" y="619"/>
                    <a:pt x="465" y="650"/>
                    <a:pt x="434" y="681"/>
                  </a:cubicBezTo>
                  <a:lnTo>
                    <a:pt x="434" y="681"/>
                  </a:lnTo>
                  <a:lnTo>
                    <a:pt x="434" y="681"/>
                  </a:lnTo>
                  <a:lnTo>
                    <a:pt x="434" y="681"/>
                  </a:lnTo>
                  <a:lnTo>
                    <a:pt x="434" y="713"/>
                  </a:lnTo>
                  <a:lnTo>
                    <a:pt x="434" y="713"/>
                  </a:lnTo>
                  <a:cubicBezTo>
                    <a:pt x="434" y="743"/>
                    <a:pt x="434" y="743"/>
                    <a:pt x="465" y="743"/>
                  </a:cubicBezTo>
                  <a:cubicBezTo>
                    <a:pt x="465" y="743"/>
                    <a:pt x="465" y="743"/>
                    <a:pt x="465" y="774"/>
                  </a:cubicBezTo>
                  <a:cubicBezTo>
                    <a:pt x="465" y="774"/>
                    <a:pt x="465" y="774"/>
                    <a:pt x="496" y="774"/>
                  </a:cubicBezTo>
                  <a:cubicBezTo>
                    <a:pt x="496" y="774"/>
                    <a:pt x="527" y="805"/>
                    <a:pt x="558" y="837"/>
                  </a:cubicBezTo>
                  <a:lnTo>
                    <a:pt x="558" y="837"/>
                  </a:lnTo>
                  <a:lnTo>
                    <a:pt x="589" y="837"/>
                  </a:lnTo>
                  <a:cubicBezTo>
                    <a:pt x="589" y="837"/>
                    <a:pt x="589" y="837"/>
                    <a:pt x="620" y="837"/>
                  </a:cubicBezTo>
                  <a:cubicBezTo>
                    <a:pt x="651" y="867"/>
                    <a:pt x="651" y="867"/>
                    <a:pt x="651" y="867"/>
                  </a:cubicBezTo>
                  <a:lnTo>
                    <a:pt x="651" y="867"/>
                  </a:lnTo>
                  <a:cubicBezTo>
                    <a:pt x="651" y="898"/>
                    <a:pt x="682" y="898"/>
                    <a:pt x="682" y="898"/>
                  </a:cubicBezTo>
                  <a:lnTo>
                    <a:pt x="682" y="898"/>
                  </a:lnTo>
                  <a:cubicBezTo>
                    <a:pt x="713" y="898"/>
                    <a:pt x="713" y="929"/>
                    <a:pt x="744" y="929"/>
                  </a:cubicBezTo>
                  <a:cubicBezTo>
                    <a:pt x="775" y="929"/>
                    <a:pt x="775" y="929"/>
                    <a:pt x="806" y="929"/>
                  </a:cubicBezTo>
                  <a:cubicBezTo>
                    <a:pt x="806" y="961"/>
                    <a:pt x="837" y="961"/>
                    <a:pt x="837" y="961"/>
                  </a:cubicBezTo>
                  <a:cubicBezTo>
                    <a:pt x="837" y="961"/>
                    <a:pt x="837" y="961"/>
                    <a:pt x="868" y="961"/>
                  </a:cubicBezTo>
                  <a:cubicBezTo>
                    <a:pt x="868" y="991"/>
                    <a:pt x="868" y="991"/>
                    <a:pt x="899" y="991"/>
                  </a:cubicBezTo>
                  <a:cubicBezTo>
                    <a:pt x="899" y="991"/>
                    <a:pt x="899" y="991"/>
                    <a:pt x="930" y="991"/>
                  </a:cubicBezTo>
                  <a:lnTo>
                    <a:pt x="930" y="991"/>
                  </a:lnTo>
                  <a:lnTo>
                    <a:pt x="930" y="991"/>
                  </a:lnTo>
                  <a:cubicBezTo>
                    <a:pt x="930" y="991"/>
                    <a:pt x="930" y="961"/>
                    <a:pt x="961" y="961"/>
                  </a:cubicBezTo>
                  <a:lnTo>
                    <a:pt x="961" y="961"/>
                  </a:lnTo>
                  <a:cubicBezTo>
                    <a:pt x="992" y="961"/>
                    <a:pt x="992" y="929"/>
                    <a:pt x="992" y="929"/>
                  </a:cubicBezTo>
                  <a:cubicBezTo>
                    <a:pt x="1023" y="929"/>
                    <a:pt x="1023" y="929"/>
                    <a:pt x="1023" y="961"/>
                  </a:cubicBezTo>
                  <a:cubicBezTo>
                    <a:pt x="1054" y="961"/>
                    <a:pt x="1054" y="961"/>
                    <a:pt x="1085" y="991"/>
                  </a:cubicBezTo>
                  <a:cubicBezTo>
                    <a:pt x="1116" y="1022"/>
                    <a:pt x="1116" y="1022"/>
                    <a:pt x="1116" y="1022"/>
                  </a:cubicBezTo>
                  <a:lnTo>
                    <a:pt x="1147" y="991"/>
                  </a:lnTo>
                  <a:lnTo>
                    <a:pt x="1147" y="991"/>
                  </a:lnTo>
                  <a:cubicBezTo>
                    <a:pt x="1147" y="961"/>
                    <a:pt x="1147" y="961"/>
                    <a:pt x="1178" y="961"/>
                  </a:cubicBezTo>
                  <a:lnTo>
                    <a:pt x="1178" y="961"/>
                  </a:lnTo>
                  <a:lnTo>
                    <a:pt x="1178" y="961"/>
                  </a:lnTo>
                  <a:cubicBezTo>
                    <a:pt x="1209" y="961"/>
                    <a:pt x="1209" y="961"/>
                    <a:pt x="1209" y="961"/>
                  </a:cubicBezTo>
                  <a:lnTo>
                    <a:pt x="1209" y="961"/>
                  </a:lnTo>
                  <a:lnTo>
                    <a:pt x="1209" y="961"/>
                  </a:lnTo>
                  <a:lnTo>
                    <a:pt x="1178" y="929"/>
                  </a:lnTo>
                  <a:lnTo>
                    <a:pt x="1178" y="929"/>
                  </a:lnTo>
                  <a:cubicBezTo>
                    <a:pt x="1147" y="898"/>
                    <a:pt x="1147" y="898"/>
                    <a:pt x="1147" y="898"/>
                  </a:cubicBezTo>
                  <a:cubicBezTo>
                    <a:pt x="1178" y="867"/>
                    <a:pt x="1178" y="867"/>
                    <a:pt x="1178" y="867"/>
                  </a:cubicBezTo>
                  <a:cubicBezTo>
                    <a:pt x="1178" y="837"/>
                    <a:pt x="1178" y="837"/>
                    <a:pt x="1178" y="837"/>
                  </a:cubicBezTo>
                  <a:cubicBezTo>
                    <a:pt x="1302" y="837"/>
                    <a:pt x="1302" y="837"/>
                    <a:pt x="1302" y="837"/>
                  </a:cubicBezTo>
                  <a:cubicBezTo>
                    <a:pt x="1302" y="774"/>
                    <a:pt x="1302" y="774"/>
                    <a:pt x="1302" y="774"/>
                  </a:cubicBezTo>
                  <a:cubicBezTo>
                    <a:pt x="1333" y="837"/>
                    <a:pt x="1333" y="837"/>
                    <a:pt x="1333" y="837"/>
                  </a:cubicBezTo>
                  <a:lnTo>
                    <a:pt x="1333" y="837"/>
                  </a:lnTo>
                  <a:cubicBezTo>
                    <a:pt x="1333" y="805"/>
                    <a:pt x="1333" y="805"/>
                    <a:pt x="1364" y="805"/>
                  </a:cubicBezTo>
                  <a:lnTo>
                    <a:pt x="1364" y="774"/>
                  </a:lnTo>
                  <a:lnTo>
                    <a:pt x="1364" y="774"/>
                  </a:lnTo>
                  <a:lnTo>
                    <a:pt x="1364" y="774"/>
                  </a:lnTo>
                  <a:lnTo>
                    <a:pt x="1364" y="774"/>
                  </a:lnTo>
                  <a:cubicBezTo>
                    <a:pt x="1395" y="774"/>
                    <a:pt x="1395" y="774"/>
                    <a:pt x="1395" y="774"/>
                  </a:cubicBezTo>
                  <a:cubicBezTo>
                    <a:pt x="1395" y="774"/>
                    <a:pt x="1364" y="774"/>
                    <a:pt x="1364" y="743"/>
                  </a:cubicBezTo>
                  <a:cubicBezTo>
                    <a:pt x="1364" y="743"/>
                    <a:pt x="1395" y="713"/>
                    <a:pt x="1395" y="681"/>
                  </a:cubicBezTo>
                  <a:lnTo>
                    <a:pt x="1395" y="681"/>
                  </a:lnTo>
                  <a:lnTo>
                    <a:pt x="1426" y="681"/>
                  </a:lnTo>
                  <a:lnTo>
                    <a:pt x="1426" y="650"/>
                  </a:lnTo>
                  <a:lnTo>
                    <a:pt x="1426" y="650"/>
                  </a:lnTo>
                  <a:cubicBezTo>
                    <a:pt x="1426" y="650"/>
                    <a:pt x="1426" y="650"/>
                    <a:pt x="1395" y="650"/>
                  </a:cubicBezTo>
                  <a:lnTo>
                    <a:pt x="1395" y="650"/>
                  </a:lnTo>
                  <a:lnTo>
                    <a:pt x="1364" y="650"/>
                  </a:lnTo>
                  <a:lnTo>
                    <a:pt x="1364" y="650"/>
                  </a:lnTo>
                  <a:cubicBezTo>
                    <a:pt x="1364" y="650"/>
                    <a:pt x="1364" y="650"/>
                    <a:pt x="1333" y="650"/>
                  </a:cubicBezTo>
                  <a:cubicBezTo>
                    <a:pt x="1333" y="681"/>
                    <a:pt x="1302" y="681"/>
                    <a:pt x="1271" y="681"/>
                  </a:cubicBezTo>
                  <a:cubicBezTo>
                    <a:pt x="1271" y="681"/>
                    <a:pt x="1271" y="681"/>
                    <a:pt x="1271" y="713"/>
                  </a:cubicBezTo>
                  <a:cubicBezTo>
                    <a:pt x="1271" y="713"/>
                    <a:pt x="1240" y="743"/>
                    <a:pt x="1240" y="774"/>
                  </a:cubicBezTo>
                  <a:cubicBezTo>
                    <a:pt x="1240" y="805"/>
                    <a:pt x="1240" y="805"/>
                    <a:pt x="1209" y="837"/>
                  </a:cubicBezTo>
                  <a:lnTo>
                    <a:pt x="1209" y="837"/>
                  </a:lnTo>
                  <a:cubicBezTo>
                    <a:pt x="1178" y="837"/>
                    <a:pt x="1178" y="837"/>
                    <a:pt x="1147" y="837"/>
                  </a:cubicBezTo>
                  <a:lnTo>
                    <a:pt x="1147" y="837"/>
                  </a:lnTo>
                  <a:lnTo>
                    <a:pt x="1147" y="837"/>
                  </a:lnTo>
                  <a:cubicBezTo>
                    <a:pt x="1116" y="867"/>
                    <a:pt x="1116" y="867"/>
                    <a:pt x="1116" y="867"/>
                  </a:cubicBezTo>
                  <a:cubicBezTo>
                    <a:pt x="1085" y="867"/>
                    <a:pt x="1023" y="867"/>
                    <a:pt x="1023" y="867"/>
                  </a:cubicBezTo>
                  <a:lnTo>
                    <a:pt x="1023" y="867"/>
                  </a:lnTo>
                  <a:lnTo>
                    <a:pt x="992" y="867"/>
                  </a:lnTo>
                  <a:cubicBezTo>
                    <a:pt x="992" y="837"/>
                    <a:pt x="992" y="837"/>
                    <a:pt x="961" y="837"/>
                  </a:cubicBezTo>
                  <a:lnTo>
                    <a:pt x="961" y="837"/>
                  </a:lnTo>
                  <a:lnTo>
                    <a:pt x="961" y="837"/>
                  </a:lnTo>
                  <a:cubicBezTo>
                    <a:pt x="930" y="837"/>
                    <a:pt x="930" y="837"/>
                    <a:pt x="930" y="805"/>
                  </a:cubicBezTo>
                  <a:cubicBezTo>
                    <a:pt x="930" y="805"/>
                    <a:pt x="930" y="805"/>
                    <a:pt x="899" y="805"/>
                  </a:cubicBezTo>
                  <a:cubicBezTo>
                    <a:pt x="899" y="805"/>
                    <a:pt x="899" y="805"/>
                    <a:pt x="899" y="774"/>
                  </a:cubicBezTo>
                  <a:lnTo>
                    <a:pt x="899" y="774"/>
                  </a:lnTo>
                  <a:cubicBezTo>
                    <a:pt x="899" y="743"/>
                    <a:pt x="868" y="743"/>
                    <a:pt x="868" y="743"/>
                  </a:cubicBezTo>
                  <a:lnTo>
                    <a:pt x="868" y="713"/>
                  </a:lnTo>
                  <a:cubicBezTo>
                    <a:pt x="837" y="681"/>
                    <a:pt x="806" y="619"/>
                    <a:pt x="806" y="589"/>
                  </a:cubicBezTo>
                  <a:cubicBezTo>
                    <a:pt x="806" y="557"/>
                    <a:pt x="806" y="557"/>
                    <a:pt x="806" y="526"/>
                  </a:cubicBezTo>
                  <a:cubicBezTo>
                    <a:pt x="806" y="495"/>
                    <a:pt x="806" y="495"/>
                    <a:pt x="806" y="495"/>
                  </a:cubicBezTo>
                  <a:cubicBezTo>
                    <a:pt x="806" y="465"/>
                    <a:pt x="837" y="402"/>
                    <a:pt x="837" y="372"/>
                  </a:cubicBezTo>
                  <a:cubicBezTo>
                    <a:pt x="837" y="372"/>
                    <a:pt x="837" y="372"/>
                    <a:pt x="806" y="3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4" name="Freeform 216"/>
            <p:cNvSpPr>
              <a:spLocks noChangeArrowheads="1"/>
            </p:cNvSpPr>
            <p:nvPr/>
          </p:nvSpPr>
          <p:spPr bwMode="auto">
            <a:xfrm>
              <a:off x="1347788" y="1903413"/>
              <a:ext cx="88900" cy="134937"/>
            </a:xfrm>
            <a:custGeom>
              <a:avLst/>
              <a:gdLst>
                <a:gd name="T0" fmla="*/ 62 w 249"/>
                <a:gd name="T1" fmla="*/ 124 h 373"/>
                <a:gd name="T2" fmla="*/ 62 w 249"/>
                <a:gd name="T3" fmla="*/ 124 h 373"/>
                <a:gd name="T4" fmla="*/ 62 w 249"/>
                <a:gd name="T5" fmla="*/ 63 h 373"/>
                <a:gd name="T6" fmla="*/ 62 w 249"/>
                <a:gd name="T7" fmla="*/ 63 h 373"/>
                <a:gd name="T8" fmla="*/ 62 w 249"/>
                <a:gd name="T9" fmla="*/ 32 h 373"/>
                <a:gd name="T10" fmla="*/ 62 w 249"/>
                <a:gd name="T11" fmla="*/ 0 h 373"/>
                <a:gd name="T12" fmla="*/ 62 w 249"/>
                <a:gd name="T13" fmla="*/ 0 h 373"/>
                <a:gd name="T14" fmla="*/ 62 w 249"/>
                <a:gd name="T15" fmla="*/ 0 h 373"/>
                <a:gd name="T16" fmla="*/ 31 w 249"/>
                <a:gd name="T17" fmla="*/ 32 h 373"/>
                <a:gd name="T18" fmla="*/ 0 w 249"/>
                <a:gd name="T19" fmla="*/ 0 h 373"/>
                <a:gd name="T20" fmla="*/ 0 w 249"/>
                <a:gd name="T21" fmla="*/ 0 h 373"/>
                <a:gd name="T22" fmla="*/ 0 w 249"/>
                <a:gd name="T23" fmla="*/ 32 h 373"/>
                <a:gd name="T24" fmla="*/ 0 w 249"/>
                <a:gd name="T25" fmla="*/ 63 h 373"/>
                <a:gd name="T26" fmla="*/ 0 w 249"/>
                <a:gd name="T27" fmla="*/ 63 h 373"/>
                <a:gd name="T28" fmla="*/ 31 w 249"/>
                <a:gd name="T29" fmla="*/ 93 h 373"/>
                <a:gd name="T30" fmla="*/ 31 w 249"/>
                <a:gd name="T31" fmla="*/ 124 h 373"/>
                <a:gd name="T32" fmla="*/ 62 w 249"/>
                <a:gd name="T33" fmla="*/ 124 h 373"/>
                <a:gd name="T34" fmla="*/ 62 w 249"/>
                <a:gd name="T35" fmla="*/ 156 h 373"/>
                <a:gd name="T36" fmla="*/ 124 w 249"/>
                <a:gd name="T37" fmla="*/ 217 h 373"/>
                <a:gd name="T38" fmla="*/ 155 w 249"/>
                <a:gd name="T39" fmla="*/ 248 h 373"/>
                <a:gd name="T40" fmla="*/ 124 w 249"/>
                <a:gd name="T41" fmla="*/ 280 h 373"/>
                <a:gd name="T42" fmla="*/ 94 w 249"/>
                <a:gd name="T43" fmla="*/ 311 h 373"/>
                <a:gd name="T44" fmla="*/ 124 w 249"/>
                <a:gd name="T45" fmla="*/ 311 h 373"/>
                <a:gd name="T46" fmla="*/ 155 w 249"/>
                <a:gd name="T47" fmla="*/ 311 h 373"/>
                <a:gd name="T48" fmla="*/ 155 w 249"/>
                <a:gd name="T49" fmla="*/ 341 h 373"/>
                <a:gd name="T50" fmla="*/ 186 w 249"/>
                <a:gd name="T51" fmla="*/ 341 h 373"/>
                <a:gd name="T52" fmla="*/ 218 w 249"/>
                <a:gd name="T53" fmla="*/ 372 h 373"/>
                <a:gd name="T54" fmla="*/ 248 w 249"/>
                <a:gd name="T55" fmla="*/ 372 h 373"/>
                <a:gd name="T56" fmla="*/ 248 w 249"/>
                <a:gd name="T57" fmla="*/ 372 h 373"/>
                <a:gd name="T58" fmla="*/ 218 w 249"/>
                <a:gd name="T59" fmla="*/ 372 h 373"/>
                <a:gd name="T60" fmla="*/ 218 w 249"/>
                <a:gd name="T61" fmla="*/ 341 h 373"/>
                <a:gd name="T62" fmla="*/ 155 w 249"/>
                <a:gd name="T63" fmla="*/ 280 h 373"/>
                <a:gd name="T64" fmla="*/ 155 w 249"/>
                <a:gd name="T65" fmla="*/ 280 h 373"/>
                <a:gd name="T66" fmla="*/ 155 w 249"/>
                <a:gd name="T67" fmla="*/ 217 h 373"/>
                <a:gd name="T68" fmla="*/ 155 w 249"/>
                <a:gd name="T69" fmla="*/ 217 h 373"/>
                <a:gd name="T70" fmla="*/ 155 w 249"/>
                <a:gd name="T71" fmla="*/ 217 h 373"/>
                <a:gd name="T72" fmla="*/ 155 w 249"/>
                <a:gd name="T73" fmla="*/ 187 h 373"/>
                <a:gd name="T74" fmla="*/ 155 w 249"/>
                <a:gd name="T75" fmla="*/ 187 h 373"/>
                <a:gd name="T76" fmla="*/ 94 w 249"/>
                <a:gd name="T77" fmla="*/ 187 h 373"/>
                <a:gd name="T78" fmla="*/ 62 w 249"/>
                <a:gd name="T79" fmla="*/ 12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373">
                  <a:moveTo>
                    <a:pt x="62" y="124"/>
                  </a:moveTo>
                  <a:lnTo>
                    <a:pt x="62" y="124"/>
                  </a:lnTo>
                  <a:cubicBezTo>
                    <a:pt x="62" y="93"/>
                    <a:pt x="62" y="93"/>
                    <a:pt x="62" y="63"/>
                  </a:cubicBezTo>
                  <a:lnTo>
                    <a:pt x="62" y="63"/>
                  </a:lnTo>
                  <a:cubicBezTo>
                    <a:pt x="62" y="32"/>
                    <a:pt x="62" y="32"/>
                    <a:pt x="62" y="32"/>
                  </a:cubicBezTo>
                  <a:cubicBezTo>
                    <a:pt x="62" y="32"/>
                    <a:pt x="62" y="32"/>
                    <a:pt x="62" y="0"/>
                  </a:cubicBezTo>
                  <a:lnTo>
                    <a:pt x="62" y="0"/>
                  </a:lnTo>
                  <a:lnTo>
                    <a:pt x="62" y="0"/>
                  </a:lnTo>
                  <a:lnTo>
                    <a:pt x="31" y="32"/>
                  </a:lnTo>
                  <a:cubicBezTo>
                    <a:pt x="31" y="32"/>
                    <a:pt x="31" y="32"/>
                    <a:pt x="0" y="0"/>
                  </a:cubicBezTo>
                  <a:lnTo>
                    <a:pt x="0" y="0"/>
                  </a:lnTo>
                  <a:cubicBezTo>
                    <a:pt x="0" y="32"/>
                    <a:pt x="0" y="32"/>
                    <a:pt x="0" y="32"/>
                  </a:cubicBezTo>
                  <a:cubicBezTo>
                    <a:pt x="0" y="63"/>
                    <a:pt x="0" y="63"/>
                    <a:pt x="0" y="63"/>
                  </a:cubicBezTo>
                  <a:lnTo>
                    <a:pt x="0" y="63"/>
                  </a:lnTo>
                  <a:cubicBezTo>
                    <a:pt x="31" y="63"/>
                    <a:pt x="31" y="63"/>
                    <a:pt x="31" y="93"/>
                  </a:cubicBezTo>
                  <a:cubicBezTo>
                    <a:pt x="31" y="124"/>
                    <a:pt x="31" y="124"/>
                    <a:pt x="31" y="124"/>
                  </a:cubicBezTo>
                  <a:cubicBezTo>
                    <a:pt x="31" y="124"/>
                    <a:pt x="31" y="124"/>
                    <a:pt x="62" y="124"/>
                  </a:cubicBezTo>
                  <a:lnTo>
                    <a:pt x="62" y="156"/>
                  </a:lnTo>
                  <a:lnTo>
                    <a:pt x="124" y="217"/>
                  </a:lnTo>
                  <a:cubicBezTo>
                    <a:pt x="155" y="248"/>
                    <a:pt x="155" y="248"/>
                    <a:pt x="155" y="248"/>
                  </a:cubicBezTo>
                  <a:cubicBezTo>
                    <a:pt x="155" y="280"/>
                    <a:pt x="124" y="280"/>
                    <a:pt x="124" y="280"/>
                  </a:cubicBezTo>
                  <a:cubicBezTo>
                    <a:pt x="124" y="280"/>
                    <a:pt x="124" y="280"/>
                    <a:pt x="94" y="311"/>
                  </a:cubicBezTo>
                  <a:cubicBezTo>
                    <a:pt x="124" y="311"/>
                    <a:pt x="124" y="311"/>
                    <a:pt x="124" y="311"/>
                  </a:cubicBezTo>
                  <a:cubicBezTo>
                    <a:pt x="124" y="311"/>
                    <a:pt x="124" y="311"/>
                    <a:pt x="155" y="311"/>
                  </a:cubicBezTo>
                  <a:cubicBezTo>
                    <a:pt x="155" y="341"/>
                    <a:pt x="155" y="341"/>
                    <a:pt x="155" y="341"/>
                  </a:cubicBezTo>
                  <a:lnTo>
                    <a:pt x="186" y="341"/>
                  </a:lnTo>
                  <a:lnTo>
                    <a:pt x="218" y="372"/>
                  </a:lnTo>
                  <a:lnTo>
                    <a:pt x="248" y="372"/>
                  </a:lnTo>
                  <a:lnTo>
                    <a:pt x="248" y="372"/>
                  </a:lnTo>
                  <a:cubicBezTo>
                    <a:pt x="248" y="372"/>
                    <a:pt x="248" y="372"/>
                    <a:pt x="218" y="372"/>
                  </a:cubicBezTo>
                  <a:cubicBezTo>
                    <a:pt x="218" y="372"/>
                    <a:pt x="218" y="372"/>
                    <a:pt x="218" y="341"/>
                  </a:cubicBezTo>
                  <a:cubicBezTo>
                    <a:pt x="186" y="341"/>
                    <a:pt x="186" y="311"/>
                    <a:pt x="155" y="280"/>
                  </a:cubicBezTo>
                  <a:lnTo>
                    <a:pt x="155" y="280"/>
                  </a:lnTo>
                  <a:cubicBezTo>
                    <a:pt x="155" y="248"/>
                    <a:pt x="155" y="217"/>
                    <a:pt x="155" y="217"/>
                  </a:cubicBezTo>
                  <a:lnTo>
                    <a:pt x="155" y="217"/>
                  </a:lnTo>
                  <a:lnTo>
                    <a:pt x="155" y="217"/>
                  </a:lnTo>
                  <a:cubicBezTo>
                    <a:pt x="155" y="217"/>
                    <a:pt x="155" y="217"/>
                    <a:pt x="155" y="187"/>
                  </a:cubicBezTo>
                  <a:lnTo>
                    <a:pt x="155" y="187"/>
                  </a:lnTo>
                  <a:cubicBezTo>
                    <a:pt x="124" y="187"/>
                    <a:pt x="124" y="187"/>
                    <a:pt x="94" y="187"/>
                  </a:cubicBezTo>
                  <a:cubicBezTo>
                    <a:pt x="94" y="187"/>
                    <a:pt x="62" y="156"/>
                    <a:pt x="62"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5" name="Freeform 217"/>
            <p:cNvSpPr>
              <a:spLocks noChangeArrowheads="1"/>
            </p:cNvSpPr>
            <p:nvPr/>
          </p:nvSpPr>
          <p:spPr bwMode="auto">
            <a:xfrm>
              <a:off x="2351088" y="1601788"/>
              <a:ext cx="68262" cy="33337"/>
            </a:xfrm>
            <a:custGeom>
              <a:avLst/>
              <a:gdLst>
                <a:gd name="T0" fmla="*/ 63 w 188"/>
                <a:gd name="T1" fmla="*/ 31 h 93"/>
                <a:gd name="T2" fmla="*/ 63 w 188"/>
                <a:gd name="T3" fmla="*/ 31 h 93"/>
                <a:gd name="T4" fmla="*/ 32 w 188"/>
                <a:gd name="T5" fmla="*/ 62 h 93"/>
                <a:gd name="T6" fmla="*/ 0 w 188"/>
                <a:gd name="T7" fmla="*/ 62 h 93"/>
                <a:gd name="T8" fmla="*/ 32 w 188"/>
                <a:gd name="T9" fmla="*/ 92 h 93"/>
                <a:gd name="T10" fmla="*/ 32 w 188"/>
                <a:gd name="T11" fmla="*/ 92 h 93"/>
                <a:gd name="T12" fmla="*/ 32 w 188"/>
                <a:gd name="T13" fmla="*/ 92 h 93"/>
                <a:gd name="T14" fmla="*/ 63 w 188"/>
                <a:gd name="T15" fmla="*/ 92 h 93"/>
                <a:gd name="T16" fmla="*/ 94 w 188"/>
                <a:gd name="T17" fmla="*/ 31 h 93"/>
                <a:gd name="T18" fmla="*/ 124 w 188"/>
                <a:gd name="T19" fmla="*/ 31 h 93"/>
                <a:gd name="T20" fmla="*/ 124 w 188"/>
                <a:gd name="T21" fmla="*/ 31 h 93"/>
                <a:gd name="T22" fmla="*/ 156 w 188"/>
                <a:gd name="T23" fmla="*/ 31 h 93"/>
                <a:gd name="T24" fmla="*/ 156 w 188"/>
                <a:gd name="T25" fmla="*/ 31 h 93"/>
                <a:gd name="T26" fmla="*/ 156 w 188"/>
                <a:gd name="T27" fmla="*/ 31 h 93"/>
                <a:gd name="T28" fmla="*/ 156 w 188"/>
                <a:gd name="T29" fmla="*/ 31 h 93"/>
                <a:gd name="T30" fmla="*/ 187 w 188"/>
                <a:gd name="T31" fmla="*/ 0 h 93"/>
                <a:gd name="T32" fmla="*/ 156 w 188"/>
                <a:gd name="T33" fmla="*/ 0 h 93"/>
                <a:gd name="T34" fmla="*/ 124 w 188"/>
                <a:gd name="T35" fmla="*/ 0 h 93"/>
                <a:gd name="T36" fmla="*/ 124 w 188"/>
                <a:gd name="T37" fmla="*/ 31 h 93"/>
                <a:gd name="T38" fmla="*/ 63 w 188"/>
                <a:gd name="T39"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93">
                  <a:moveTo>
                    <a:pt x="63" y="31"/>
                  </a:moveTo>
                  <a:lnTo>
                    <a:pt x="63" y="31"/>
                  </a:lnTo>
                  <a:lnTo>
                    <a:pt x="32" y="62"/>
                  </a:lnTo>
                  <a:lnTo>
                    <a:pt x="0" y="62"/>
                  </a:lnTo>
                  <a:lnTo>
                    <a:pt x="32" y="92"/>
                  </a:lnTo>
                  <a:lnTo>
                    <a:pt x="32" y="92"/>
                  </a:lnTo>
                  <a:lnTo>
                    <a:pt x="32" y="92"/>
                  </a:lnTo>
                  <a:cubicBezTo>
                    <a:pt x="32" y="92"/>
                    <a:pt x="32" y="92"/>
                    <a:pt x="63" y="92"/>
                  </a:cubicBezTo>
                  <a:cubicBezTo>
                    <a:pt x="63" y="62"/>
                    <a:pt x="94" y="31"/>
                    <a:pt x="94" y="31"/>
                  </a:cubicBezTo>
                  <a:cubicBezTo>
                    <a:pt x="124" y="31"/>
                    <a:pt x="124" y="31"/>
                    <a:pt x="124" y="31"/>
                  </a:cubicBezTo>
                  <a:lnTo>
                    <a:pt x="124" y="31"/>
                  </a:lnTo>
                  <a:cubicBezTo>
                    <a:pt x="156" y="31"/>
                    <a:pt x="156" y="31"/>
                    <a:pt x="156" y="31"/>
                  </a:cubicBezTo>
                  <a:lnTo>
                    <a:pt x="156" y="31"/>
                  </a:lnTo>
                  <a:lnTo>
                    <a:pt x="156" y="31"/>
                  </a:lnTo>
                  <a:lnTo>
                    <a:pt x="156" y="31"/>
                  </a:lnTo>
                  <a:cubicBezTo>
                    <a:pt x="187" y="31"/>
                    <a:pt x="187" y="0"/>
                    <a:pt x="187" y="0"/>
                  </a:cubicBezTo>
                  <a:cubicBezTo>
                    <a:pt x="156" y="0"/>
                    <a:pt x="156" y="0"/>
                    <a:pt x="156" y="0"/>
                  </a:cubicBezTo>
                  <a:lnTo>
                    <a:pt x="124" y="0"/>
                  </a:lnTo>
                  <a:cubicBezTo>
                    <a:pt x="124" y="31"/>
                    <a:pt x="124" y="31"/>
                    <a:pt x="124" y="31"/>
                  </a:cubicBezTo>
                  <a:cubicBezTo>
                    <a:pt x="94" y="31"/>
                    <a:pt x="63" y="31"/>
                    <a:pt x="63"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grpSp>
      <p:sp>
        <p:nvSpPr>
          <p:cNvPr id="457" name="Rectangle 456"/>
          <p:cNvSpPr/>
          <p:nvPr/>
        </p:nvSpPr>
        <p:spPr>
          <a:xfrm>
            <a:off x="15591431"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58" name="Rectangle 457"/>
          <p:cNvSpPr/>
          <p:nvPr/>
        </p:nvSpPr>
        <p:spPr>
          <a:xfrm>
            <a:off x="1620723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59" name="Rectangle 458"/>
          <p:cNvSpPr/>
          <p:nvPr/>
        </p:nvSpPr>
        <p:spPr>
          <a:xfrm>
            <a:off x="16842221"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0" name="Rectangle 459"/>
          <p:cNvSpPr/>
          <p:nvPr/>
        </p:nvSpPr>
        <p:spPr>
          <a:xfrm>
            <a:off x="1745815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1" name="Rectangle 460"/>
          <p:cNvSpPr/>
          <p:nvPr/>
        </p:nvSpPr>
        <p:spPr>
          <a:xfrm>
            <a:off x="18073957"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2" name="Rectangle 461"/>
          <p:cNvSpPr/>
          <p:nvPr/>
        </p:nvSpPr>
        <p:spPr>
          <a:xfrm>
            <a:off x="18683820"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3" name="Rectangle 462"/>
          <p:cNvSpPr/>
          <p:nvPr/>
        </p:nvSpPr>
        <p:spPr>
          <a:xfrm>
            <a:off x="1929975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4" name="Rectangle 463"/>
          <p:cNvSpPr/>
          <p:nvPr/>
        </p:nvSpPr>
        <p:spPr>
          <a:xfrm>
            <a:off x="19915557"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5" name="Rectangle 464"/>
          <p:cNvSpPr/>
          <p:nvPr/>
        </p:nvSpPr>
        <p:spPr>
          <a:xfrm>
            <a:off x="20525420"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6" name="Rectangle 465"/>
          <p:cNvSpPr/>
          <p:nvPr/>
        </p:nvSpPr>
        <p:spPr>
          <a:xfrm>
            <a:off x="2114135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7" name="Rectangle 466"/>
          <p:cNvSpPr/>
          <p:nvPr/>
        </p:nvSpPr>
        <p:spPr>
          <a:xfrm>
            <a:off x="21757156"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8" name="Rectangle 467"/>
          <p:cNvSpPr/>
          <p:nvPr/>
        </p:nvSpPr>
        <p:spPr>
          <a:xfrm>
            <a:off x="22367020" y="4081600"/>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9" name="Subtitle 2"/>
          <p:cNvSpPr txBox="1">
            <a:spLocks/>
          </p:cNvSpPr>
          <p:nvPr/>
        </p:nvSpPr>
        <p:spPr>
          <a:xfrm>
            <a:off x="13788271" y="3785320"/>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smtClean="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471" name="Rectangle 470"/>
          <p:cNvSpPr/>
          <p:nvPr/>
        </p:nvSpPr>
        <p:spPr>
          <a:xfrm>
            <a:off x="15641678"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2" name="Rectangle 471"/>
          <p:cNvSpPr/>
          <p:nvPr/>
        </p:nvSpPr>
        <p:spPr>
          <a:xfrm>
            <a:off x="16257480"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3" name="Rectangle 472"/>
          <p:cNvSpPr/>
          <p:nvPr/>
        </p:nvSpPr>
        <p:spPr>
          <a:xfrm>
            <a:off x="16892467"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4" name="Rectangle 473"/>
          <p:cNvSpPr/>
          <p:nvPr/>
        </p:nvSpPr>
        <p:spPr>
          <a:xfrm>
            <a:off x="17508401"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5" name="Rectangle 474"/>
          <p:cNvSpPr/>
          <p:nvPr/>
        </p:nvSpPr>
        <p:spPr>
          <a:xfrm>
            <a:off x="18124203"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6" name="Rectangle 475"/>
          <p:cNvSpPr/>
          <p:nvPr/>
        </p:nvSpPr>
        <p:spPr>
          <a:xfrm>
            <a:off x="18734067"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7" name="Rectangle 476"/>
          <p:cNvSpPr/>
          <p:nvPr/>
        </p:nvSpPr>
        <p:spPr>
          <a:xfrm>
            <a:off x="19350000"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8" name="Rectangle 477"/>
          <p:cNvSpPr/>
          <p:nvPr/>
        </p:nvSpPr>
        <p:spPr>
          <a:xfrm>
            <a:off x="19965803"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9" name="Rectangle 478"/>
          <p:cNvSpPr/>
          <p:nvPr/>
        </p:nvSpPr>
        <p:spPr>
          <a:xfrm>
            <a:off x="20575667"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0" name="Rectangle 479"/>
          <p:cNvSpPr/>
          <p:nvPr/>
        </p:nvSpPr>
        <p:spPr>
          <a:xfrm>
            <a:off x="21191600"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1" name="Rectangle 480"/>
          <p:cNvSpPr/>
          <p:nvPr/>
        </p:nvSpPr>
        <p:spPr>
          <a:xfrm>
            <a:off x="21807403"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2" name="Rectangle 481"/>
          <p:cNvSpPr/>
          <p:nvPr/>
        </p:nvSpPr>
        <p:spPr>
          <a:xfrm>
            <a:off x="22417266"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3" name="Subtitle 2"/>
          <p:cNvSpPr txBox="1">
            <a:spLocks/>
          </p:cNvSpPr>
          <p:nvPr/>
        </p:nvSpPr>
        <p:spPr>
          <a:xfrm>
            <a:off x="13838517" y="4828336"/>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485" name="Rectangle 484"/>
          <p:cNvSpPr/>
          <p:nvPr/>
        </p:nvSpPr>
        <p:spPr>
          <a:xfrm>
            <a:off x="15641678"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6" name="Rectangle 485"/>
          <p:cNvSpPr/>
          <p:nvPr/>
        </p:nvSpPr>
        <p:spPr>
          <a:xfrm>
            <a:off x="16257480"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7" name="Rectangle 486"/>
          <p:cNvSpPr/>
          <p:nvPr/>
        </p:nvSpPr>
        <p:spPr>
          <a:xfrm>
            <a:off x="16892467"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8" name="Rectangle 487"/>
          <p:cNvSpPr/>
          <p:nvPr/>
        </p:nvSpPr>
        <p:spPr>
          <a:xfrm>
            <a:off x="17508401"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9" name="Rectangle 488"/>
          <p:cNvSpPr/>
          <p:nvPr/>
        </p:nvSpPr>
        <p:spPr>
          <a:xfrm>
            <a:off x="18124203"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0" name="Rectangle 489"/>
          <p:cNvSpPr/>
          <p:nvPr/>
        </p:nvSpPr>
        <p:spPr>
          <a:xfrm>
            <a:off x="18734067"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1" name="Rectangle 490"/>
          <p:cNvSpPr/>
          <p:nvPr/>
        </p:nvSpPr>
        <p:spPr>
          <a:xfrm>
            <a:off x="19350000"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2" name="Rectangle 491"/>
          <p:cNvSpPr/>
          <p:nvPr/>
        </p:nvSpPr>
        <p:spPr>
          <a:xfrm>
            <a:off x="19965803"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3" name="Rectangle 492"/>
          <p:cNvSpPr/>
          <p:nvPr/>
        </p:nvSpPr>
        <p:spPr>
          <a:xfrm>
            <a:off x="20575667"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4" name="Rectangle 493"/>
          <p:cNvSpPr/>
          <p:nvPr/>
        </p:nvSpPr>
        <p:spPr>
          <a:xfrm>
            <a:off x="21191600"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5" name="Rectangle 494"/>
          <p:cNvSpPr/>
          <p:nvPr/>
        </p:nvSpPr>
        <p:spPr>
          <a:xfrm>
            <a:off x="21807403"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6" name="Rectangle 495"/>
          <p:cNvSpPr/>
          <p:nvPr/>
        </p:nvSpPr>
        <p:spPr>
          <a:xfrm>
            <a:off x="22417266"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7" name="Subtitle 2"/>
          <p:cNvSpPr txBox="1">
            <a:spLocks/>
          </p:cNvSpPr>
          <p:nvPr/>
        </p:nvSpPr>
        <p:spPr>
          <a:xfrm>
            <a:off x="13838517" y="5888272"/>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499" name="Rectangle 498"/>
          <p:cNvSpPr/>
          <p:nvPr/>
        </p:nvSpPr>
        <p:spPr>
          <a:xfrm>
            <a:off x="15641678"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0" name="Rectangle 499"/>
          <p:cNvSpPr/>
          <p:nvPr/>
        </p:nvSpPr>
        <p:spPr>
          <a:xfrm>
            <a:off x="16257480"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1" name="Rectangle 500"/>
          <p:cNvSpPr/>
          <p:nvPr/>
        </p:nvSpPr>
        <p:spPr>
          <a:xfrm>
            <a:off x="16892467"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2" name="Rectangle 501"/>
          <p:cNvSpPr/>
          <p:nvPr/>
        </p:nvSpPr>
        <p:spPr>
          <a:xfrm>
            <a:off x="17508401"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3" name="Rectangle 502"/>
          <p:cNvSpPr/>
          <p:nvPr/>
        </p:nvSpPr>
        <p:spPr>
          <a:xfrm>
            <a:off x="18124203"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4" name="Rectangle 503"/>
          <p:cNvSpPr/>
          <p:nvPr/>
        </p:nvSpPr>
        <p:spPr>
          <a:xfrm>
            <a:off x="18734067"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5" name="Rectangle 504"/>
          <p:cNvSpPr/>
          <p:nvPr/>
        </p:nvSpPr>
        <p:spPr>
          <a:xfrm>
            <a:off x="19350000"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6" name="Rectangle 505"/>
          <p:cNvSpPr/>
          <p:nvPr/>
        </p:nvSpPr>
        <p:spPr>
          <a:xfrm>
            <a:off x="19965803" y="7172083"/>
            <a:ext cx="540564" cy="19507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7" name="Rectangle 506"/>
          <p:cNvSpPr/>
          <p:nvPr/>
        </p:nvSpPr>
        <p:spPr>
          <a:xfrm>
            <a:off x="20575667"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8" name="Rectangle 507"/>
          <p:cNvSpPr/>
          <p:nvPr/>
        </p:nvSpPr>
        <p:spPr>
          <a:xfrm>
            <a:off x="21191600" y="7172083"/>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9" name="Rectangle 508"/>
          <p:cNvSpPr/>
          <p:nvPr/>
        </p:nvSpPr>
        <p:spPr>
          <a:xfrm>
            <a:off x="21807403" y="7172083"/>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0" name="Rectangle 509"/>
          <p:cNvSpPr/>
          <p:nvPr/>
        </p:nvSpPr>
        <p:spPr>
          <a:xfrm>
            <a:off x="22417266" y="7172083"/>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1" name="Subtitle 2"/>
          <p:cNvSpPr txBox="1">
            <a:spLocks/>
          </p:cNvSpPr>
          <p:nvPr/>
        </p:nvSpPr>
        <p:spPr>
          <a:xfrm>
            <a:off x="13838517" y="6812088"/>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513" name="Rectangle 512"/>
          <p:cNvSpPr/>
          <p:nvPr/>
        </p:nvSpPr>
        <p:spPr>
          <a:xfrm>
            <a:off x="15641678"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4" name="Rectangle 513"/>
          <p:cNvSpPr/>
          <p:nvPr/>
        </p:nvSpPr>
        <p:spPr>
          <a:xfrm>
            <a:off x="16257480"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5" name="Rectangle 514"/>
          <p:cNvSpPr/>
          <p:nvPr/>
        </p:nvSpPr>
        <p:spPr>
          <a:xfrm>
            <a:off x="16892467"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6" name="Rectangle 515"/>
          <p:cNvSpPr/>
          <p:nvPr/>
        </p:nvSpPr>
        <p:spPr>
          <a:xfrm>
            <a:off x="17508401"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7" name="Rectangle 516"/>
          <p:cNvSpPr/>
          <p:nvPr/>
        </p:nvSpPr>
        <p:spPr>
          <a:xfrm>
            <a:off x="18124203"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8" name="Rectangle 517"/>
          <p:cNvSpPr/>
          <p:nvPr/>
        </p:nvSpPr>
        <p:spPr>
          <a:xfrm>
            <a:off x="18734067"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9" name="Rectangle 518"/>
          <p:cNvSpPr/>
          <p:nvPr/>
        </p:nvSpPr>
        <p:spPr>
          <a:xfrm>
            <a:off x="19350000"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0" name="Rectangle 519"/>
          <p:cNvSpPr/>
          <p:nvPr/>
        </p:nvSpPr>
        <p:spPr>
          <a:xfrm>
            <a:off x="19965803"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1" name="Rectangle 520"/>
          <p:cNvSpPr/>
          <p:nvPr/>
        </p:nvSpPr>
        <p:spPr>
          <a:xfrm>
            <a:off x="20575667"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2" name="Rectangle 521"/>
          <p:cNvSpPr/>
          <p:nvPr/>
        </p:nvSpPr>
        <p:spPr>
          <a:xfrm>
            <a:off x="21191600"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3" name="Rectangle 522"/>
          <p:cNvSpPr/>
          <p:nvPr/>
        </p:nvSpPr>
        <p:spPr>
          <a:xfrm>
            <a:off x="21807403"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4" name="Rectangle 523"/>
          <p:cNvSpPr/>
          <p:nvPr/>
        </p:nvSpPr>
        <p:spPr>
          <a:xfrm>
            <a:off x="22417266"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5" name="Subtitle 2"/>
          <p:cNvSpPr txBox="1">
            <a:spLocks/>
          </p:cNvSpPr>
          <p:nvPr/>
        </p:nvSpPr>
        <p:spPr>
          <a:xfrm>
            <a:off x="13838517" y="7777440"/>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526" name="Rectangle 525"/>
          <p:cNvSpPr/>
          <p:nvPr/>
        </p:nvSpPr>
        <p:spPr>
          <a:xfrm>
            <a:off x="2402822" y="10557429"/>
            <a:ext cx="243872" cy="2438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27" name="Subtitle 2"/>
          <p:cNvSpPr txBox="1">
            <a:spLocks/>
          </p:cNvSpPr>
          <p:nvPr/>
        </p:nvSpPr>
        <p:spPr>
          <a:xfrm>
            <a:off x="2587626"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Web Design</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28" name="Rectangle 527"/>
          <p:cNvSpPr/>
          <p:nvPr/>
        </p:nvSpPr>
        <p:spPr>
          <a:xfrm>
            <a:off x="6224818" y="10557429"/>
            <a:ext cx="243872" cy="24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29" name="Subtitle 2"/>
          <p:cNvSpPr txBox="1">
            <a:spLocks/>
          </p:cNvSpPr>
          <p:nvPr/>
        </p:nvSpPr>
        <p:spPr>
          <a:xfrm>
            <a:off x="6409633"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Multimedia</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30" name="Rectangle 529"/>
          <p:cNvSpPr/>
          <p:nvPr/>
        </p:nvSpPr>
        <p:spPr>
          <a:xfrm>
            <a:off x="10064331" y="10557429"/>
            <a:ext cx="243872" cy="2438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31" name="Subtitle 2"/>
          <p:cNvSpPr txBox="1">
            <a:spLocks/>
          </p:cNvSpPr>
          <p:nvPr/>
        </p:nvSpPr>
        <p:spPr>
          <a:xfrm>
            <a:off x="10249146"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Graphic Design</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32" name="Rectangle 531"/>
          <p:cNvSpPr/>
          <p:nvPr/>
        </p:nvSpPr>
        <p:spPr>
          <a:xfrm>
            <a:off x="13932512" y="10557429"/>
            <a:ext cx="243872" cy="243840"/>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33" name="Subtitle 2"/>
          <p:cNvSpPr txBox="1">
            <a:spLocks/>
          </p:cNvSpPr>
          <p:nvPr/>
        </p:nvSpPr>
        <p:spPr>
          <a:xfrm>
            <a:off x="14117327"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Photography</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34" name="Rectangle 533"/>
          <p:cNvSpPr/>
          <p:nvPr/>
        </p:nvSpPr>
        <p:spPr>
          <a:xfrm>
            <a:off x="17781723" y="10557429"/>
            <a:ext cx="243872" cy="2438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35" name="Subtitle 2"/>
          <p:cNvSpPr txBox="1">
            <a:spLocks/>
          </p:cNvSpPr>
          <p:nvPr/>
        </p:nvSpPr>
        <p:spPr>
          <a:xfrm>
            <a:off x="17966538"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Investments</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2" name="Text Placeholder 1"/>
          <p:cNvSpPr>
            <a:spLocks noGrp="1"/>
          </p:cNvSpPr>
          <p:nvPr>
            <p:ph type="body" sz="quarter" idx="13"/>
          </p:nvPr>
        </p:nvSpPr>
        <p:spPr/>
        <p:txBody>
          <a:bodyPr/>
          <a:lstStyle/>
          <a:p>
            <a:r>
              <a:rPr lang="en-US" dirty="0" smtClean="0"/>
              <a:t>Services in the Map</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34</a:t>
            </a:fld>
            <a:endParaRPr lang="en-US" dirty="0"/>
          </a:p>
        </p:txBody>
      </p:sp>
    </p:spTree>
    <p:extLst>
      <p:ext uri="{BB962C8B-B14F-4D97-AF65-F5344CB8AC3E}">
        <p14:creationId xmlns:p14="http://schemas.microsoft.com/office/powerpoint/2010/main" val="308219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8"/>
                                        </p:tgtEl>
                                        <p:attrNameLst>
                                          <p:attrName>style.visibility</p:attrName>
                                        </p:attrNameLst>
                                      </p:cBhvr>
                                      <p:to>
                                        <p:strVal val="visible"/>
                                      </p:to>
                                    </p:set>
                                    <p:anim calcmode="lin" valueType="num">
                                      <p:cBhvr>
                                        <p:cTn id="7" dur="500" fill="hold"/>
                                        <p:tgtEl>
                                          <p:spTgt spid="238"/>
                                        </p:tgtEl>
                                        <p:attrNameLst>
                                          <p:attrName>ppt_w</p:attrName>
                                        </p:attrNameLst>
                                      </p:cBhvr>
                                      <p:tavLst>
                                        <p:tav tm="0">
                                          <p:val>
                                            <p:fltVal val="0"/>
                                          </p:val>
                                        </p:tav>
                                        <p:tav tm="100000">
                                          <p:val>
                                            <p:strVal val="#ppt_w"/>
                                          </p:val>
                                        </p:tav>
                                      </p:tavLst>
                                    </p:anim>
                                    <p:anim calcmode="lin" valueType="num">
                                      <p:cBhvr>
                                        <p:cTn id="8" dur="500" fill="hold"/>
                                        <p:tgtEl>
                                          <p:spTgt spid="238"/>
                                        </p:tgtEl>
                                        <p:attrNameLst>
                                          <p:attrName>ppt_h</p:attrName>
                                        </p:attrNameLst>
                                      </p:cBhvr>
                                      <p:tavLst>
                                        <p:tav tm="0">
                                          <p:val>
                                            <p:fltVal val="0"/>
                                          </p:val>
                                        </p:tav>
                                        <p:tav tm="100000">
                                          <p:val>
                                            <p:strVal val="#ppt_h"/>
                                          </p:val>
                                        </p:tav>
                                      </p:tavLst>
                                    </p:anim>
                                    <p:animEffect transition="in" filter="fade">
                                      <p:cBhvr>
                                        <p:cTn id="9" dur="500"/>
                                        <p:tgtEl>
                                          <p:spTgt spid="2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26"/>
                                        </p:tgtEl>
                                        <p:attrNameLst>
                                          <p:attrName>style.visibility</p:attrName>
                                        </p:attrNameLst>
                                      </p:cBhvr>
                                      <p:to>
                                        <p:strVal val="visible"/>
                                      </p:to>
                                    </p:set>
                                    <p:anim calcmode="lin" valueType="num">
                                      <p:cBhvr>
                                        <p:cTn id="13" dur="500" fill="hold"/>
                                        <p:tgtEl>
                                          <p:spTgt spid="526"/>
                                        </p:tgtEl>
                                        <p:attrNameLst>
                                          <p:attrName>ppt_w</p:attrName>
                                        </p:attrNameLst>
                                      </p:cBhvr>
                                      <p:tavLst>
                                        <p:tav tm="0">
                                          <p:val>
                                            <p:fltVal val="0"/>
                                          </p:val>
                                        </p:tav>
                                        <p:tav tm="100000">
                                          <p:val>
                                            <p:strVal val="#ppt_w"/>
                                          </p:val>
                                        </p:tav>
                                      </p:tavLst>
                                    </p:anim>
                                    <p:anim calcmode="lin" valueType="num">
                                      <p:cBhvr>
                                        <p:cTn id="14" dur="500" fill="hold"/>
                                        <p:tgtEl>
                                          <p:spTgt spid="526"/>
                                        </p:tgtEl>
                                        <p:attrNameLst>
                                          <p:attrName>ppt_h</p:attrName>
                                        </p:attrNameLst>
                                      </p:cBhvr>
                                      <p:tavLst>
                                        <p:tav tm="0">
                                          <p:val>
                                            <p:fltVal val="0"/>
                                          </p:val>
                                        </p:tav>
                                        <p:tav tm="100000">
                                          <p:val>
                                            <p:strVal val="#ppt_h"/>
                                          </p:val>
                                        </p:tav>
                                      </p:tavLst>
                                    </p:anim>
                                    <p:animEffect transition="in" filter="fade">
                                      <p:cBhvr>
                                        <p:cTn id="15" dur="500"/>
                                        <p:tgtEl>
                                          <p:spTgt spid="52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7"/>
                                        </p:tgtEl>
                                        <p:attrNameLst>
                                          <p:attrName>style.visibility</p:attrName>
                                        </p:attrNameLst>
                                      </p:cBhvr>
                                      <p:to>
                                        <p:strVal val="visible"/>
                                      </p:to>
                                    </p:set>
                                    <p:anim calcmode="lin" valueType="num">
                                      <p:cBhvr>
                                        <p:cTn id="19" dur="500" fill="hold"/>
                                        <p:tgtEl>
                                          <p:spTgt spid="527"/>
                                        </p:tgtEl>
                                        <p:attrNameLst>
                                          <p:attrName>ppt_w</p:attrName>
                                        </p:attrNameLst>
                                      </p:cBhvr>
                                      <p:tavLst>
                                        <p:tav tm="0">
                                          <p:val>
                                            <p:fltVal val="0"/>
                                          </p:val>
                                        </p:tav>
                                        <p:tav tm="100000">
                                          <p:val>
                                            <p:strVal val="#ppt_w"/>
                                          </p:val>
                                        </p:tav>
                                      </p:tavLst>
                                    </p:anim>
                                    <p:anim calcmode="lin" valueType="num">
                                      <p:cBhvr>
                                        <p:cTn id="20" dur="500" fill="hold"/>
                                        <p:tgtEl>
                                          <p:spTgt spid="527"/>
                                        </p:tgtEl>
                                        <p:attrNameLst>
                                          <p:attrName>ppt_h</p:attrName>
                                        </p:attrNameLst>
                                      </p:cBhvr>
                                      <p:tavLst>
                                        <p:tav tm="0">
                                          <p:val>
                                            <p:fltVal val="0"/>
                                          </p:val>
                                        </p:tav>
                                        <p:tav tm="100000">
                                          <p:val>
                                            <p:strVal val="#ppt_h"/>
                                          </p:val>
                                        </p:tav>
                                      </p:tavLst>
                                    </p:anim>
                                    <p:animEffect transition="in" filter="fade">
                                      <p:cBhvr>
                                        <p:cTn id="21" dur="500"/>
                                        <p:tgtEl>
                                          <p:spTgt spid="52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69"/>
                                        </p:tgtEl>
                                        <p:attrNameLst>
                                          <p:attrName>style.visibility</p:attrName>
                                        </p:attrNameLst>
                                      </p:cBhvr>
                                      <p:to>
                                        <p:strVal val="visible"/>
                                      </p:to>
                                    </p:set>
                                    <p:animEffect transition="in" filter="fade">
                                      <p:cBhvr>
                                        <p:cTn id="25" dur="500"/>
                                        <p:tgtEl>
                                          <p:spTgt spid="46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57"/>
                                        </p:tgtEl>
                                        <p:attrNameLst>
                                          <p:attrName>style.visibility</p:attrName>
                                        </p:attrNameLst>
                                      </p:cBhvr>
                                      <p:to>
                                        <p:strVal val="visible"/>
                                      </p:to>
                                    </p:set>
                                    <p:animEffect transition="in" filter="fade">
                                      <p:cBhvr>
                                        <p:cTn id="29" dur="180"/>
                                        <p:tgtEl>
                                          <p:spTgt spid="457"/>
                                        </p:tgtEl>
                                      </p:cBhvr>
                                    </p:animEffect>
                                  </p:childTnLst>
                                </p:cTn>
                              </p:par>
                            </p:childTnLst>
                          </p:cTn>
                        </p:par>
                        <p:par>
                          <p:cTn id="30" fill="hold">
                            <p:stCondLst>
                              <p:cond delay="2180"/>
                            </p:stCondLst>
                            <p:childTnLst>
                              <p:par>
                                <p:cTn id="31" presetID="10" presetClass="entr" presetSubtype="0" fill="hold" grpId="0" nodeType="afterEffect">
                                  <p:stCondLst>
                                    <p:cond delay="0"/>
                                  </p:stCondLst>
                                  <p:childTnLst>
                                    <p:set>
                                      <p:cBhvr>
                                        <p:cTn id="32" dur="1" fill="hold">
                                          <p:stCondLst>
                                            <p:cond delay="0"/>
                                          </p:stCondLst>
                                        </p:cTn>
                                        <p:tgtEl>
                                          <p:spTgt spid="458"/>
                                        </p:tgtEl>
                                        <p:attrNameLst>
                                          <p:attrName>style.visibility</p:attrName>
                                        </p:attrNameLst>
                                      </p:cBhvr>
                                      <p:to>
                                        <p:strVal val="visible"/>
                                      </p:to>
                                    </p:set>
                                    <p:animEffect transition="in" filter="fade">
                                      <p:cBhvr>
                                        <p:cTn id="33" dur="180"/>
                                        <p:tgtEl>
                                          <p:spTgt spid="458"/>
                                        </p:tgtEl>
                                      </p:cBhvr>
                                    </p:animEffect>
                                  </p:childTnLst>
                                </p:cTn>
                              </p:par>
                            </p:childTnLst>
                          </p:cTn>
                        </p:par>
                        <p:par>
                          <p:cTn id="34" fill="hold">
                            <p:stCondLst>
                              <p:cond delay="2360"/>
                            </p:stCondLst>
                            <p:childTnLst>
                              <p:par>
                                <p:cTn id="35" presetID="10" presetClass="entr" presetSubtype="0" fill="hold" grpId="0" nodeType="afterEffect">
                                  <p:stCondLst>
                                    <p:cond delay="0"/>
                                  </p:stCondLst>
                                  <p:childTnLst>
                                    <p:set>
                                      <p:cBhvr>
                                        <p:cTn id="36" dur="1" fill="hold">
                                          <p:stCondLst>
                                            <p:cond delay="0"/>
                                          </p:stCondLst>
                                        </p:cTn>
                                        <p:tgtEl>
                                          <p:spTgt spid="459"/>
                                        </p:tgtEl>
                                        <p:attrNameLst>
                                          <p:attrName>style.visibility</p:attrName>
                                        </p:attrNameLst>
                                      </p:cBhvr>
                                      <p:to>
                                        <p:strVal val="visible"/>
                                      </p:to>
                                    </p:set>
                                    <p:animEffect transition="in" filter="fade">
                                      <p:cBhvr>
                                        <p:cTn id="37" dur="180"/>
                                        <p:tgtEl>
                                          <p:spTgt spid="459"/>
                                        </p:tgtEl>
                                      </p:cBhvr>
                                    </p:animEffect>
                                  </p:childTnLst>
                                </p:cTn>
                              </p:par>
                            </p:childTnLst>
                          </p:cTn>
                        </p:par>
                        <p:par>
                          <p:cTn id="38" fill="hold">
                            <p:stCondLst>
                              <p:cond delay="2540"/>
                            </p:stCondLst>
                            <p:childTnLst>
                              <p:par>
                                <p:cTn id="39" presetID="10" presetClass="entr" presetSubtype="0" fill="hold" grpId="0" nodeType="afterEffect">
                                  <p:stCondLst>
                                    <p:cond delay="0"/>
                                  </p:stCondLst>
                                  <p:childTnLst>
                                    <p:set>
                                      <p:cBhvr>
                                        <p:cTn id="40" dur="1" fill="hold">
                                          <p:stCondLst>
                                            <p:cond delay="0"/>
                                          </p:stCondLst>
                                        </p:cTn>
                                        <p:tgtEl>
                                          <p:spTgt spid="460"/>
                                        </p:tgtEl>
                                        <p:attrNameLst>
                                          <p:attrName>style.visibility</p:attrName>
                                        </p:attrNameLst>
                                      </p:cBhvr>
                                      <p:to>
                                        <p:strVal val="visible"/>
                                      </p:to>
                                    </p:set>
                                    <p:animEffect transition="in" filter="fade">
                                      <p:cBhvr>
                                        <p:cTn id="41" dur="180"/>
                                        <p:tgtEl>
                                          <p:spTgt spid="460"/>
                                        </p:tgtEl>
                                      </p:cBhvr>
                                    </p:animEffect>
                                  </p:childTnLst>
                                </p:cTn>
                              </p:par>
                            </p:childTnLst>
                          </p:cTn>
                        </p:par>
                        <p:par>
                          <p:cTn id="42" fill="hold">
                            <p:stCondLst>
                              <p:cond delay="2720"/>
                            </p:stCondLst>
                            <p:childTnLst>
                              <p:par>
                                <p:cTn id="43" presetID="10" presetClass="entr" presetSubtype="0" fill="hold" grpId="0" nodeType="afterEffect">
                                  <p:stCondLst>
                                    <p:cond delay="0"/>
                                  </p:stCondLst>
                                  <p:childTnLst>
                                    <p:set>
                                      <p:cBhvr>
                                        <p:cTn id="44" dur="1" fill="hold">
                                          <p:stCondLst>
                                            <p:cond delay="0"/>
                                          </p:stCondLst>
                                        </p:cTn>
                                        <p:tgtEl>
                                          <p:spTgt spid="461"/>
                                        </p:tgtEl>
                                        <p:attrNameLst>
                                          <p:attrName>style.visibility</p:attrName>
                                        </p:attrNameLst>
                                      </p:cBhvr>
                                      <p:to>
                                        <p:strVal val="visible"/>
                                      </p:to>
                                    </p:set>
                                    <p:animEffect transition="in" filter="fade">
                                      <p:cBhvr>
                                        <p:cTn id="45" dur="180"/>
                                        <p:tgtEl>
                                          <p:spTgt spid="461"/>
                                        </p:tgtEl>
                                      </p:cBhvr>
                                    </p:animEffect>
                                  </p:childTnLst>
                                </p:cTn>
                              </p:par>
                            </p:childTnLst>
                          </p:cTn>
                        </p:par>
                        <p:par>
                          <p:cTn id="46" fill="hold">
                            <p:stCondLst>
                              <p:cond delay="2900"/>
                            </p:stCondLst>
                            <p:childTnLst>
                              <p:par>
                                <p:cTn id="47" presetID="10" presetClass="entr" presetSubtype="0" fill="hold" grpId="0" nodeType="afterEffect">
                                  <p:stCondLst>
                                    <p:cond delay="0"/>
                                  </p:stCondLst>
                                  <p:childTnLst>
                                    <p:set>
                                      <p:cBhvr>
                                        <p:cTn id="48" dur="1" fill="hold">
                                          <p:stCondLst>
                                            <p:cond delay="0"/>
                                          </p:stCondLst>
                                        </p:cTn>
                                        <p:tgtEl>
                                          <p:spTgt spid="462"/>
                                        </p:tgtEl>
                                        <p:attrNameLst>
                                          <p:attrName>style.visibility</p:attrName>
                                        </p:attrNameLst>
                                      </p:cBhvr>
                                      <p:to>
                                        <p:strVal val="visible"/>
                                      </p:to>
                                    </p:set>
                                    <p:animEffect transition="in" filter="fade">
                                      <p:cBhvr>
                                        <p:cTn id="49" dur="180"/>
                                        <p:tgtEl>
                                          <p:spTgt spid="462"/>
                                        </p:tgtEl>
                                      </p:cBhvr>
                                    </p:animEffect>
                                  </p:childTnLst>
                                </p:cTn>
                              </p:par>
                            </p:childTnLst>
                          </p:cTn>
                        </p:par>
                        <p:par>
                          <p:cTn id="50" fill="hold">
                            <p:stCondLst>
                              <p:cond delay="3080"/>
                            </p:stCondLst>
                            <p:childTnLst>
                              <p:par>
                                <p:cTn id="51" presetID="10" presetClass="entr" presetSubtype="0" fill="hold" grpId="0" nodeType="afterEffect">
                                  <p:stCondLst>
                                    <p:cond delay="0"/>
                                  </p:stCondLst>
                                  <p:childTnLst>
                                    <p:set>
                                      <p:cBhvr>
                                        <p:cTn id="52" dur="1" fill="hold">
                                          <p:stCondLst>
                                            <p:cond delay="0"/>
                                          </p:stCondLst>
                                        </p:cTn>
                                        <p:tgtEl>
                                          <p:spTgt spid="463"/>
                                        </p:tgtEl>
                                        <p:attrNameLst>
                                          <p:attrName>style.visibility</p:attrName>
                                        </p:attrNameLst>
                                      </p:cBhvr>
                                      <p:to>
                                        <p:strVal val="visible"/>
                                      </p:to>
                                    </p:set>
                                    <p:animEffect transition="in" filter="fade">
                                      <p:cBhvr>
                                        <p:cTn id="53" dur="180"/>
                                        <p:tgtEl>
                                          <p:spTgt spid="463"/>
                                        </p:tgtEl>
                                      </p:cBhvr>
                                    </p:animEffect>
                                  </p:childTnLst>
                                </p:cTn>
                              </p:par>
                            </p:childTnLst>
                          </p:cTn>
                        </p:par>
                        <p:par>
                          <p:cTn id="54" fill="hold">
                            <p:stCondLst>
                              <p:cond delay="3260"/>
                            </p:stCondLst>
                            <p:childTnLst>
                              <p:par>
                                <p:cTn id="55" presetID="10" presetClass="entr" presetSubtype="0" fill="hold" grpId="0" nodeType="afterEffect">
                                  <p:stCondLst>
                                    <p:cond delay="0"/>
                                  </p:stCondLst>
                                  <p:childTnLst>
                                    <p:set>
                                      <p:cBhvr>
                                        <p:cTn id="56" dur="1" fill="hold">
                                          <p:stCondLst>
                                            <p:cond delay="0"/>
                                          </p:stCondLst>
                                        </p:cTn>
                                        <p:tgtEl>
                                          <p:spTgt spid="464"/>
                                        </p:tgtEl>
                                        <p:attrNameLst>
                                          <p:attrName>style.visibility</p:attrName>
                                        </p:attrNameLst>
                                      </p:cBhvr>
                                      <p:to>
                                        <p:strVal val="visible"/>
                                      </p:to>
                                    </p:set>
                                    <p:animEffect transition="in" filter="fade">
                                      <p:cBhvr>
                                        <p:cTn id="57" dur="180"/>
                                        <p:tgtEl>
                                          <p:spTgt spid="464"/>
                                        </p:tgtEl>
                                      </p:cBhvr>
                                    </p:animEffect>
                                  </p:childTnLst>
                                </p:cTn>
                              </p:par>
                            </p:childTnLst>
                          </p:cTn>
                        </p:par>
                        <p:par>
                          <p:cTn id="58" fill="hold">
                            <p:stCondLst>
                              <p:cond delay="3440"/>
                            </p:stCondLst>
                            <p:childTnLst>
                              <p:par>
                                <p:cTn id="59" presetID="10" presetClass="entr" presetSubtype="0" fill="hold" grpId="0" nodeType="afterEffect">
                                  <p:stCondLst>
                                    <p:cond delay="0"/>
                                  </p:stCondLst>
                                  <p:childTnLst>
                                    <p:set>
                                      <p:cBhvr>
                                        <p:cTn id="60" dur="1" fill="hold">
                                          <p:stCondLst>
                                            <p:cond delay="0"/>
                                          </p:stCondLst>
                                        </p:cTn>
                                        <p:tgtEl>
                                          <p:spTgt spid="465"/>
                                        </p:tgtEl>
                                        <p:attrNameLst>
                                          <p:attrName>style.visibility</p:attrName>
                                        </p:attrNameLst>
                                      </p:cBhvr>
                                      <p:to>
                                        <p:strVal val="visible"/>
                                      </p:to>
                                    </p:set>
                                    <p:animEffect transition="in" filter="fade">
                                      <p:cBhvr>
                                        <p:cTn id="61" dur="180"/>
                                        <p:tgtEl>
                                          <p:spTgt spid="465"/>
                                        </p:tgtEl>
                                      </p:cBhvr>
                                    </p:animEffect>
                                  </p:childTnLst>
                                </p:cTn>
                              </p:par>
                            </p:childTnLst>
                          </p:cTn>
                        </p:par>
                        <p:par>
                          <p:cTn id="62" fill="hold">
                            <p:stCondLst>
                              <p:cond delay="3620"/>
                            </p:stCondLst>
                            <p:childTnLst>
                              <p:par>
                                <p:cTn id="63" presetID="10" presetClass="entr" presetSubtype="0" fill="hold" grpId="0" nodeType="afterEffect">
                                  <p:stCondLst>
                                    <p:cond delay="0"/>
                                  </p:stCondLst>
                                  <p:childTnLst>
                                    <p:set>
                                      <p:cBhvr>
                                        <p:cTn id="64" dur="1" fill="hold">
                                          <p:stCondLst>
                                            <p:cond delay="0"/>
                                          </p:stCondLst>
                                        </p:cTn>
                                        <p:tgtEl>
                                          <p:spTgt spid="466"/>
                                        </p:tgtEl>
                                        <p:attrNameLst>
                                          <p:attrName>style.visibility</p:attrName>
                                        </p:attrNameLst>
                                      </p:cBhvr>
                                      <p:to>
                                        <p:strVal val="visible"/>
                                      </p:to>
                                    </p:set>
                                    <p:animEffect transition="in" filter="fade">
                                      <p:cBhvr>
                                        <p:cTn id="65" dur="180"/>
                                        <p:tgtEl>
                                          <p:spTgt spid="466"/>
                                        </p:tgtEl>
                                      </p:cBhvr>
                                    </p:animEffect>
                                  </p:childTnLst>
                                </p:cTn>
                              </p:par>
                            </p:childTnLst>
                          </p:cTn>
                        </p:par>
                        <p:par>
                          <p:cTn id="66" fill="hold">
                            <p:stCondLst>
                              <p:cond delay="3800"/>
                            </p:stCondLst>
                            <p:childTnLst>
                              <p:par>
                                <p:cTn id="67" presetID="10" presetClass="entr" presetSubtype="0" fill="hold" grpId="0" nodeType="afterEffect">
                                  <p:stCondLst>
                                    <p:cond delay="0"/>
                                  </p:stCondLst>
                                  <p:childTnLst>
                                    <p:set>
                                      <p:cBhvr>
                                        <p:cTn id="68" dur="1" fill="hold">
                                          <p:stCondLst>
                                            <p:cond delay="0"/>
                                          </p:stCondLst>
                                        </p:cTn>
                                        <p:tgtEl>
                                          <p:spTgt spid="467"/>
                                        </p:tgtEl>
                                        <p:attrNameLst>
                                          <p:attrName>style.visibility</p:attrName>
                                        </p:attrNameLst>
                                      </p:cBhvr>
                                      <p:to>
                                        <p:strVal val="visible"/>
                                      </p:to>
                                    </p:set>
                                    <p:animEffect transition="in" filter="fade">
                                      <p:cBhvr>
                                        <p:cTn id="69" dur="180"/>
                                        <p:tgtEl>
                                          <p:spTgt spid="467"/>
                                        </p:tgtEl>
                                      </p:cBhvr>
                                    </p:animEffect>
                                  </p:childTnLst>
                                </p:cTn>
                              </p:par>
                            </p:childTnLst>
                          </p:cTn>
                        </p:par>
                        <p:par>
                          <p:cTn id="70" fill="hold">
                            <p:stCondLst>
                              <p:cond delay="3980"/>
                            </p:stCondLst>
                            <p:childTnLst>
                              <p:par>
                                <p:cTn id="71" presetID="10" presetClass="entr" presetSubtype="0" fill="hold" grpId="0" nodeType="afterEffect">
                                  <p:stCondLst>
                                    <p:cond delay="0"/>
                                  </p:stCondLst>
                                  <p:childTnLst>
                                    <p:set>
                                      <p:cBhvr>
                                        <p:cTn id="72" dur="1" fill="hold">
                                          <p:stCondLst>
                                            <p:cond delay="0"/>
                                          </p:stCondLst>
                                        </p:cTn>
                                        <p:tgtEl>
                                          <p:spTgt spid="468"/>
                                        </p:tgtEl>
                                        <p:attrNameLst>
                                          <p:attrName>style.visibility</p:attrName>
                                        </p:attrNameLst>
                                      </p:cBhvr>
                                      <p:to>
                                        <p:strVal val="visible"/>
                                      </p:to>
                                    </p:set>
                                    <p:animEffect transition="in" filter="fade">
                                      <p:cBhvr>
                                        <p:cTn id="73" dur="180"/>
                                        <p:tgtEl>
                                          <p:spTgt spid="468"/>
                                        </p:tgtEl>
                                      </p:cBhvr>
                                    </p:animEffect>
                                  </p:childTnLst>
                                </p:cTn>
                              </p:par>
                            </p:childTnLst>
                          </p:cTn>
                        </p:par>
                        <p:par>
                          <p:cTn id="74" fill="hold">
                            <p:stCondLst>
                              <p:cond delay="4160"/>
                            </p:stCondLst>
                            <p:childTnLst>
                              <p:par>
                                <p:cTn id="75" presetID="53" presetClass="entr" presetSubtype="16" fill="hold" grpId="0" nodeType="afterEffect">
                                  <p:stCondLst>
                                    <p:cond delay="0"/>
                                  </p:stCondLst>
                                  <p:childTnLst>
                                    <p:set>
                                      <p:cBhvr>
                                        <p:cTn id="76" dur="1" fill="hold">
                                          <p:stCondLst>
                                            <p:cond delay="0"/>
                                          </p:stCondLst>
                                        </p:cTn>
                                        <p:tgtEl>
                                          <p:spTgt spid="528"/>
                                        </p:tgtEl>
                                        <p:attrNameLst>
                                          <p:attrName>style.visibility</p:attrName>
                                        </p:attrNameLst>
                                      </p:cBhvr>
                                      <p:to>
                                        <p:strVal val="visible"/>
                                      </p:to>
                                    </p:set>
                                    <p:anim calcmode="lin" valueType="num">
                                      <p:cBhvr>
                                        <p:cTn id="77" dur="500" fill="hold"/>
                                        <p:tgtEl>
                                          <p:spTgt spid="528"/>
                                        </p:tgtEl>
                                        <p:attrNameLst>
                                          <p:attrName>ppt_w</p:attrName>
                                        </p:attrNameLst>
                                      </p:cBhvr>
                                      <p:tavLst>
                                        <p:tav tm="0">
                                          <p:val>
                                            <p:fltVal val="0"/>
                                          </p:val>
                                        </p:tav>
                                        <p:tav tm="100000">
                                          <p:val>
                                            <p:strVal val="#ppt_w"/>
                                          </p:val>
                                        </p:tav>
                                      </p:tavLst>
                                    </p:anim>
                                    <p:anim calcmode="lin" valueType="num">
                                      <p:cBhvr>
                                        <p:cTn id="78" dur="500" fill="hold"/>
                                        <p:tgtEl>
                                          <p:spTgt spid="528"/>
                                        </p:tgtEl>
                                        <p:attrNameLst>
                                          <p:attrName>ppt_h</p:attrName>
                                        </p:attrNameLst>
                                      </p:cBhvr>
                                      <p:tavLst>
                                        <p:tav tm="0">
                                          <p:val>
                                            <p:fltVal val="0"/>
                                          </p:val>
                                        </p:tav>
                                        <p:tav tm="100000">
                                          <p:val>
                                            <p:strVal val="#ppt_h"/>
                                          </p:val>
                                        </p:tav>
                                      </p:tavLst>
                                    </p:anim>
                                    <p:animEffect transition="in" filter="fade">
                                      <p:cBhvr>
                                        <p:cTn id="79" dur="500"/>
                                        <p:tgtEl>
                                          <p:spTgt spid="528"/>
                                        </p:tgtEl>
                                      </p:cBhvr>
                                    </p:animEffect>
                                  </p:childTnLst>
                                </p:cTn>
                              </p:par>
                            </p:childTnLst>
                          </p:cTn>
                        </p:par>
                        <p:par>
                          <p:cTn id="80" fill="hold">
                            <p:stCondLst>
                              <p:cond delay="4660"/>
                            </p:stCondLst>
                            <p:childTnLst>
                              <p:par>
                                <p:cTn id="81" presetID="53" presetClass="entr" presetSubtype="16" fill="hold" grpId="0" nodeType="afterEffect">
                                  <p:stCondLst>
                                    <p:cond delay="0"/>
                                  </p:stCondLst>
                                  <p:childTnLst>
                                    <p:set>
                                      <p:cBhvr>
                                        <p:cTn id="82" dur="1" fill="hold">
                                          <p:stCondLst>
                                            <p:cond delay="0"/>
                                          </p:stCondLst>
                                        </p:cTn>
                                        <p:tgtEl>
                                          <p:spTgt spid="529"/>
                                        </p:tgtEl>
                                        <p:attrNameLst>
                                          <p:attrName>style.visibility</p:attrName>
                                        </p:attrNameLst>
                                      </p:cBhvr>
                                      <p:to>
                                        <p:strVal val="visible"/>
                                      </p:to>
                                    </p:set>
                                    <p:anim calcmode="lin" valueType="num">
                                      <p:cBhvr>
                                        <p:cTn id="83" dur="500" fill="hold"/>
                                        <p:tgtEl>
                                          <p:spTgt spid="529"/>
                                        </p:tgtEl>
                                        <p:attrNameLst>
                                          <p:attrName>ppt_w</p:attrName>
                                        </p:attrNameLst>
                                      </p:cBhvr>
                                      <p:tavLst>
                                        <p:tav tm="0">
                                          <p:val>
                                            <p:fltVal val="0"/>
                                          </p:val>
                                        </p:tav>
                                        <p:tav tm="100000">
                                          <p:val>
                                            <p:strVal val="#ppt_w"/>
                                          </p:val>
                                        </p:tav>
                                      </p:tavLst>
                                    </p:anim>
                                    <p:anim calcmode="lin" valueType="num">
                                      <p:cBhvr>
                                        <p:cTn id="84" dur="500" fill="hold"/>
                                        <p:tgtEl>
                                          <p:spTgt spid="529"/>
                                        </p:tgtEl>
                                        <p:attrNameLst>
                                          <p:attrName>ppt_h</p:attrName>
                                        </p:attrNameLst>
                                      </p:cBhvr>
                                      <p:tavLst>
                                        <p:tav tm="0">
                                          <p:val>
                                            <p:fltVal val="0"/>
                                          </p:val>
                                        </p:tav>
                                        <p:tav tm="100000">
                                          <p:val>
                                            <p:strVal val="#ppt_h"/>
                                          </p:val>
                                        </p:tav>
                                      </p:tavLst>
                                    </p:anim>
                                    <p:animEffect transition="in" filter="fade">
                                      <p:cBhvr>
                                        <p:cTn id="85" dur="500"/>
                                        <p:tgtEl>
                                          <p:spTgt spid="529"/>
                                        </p:tgtEl>
                                      </p:cBhvr>
                                    </p:animEffect>
                                  </p:childTnLst>
                                </p:cTn>
                              </p:par>
                            </p:childTnLst>
                          </p:cTn>
                        </p:par>
                        <p:par>
                          <p:cTn id="86" fill="hold">
                            <p:stCondLst>
                              <p:cond delay="5160"/>
                            </p:stCondLst>
                            <p:childTnLst>
                              <p:par>
                                <p:cTn id="87" presetID="10" presetClass="entr" presetSubtype="0" fill="hold" grpId="0" nodeType="afterEffect">
                                  <p:stCondLst>
                                    <p:cond delay="0"/>
                                  </p:stCondLst>
                                  <p:childTnLst>
                                    <p:set>
                                      <p:cBhvr>
                                        <p:cTn id="88" dur="1" fill="hold">
                                          <p:stCondLst>
                                            <p:cond delay="0"/>
                                          </p:stCondLst>
                                        </p:cTn>
                                        <p:tgtEl>
                                          <p:spTgt spid="483"/>
                                        </p:tgtEl>
                                        <p:attrNameLst>
                                          <p:attrName>style.visibility</p:attrName>
                                        </p:attrNameLst>
                                      </p:cBhvr>
                                      <p:to>
                                        <p:strVal val="visible"/>
                                      </p:to>
                                    </p:set>
                                    <p:animEffect transition="in" filter="fade">
                                      <p:cBhvr>
                                        <p:cTn id="89" dur="500"/>
                                        <p:tgtEl>
                                          <p:spTgt spid="483"/>
                                        </p:tgtEl>
                                      </p:cBhvr>
                                    </p:animEffect>
                                  </p:childTnLst>
                                </p:cTn>
                              </p:par>
                            </p:childTnLst>
                          </p:cTn>
                        </p:par>
                        <p:par>
                          <p:cTn id="90" fill="hold">
                            <p:stCondLst>
                              <p:cond delay="5660"/>
                            </p:stCondLst>
                            <p:childTnLst>
                              <p:par>
                                <p:cTn id="91" presetID="10" presetClass="entr" presetSubtype="0" fill="hold" grpId="0" nodeType="afterEffect">
                                  <p:stCondLst>
                                    <p:cond delay="0"/>
                                  </p:stCondLst>
                                  <p:childTnLst>
                                    <p:set>
                                      <p:cBhvr>
                                        <p:cTn id="92" dur="1" fill="hold">
                                          <p:stCondLst>
                                            <p:cond delay="0"/>
                                          </p:stCondLst>
                                        </p:cTn>
                                        <p:tgtEl>
                                          <p:spTgt spid="471"/>
                                        </p:tgtEl>
                                        <p:attrNameLst>
                                          <p:attrName>style.visibility</p:attrName>
                                        </p:attrNameLst>
                                      </p:cBhvr>
                                      <p:to>
                                        <p:strVal val="visible"/>
                                      </p:to>
                                    </p:set>
                                    <p:animEffect transition="in" filter="fade">
                                      <p:cBhvr>
                                        <p:cTn id="93" dur="180"/>
                                        <p:tgtEl>
                                          <p:spTgt spid="471"/>
                                        </p:tgtEl>
                                      </p:cBhvr>
                                    </p:animEffect>
                                  </p:childTnLst>
                                </p:cTn>
                              </p:par>
                            </p:childTnLst>
                          </p:cTn>
                        </p:par>
                        <p:par>
                          <p:cTn id="94" fill="hold">
                            <p:stCondLst>
                              <p:cond delay="5840"/>
                            </p:stCondLst>
                            <p:childTnLst>
                              <p:par>
                                <p:cTn id="95" presetID="10" presetClass="entr" presetSubtype="0" fill="hold" grpId="0" nodeType="afterEffect">
                                  <p:stCondLst>
                                    <p:cond delay="0"/>
                                  </p:stCondLst>
                                  <p:childTnLst>
                                    <p:set>
                                      <p:cBhvr>
                                        <p:cTn id="96" dur="1" fill="hold">
                                          <p:stCondLst>
                                            <p:cond delay="0"/>
                                          </p:stCondLst>
                                        </p:cTn>
                                        <p:tgtEl>
                                          <p:spTgt spid="472"/>
                                        </p:tgtEl>
                                        <p:attrNameLst>
                                          <p:attrName>style.visibility</p:attrName>
                                        </p:attrNameLst>
                                      </p:cBhvr>
                                      <p:to>
                                        <p:strVal val="visible"/>
                                      </p:to>
                                    </p:set>
                                    <p:animEffect transition="in" filter="fade">
                                      <p:cBhvr>
                                        <p:cTn id="97" dur="180"/>
                                        <p:tgtEl>
                                          <p:spTgt spid="472"/>
                                        </p:tgtEl>
                                      </p:cBhvr>
                                    </p:animEffect>
                                  </p:childTnLst>
                                </p:cTn>
                              </p:par>
                            </p:childTnLst>
                          </p:cTn>
                        </p:par>
                        <p:par>
                          <p:cTn id="98" fill="hold">
                            <p:stCondLst>
                              <p:cond delay="6020"/>
                            </p:stCondLst>
                            <p:childTnLst>
                              <p:par>
                                <p:cTn id="99" presetID="10" presetClass="entr" presetSubtype="0" fill="hold" grpId="0" nodeType="afterEffect">
                                  <p:stCondLst>
                                    <p:cond delay="0"/>
                                  </p:stCondLst>
                                  <p:childTnLst>
                                    <p:set>
                                      <p:cBhvr>
                                        <p:cTn id="100" dur="1" fill="hold">
                                          <p:stCondLst>
                                            <p:cond delay="0"/>
                                          </p:stCondLst>
                                        </p:cTn>
                                        <p:tgtEl>
                                          <p:spTgt spid="473"/>
                                        </p:tgtEl>
                                        <p:attrNameLst>
                                          <p:attrName>style.visibility</p:attrName>
                                        </p:attrNameLst>
                                      </p:cBhvr>
                                      <p:to>
                                        <p:strVal val="visible"/>
                                      </p:to>
                                    </p:set>
                                    <p:animEffect transition="in" filter="fade">
                                      <p:cBhvr>
                                        <p:cTn id="101" dur="180"/>
                                        <p:tgtEl>
                                          <p:spTgt spid="473"/>
                                        </p:tgtEl>
                                      </p:cBhvr>
                                    </p:animEffect>
                                  </p:childTnLst>
                                </p:cTn>
                              </p:par>
                            </p:childTnLst>
                          </p:cTn>
                        </p:par>
                        <p:par>
                          <p:cTn id="102" fill="hold">
                            <p:stCondLst>
                              <p:cond delay="6200"/>
                            </p:stCondLst>
                            <p:childTnLst>
                              <p:par>
                                <p:cTn id="103" presetID="10" presetClass="entr" presetSubtype="0" fill="hold" grpId="0" nodeType="afterEffect">
                                  <p:stCondLst>
                                    <p:cond delay="0"/>
                                  </p:stCondLst>
                                  <p:childTnLst>
                                    <p:set>
                                      <p:cBhvr>
                                        <p:cTn id="104" dur="1" fill="hold">
                                          <p:stCondLst>
                                            <p:cond delay="0"/>
                                          </p:stCondLst>
                                        </p:cTn>
                                        <p:tgtEl>
                                          <p:spTgt spid="474"/>
                                        </p:tgtEl>
                                        <p:attrNameLst>
                                          <p:attrName>style.visibility</p:attrName>
                                        </p:attrNameLst>
                                      </p:cBhvr>
                                      <p:to>
                                        <p:strVal val="visible"/>
                                      </p:to>
                                    </p:set>
                                    <p:animEffect transition="in" filter="fade">
                                      <p:cBhvr>
                                        <p:cTn id="105" dur="180"/>
                                        <p:tgtEl>
                                          <p:spTgt spid="474"/>
                                        </p:tgtEl>
                                      </p:cBhvr>
                                    </p:animEffect>
                                  </p:childTnLst>
                                </p:cTn>
                              </p:par>
                            </p:childTnLst>
                          </p:cTn>
                        </p:par>
                        <p:par>
                          <p:cTn id="106" fill="hold">
                            <p:stCondLst>
                              <p:cond delay="6380"/>
                            </p:stCondLst>
                            <p:childTnLst>
                              <p:par>
                                <p:cTn id="107" presetID="10" presetClass="entr" presetSubtype="0" fill="hold" grpId="0" nodeType="afterEffect">
                                  <p:stCondLst>
                                    <p:cond delay="0"/>
                                  </p:stCondLst>
                                  <p:childTnLst>
                                    <p:set>
                                      <p:cBhvr>
                                        <p:cTn id="108" dur="1" fill="hold">
                                          <p:stCondLst>
                                            <p:cond delay="0"/>
                                          </p:stCondLst>
                                        </p:cTn>
                                        <p:tgtEl>
                                          <p:spTgt spid="475"/>
                                        </p:tgtEl>
                                        <p:attrNameLst>
                                          <p:attrName>style.visibility</p:attrName>
                                        </p:attrNameLst>
                                      </p:cBhvr>
                                      <p:to>
                                        <p:strVal val="visible"/>
                                      </p:to>
                                    </p:set>
                                    <p:animEffect transition="in" filter="fade">
                                      <p:cBhvr>
                                        <p:cTn id="109" dur="180"/>
                                        <p:tgtEl>
                                          <p:spTgt spid="475"/>
                                        </p:tgtEl>
                                      </p:cBhvr>
                                    </p:animEffect>
                                  </p:childTnLst>
                                </p:cTn>
                              </p:par>
                            </p:childTnLst>
                          </p:cTn>
                        </p:par>
                        <p:par>
                          <p:cTn id="110" fill="hold">
                            <p:stCondLst>
                              <p:cond delay="6560"/>
                            </p:stCondLst>
                            <p:childTnLst>
                              <p:par>
                                <p:cTn id="111" presetID="10" presetClass="entr" presetSubtype="0" fill="hold" grpId="0" nodeType="afterEffect">
                                  <p:stCondLst>
                                    <p:cond delay="0"/>
                                  </p:stCondLst>
                                  <p:childTnLst>
                                    <p:set>
                                      <p:cBhvr>
                                        <p:cTn id="112" dur="1" fill="hold">
                                          <p:stCondLst>
                                            <p:cond delay="0"/>
                                          </p:stCondLst>
                                        </p:cTn>
                                        <p:tgtEl>
                                          <p:spTgt spid="476"/>
                                        </p:tgtEl>
                                        <p:attrNameLst>
                                          <p:attrName>style.visibility</p:attrName>
                                        </p:attrNameLst>
                                      </p:cBhvr>
                                      <p:to>
                                        <p:strVal val="visible"/>
                                      </p:to>
                                    </p:set>
                                    <p:animEffect transition="in" filter="fade">
                                      <p:cBhvr>
                                        <p:cTn id="113" dur="180"/>
                                        <p:tgtEl>
                                          <p:spTgt spid="476"/>
                                        </p:tgtEl>
                                      </p:cBhvr>
                                    </p:animEffect>
                                  </p:childTnLst>
                                </p:cTn>
                              </p:par>
                            </p:childTnLst>
                          </p:cTn>
                        </p:par>
                        <p:par>
                          <p:cTn id="114" fill="hold">
                            <p:stCondLst>
                              <p:cond delay="6740"/>
                            </p:stCondLst>
                            <p:childTnLst>
                              <p:par>
                                <p:cTn id="115" presetID="10" presetClass="entr" presetSubtype="0" fill="hold" grpId="0" nodeType="afterEffect">
                                  <p:stCondLst>
                                    <p:cond delay="0"/>
                                  </p:stCondLst>
                                  <p:childTnLst>
                                    <p:set>
                                      <p:cBhvr>
                                        <p:cTn id="116" dur="1" fill="hold">
                                          <p:stCondLst>
                                            <p:cond delay="0"/>
                                          </p:stCondLst>
                                        </p:cTn>
                                        <p:tgtEl>
                                          <p:spTgt spid="477"/>
                                        </p:tgtEl>
                                        <p:attrNameLst>
                                          <p:attrName>style.visibility</p:attrName>
                                        </p:attrNameLst>
                                      </p:cBhvr>
                                      <p:to>
                                        <p:strVal val="visible"/>
                                      </p:to>
                                    </p:set>
                                    <p:animEffect transition="in" filter="fade">
                                      <p:cBhvr>
                                        <p:cTn id="117" dur="180"/>
                                        <p:tgtEl>
                                          <p:spTgt spid="477"/>
                                        </p:tgtEl>
                                      </p:cBhvr>
                                    </p:animEffect>
                                  </p:childTnLst>
                                </p:cTn>
                              </p:par>
                            </p:childTnLst>
                          </p:cTn>
                        </p:par>
                        <p:par>
                          <p:cTn id="118" fill="hold">
                            <p:stCondLst>
                              <p:cond delay="6920"/>
                            </p:stCondLst>
                            <p:childTnLst>
                              <p:par>
                                <p:cTn id="119" presetID="10" presetClass="entr" presetSubtype="0" fill="hold" grpId="0" nodeType="afterEffect">
                                  <p:stCondLst>
                                    <p:cond delay="0"/>
                                  </p:stCondLst>
                                  <p:childTnLst>
                                    <p:set>
                                      <p:cBhvr>
                                        <p:cTn id="120" dur="1" fill="hold">
                                          <p:stCondLst>
                                            <p:cond delay="0"/>
                                          </p:stCondLst>
                                        </p:cTn>
                                        <p:tgtEl>
                                          <p:spTgt spid="478"/>
                                        </p:tgtEl>
                                        <p:attrNameLst>
                                          <p:attrName>style.visibility</p:attrName>
                                        </p:attrNameLst>
                                      </p:cBhvr>
                                      <p:to>
                                        <p:strVal val="visible"/>
                                      </p:to>
                                    </p:set>
                                    <p:animEffect transition="in" filter="fade">
                                      <p:cBhvr>
                                        <p:cTn id="121" dur="180"/>
                                        <p:tgtEl>
                                          <p:spTgt spid="478"/>
                                        </p:tgtEl>
                                      </p:cBhvr>
                                    </p:animEffect>
                                  </p:childTnLst>
                                </p:cTn>
                              </p:par>
                            </p:childTnLst>
                          </p:cTn>
                        </p:par>
                        <p:par>
                          <p:cTn id="122" fill="hold">
                            <p:stCondLst>
                              <p:cond delay="7100"/>
                            </p:stCondLst>
                            <p:childTnLst>
                              <p:par>
                                <p:cTn id="123" presetID="10" presetClass="entr" presetSubtype="0" fill="hold" grpId="0" nodeType="afterEffect">
                                  <p:stCondLst>
                                    <p:cond delay="0"/>
                                  </p:stCondLst>
                                  <p:childTnLst>
                                    <p:set>
                                      <p:cBhvr>
                                        <p:cTn id="124" dur="1" fill="hold">
                                          <p:stCondLst>
                                            <p:cond delay="0"/>
                                          </p:stCondLst>
                                        </p:cTn>
                                        <p:tgtEl>
                                          <p:spTgt spid="479"/>
                                        </p:tgtEl>
                                        <p:attrNameLst>
                                          <p:attrName>style.visibility</p:attrName>
                                        </p:attrNameLst>
                                      </p:cBhvr>
                                      <p:to>
                                        <p:strVal val="visible"/>
                                      </p:to>
                                    </p:set>
                                    <p:animEffect transition="in" filter="fade">
                                      <p:cBhvr>
                                        <p:cTn id="125" dur="180"/>
                                        <p:tgtEl>
                                          <p:spTgt spid="479"/>
                                        </p:tgtEl>
                                      </p:cBhvr>
                                    </p:animEffect>
                                  </p:childTnLst>
                                </p:cTn>
                              </p:par>
                            </p:childTnLst>
                          </p:cTn>
                        </p:par>
                        <p:par>
                          <p:cTn id="126" fill="hold">
                            <p:stCondLst>
                              <p:cond delay="7280"/>
                            </p:stCondLst>
                            <p:childTnLst>
                              <p:par>
                                <p:cTn id="127" presetID="10" presetClass="entr" presetSubtype="0" fill="hold" grpId="0" nodeType="afterEffect">
                                  <p:stCondLst>
                                    <p:cond delay="0"/>
                                  </p:stCondLst>
                                  <p:childTnLst>
                                    <p:set>
                                      <p:cBhvr>
                                        <p:cTn id="128" dur="1" fill="hold">
                                          <p:stCondLst>
                                            <p:cond delay="0"/>
                                          </p:stCondLst>
                                        </p:cTn>
                                        <p:tgtEl>
                                          <p:spTgt spid="480"/>
                                        </p:tgtEl>
                                        <p:attrNameLst>
                                          <p:attrName>style.visibility</p:attrName>
                                        </p:attrNameLst>
                                      </p:cBhvr>
                                      <p:to>
                                        <p:strVal val="visible"/>
                                      </p:to>
                                    </p:set>
                                    <p:animEffect transition="in" filter="fade">
                                      <p:cBhvr>
                                        <p:cTn id="129" dur="180"/>
                                        <p:tgtEl>
                                          <p:spTgt spid="480"/>
                                        </p:tgtEl>
                                      </p:cBhvr>
                                    </p:animEffect>
                                  </p:childTnLst>
                                </p:cTn>
                              </p:par>
                            </p:childTnLst>
                          </p:cTn>
                        </p:par>
                        <p:par>
                          <p:cTn id="130" fill="hold">
                            <p:stCondLst>
                              <p:cond delay="7460"/>
                            </p:stCondLst>
                            <p:childTnLst>
                              <p:par>
                                <p:cTn id="131" presetID="10" presetClass="entr" presetSubtype="0" fill="hold" grpId="0" nodeType="afterEffect">
                                  <p:stCondLst>
                                    <p:cond delay="0"/>
                                  </p:stCondLst>
                                  <p:childTnLst>
                                    <p:set>
                                      <p:cBhvr>
                                        <p:cTn id="132" dur="1" fill="hold">
                                          <p:stCondLst>
                                            <p:cond delay="0"/>
                                          </p:stCondLst>
                                        </p:cTn>
                                        <p:tgtEl>
                                          <p:spTgt spid="481"/>
                                        </p:tgtEl>
                                        <p:attrNameLst>
                                          <p:attrName>style.visibility</p:attrName>
                                        </p:attrNameLst>
                                      </p:cBhvr>
                                      <p:to>
                                        <p:strVal val="visible"/>
                                      </p:to>
                                    </p:set>
                                    <p:animEffect transition="in" filter="fade">
                                      <p:cBhvr>
                                        <p:cTn id="133" dur="180"/>
                                        <p:tgtEl>
                                          <p:spTgt spid="481"/>
                                        </p:tgtEl>
                                      </p:cBhvr>
                                    </p:animEffect>
                                  </p:childTnLst>
                                </p:cTn>
                              </p:par>
                            </p:childTnLst>
                          </p:cTn>
                        </p:par>
                        <p:par>
                          <p:cTn id="134" fill="hold">
                            <p:stCondLst>
                              <p:cond delay="7640"/>
                            </p:stCondLst>
                            <p:childTnLst>
                              <p:par>
                                <p:cTn id="135" presetID="10" presetClass="entr" presetSubtype="0" fill="hold" grpId="0" nodeType="afterEffect">
                                  <p:stCondLst>
                                    <p:cond delay="0"/>
                                  </p:stCondLst>
                                  <p:childTnLst>
                                    <p:set>
                                      <p:cBhvr>
                                        <p:cTn id="136" dur="1" fill="hold">
                                          <p:stCondLst>
                                            <p:cond delay="0"/>
                                          </p:stCondLst>
                                        </p:cTn>
                                        <p:tgtEl>
                                          <p:spTgt spid="482"/>
                                        </p:tgtEl>
                                        <p:attrNameLst>
                                          <p:attrName>style.visibility</p:attrName>
                                        </p:attrNameLst>
                                      </p:cBhvr>
                                      <p:to>
                                        <p:strVal val="visible"/>
                                      </p:to>
                                    </p:set>
                                    <p:animEffect transition="in" filter="fade">
                                      <p:cBhvr>
                                        <p:cTn id="137" dur="180"/>
                                        <p:tgtEl>
                                          <p:spTgt spid="482"/>
                                        </p:tgtEl>
                                      </p:cBhvr>
                                    </p:animEffect>
                                  </p:childTnLst>
                                </p:cTn>
                              </p:par>
                            </p:childTnLst>
                          </p:cTn>
                        </p:par>
                        <p:par>
                          <p:cTn id="138" fill="hold">
                            <p:stCondLst>
                              <p:cond delay="7820"/>
                            </p:stCondLst>
                            <p:childTnLst>
                              <p:par>
                                <p:cTn id="139" presetID="53" presetClass="entr" presetSubtype="16" fill="hold" grpId="0" nodeType="afterEffect">
                                  <p:stCondLst>
                                    <p:cond delay="0"/>
                                  </p:stCondLst>
                                  <p:childTnLst>
                                    <p:set>
                                      <p:cBhvr>
                                        <p:cTn id="140" dur="1" fill="hold">
                                          <p:stCondLst>
                                            <p:cond delay="0"/>
                                          </p:stCondLst>
                                        </p:cTn>
                                        <p:tgtEl>
                                          <p:spTgt spid="530"/>
                                        </p:tgtEl>
                                        <p:attrNameLst>
                                          <p:attrName>style.visibility</p:attrName>
                                        </p:attrNameLst>
                                      </p:cBhvr>
                                      <p:to>
                                        <p:strVal val="visible"/>
                                      </p:to>
                                    </p:set>
                                    <p:anim calcmode="lin" valueType="num">
                                      <p:cBhvr>
                                        <p:cTn id="141" dur="500" fill="hold"/>
                                        <p:tgtEl>
                                          <p:spTgt spid="530"/>
                                        </p:tgtEl>
                                        <p:attrNameLst>
                                          <p:attrName>ppt_w</p:attrName>
                                        </p:attrNameLst>
                                      </p:cBhvr>
                                      <p:tavLst>
                                        <p:tav tm="0">
                                          <p:val>
                                            <p:fltVal val="0"/>
                                          </p:val>
                                        </p:tav>
                                        <p:tav tm="100000">
                                          <p:val>
                                            <p:strVal val="#ppt_w"/>
                                          </p:val>
                                        </p:tav>
                                      </p:tavLst>
                                    </p:anim>
                                    <p:anim calcmode="lin" valueType="num">
                                      <p:cBhvr>
                                        <p:cTn id="142" dur="500" fill="hold"/>
                                        <p:tgtEl>
                                          <p:spTgt spid="530"/>
                                        </p:tgtEl>
                                        <p:attrNameLst>
                                          <p:attrName>ppt_h</p:attrName>
                                        </p:attrNameLst>
                                      </p:cBhvr>
                                      <p:tavLst>
                                        <p:tav tm="0">
                                          <p:val>
                                            <p:fltVal val="0"/>
                                          </p:val>
                                        </p:tav>
                                        <p:tav tm="100000">
                                          <p:val>
                                            <p:strVal val="#ppt_h"/>
                                          </p:val>
                                        </p:tav>
                                      </p:tavLst>
                                    </p:anim>
                                    <p:animEffect transition="in" filter="fade">
                                      <p:cBhvr>
                                        <p:cTn id="143" dur="500"/>
                                        <p:tgtEl>
                                          <p:spTgt spid="530"/>
                                        </p:tgtEl>
                                      </p:cBhvr>
                                    </p:animEffect>
                                  </p:childTnLst>
                                </p:cTn>
                              </p:par>
                            </p:childTnLst>
                          </p:cTn>
                        </p:par>
                        <p:par>
                          <p:cTn id="144" fill="hold">
                            <p:stCondLst>
                              <p:cond delay="8320"/>
                            </p:stCondLst>
                            <p:childTnLst>
                              <p:par>
                                <p:cTn id="145" presetID="53" presetClass="entr" presetSubtype="16" fill="hold" grpId="0" nodeType="afterEffect">
                                  <p:stCondLst>
                                    <p:cond delay="0"/>
                                  </p:stCondLst>
                                  <p:childTnLst>
                                    <p:set>
                                      <p:cBhvr>
                                        <p:cTn id="146" dur="1" fill="hold">
                                          <p:stCondLst>
                                            <p:cond delay="0"/>
                                          </p:stCondLst>
                                        </p:cTn>
                                        <p:tgtEl>
                                          <p:spTgt spid="531"/>
                                        </p:tgtEl>
                                        <p:attrNameLst>
                                          <p:attrName>style.visibility</p:attrName>
                                        </p:attrNameLst>
                                      </p:cBhvr>
                                      <p:to>
                                        <p:strVal val="visible"/>
                                      </p:to>
                                    </p:set>
                                    <p:anim calcmode="lin" valueType="num">
                                      <p:cBhvr>
                                        <p:cTn id="147" dur="500" fill="hold"/>
                                        <p:tgtEl>
                                          <p:spTgt spid="531"/>
                                        </p:tgtEl>
                                        <p:attrNameLst>
                                          <p:attrName>ppt_w</p:attrName>
                                        </p:attrNameLst>
                                      </p:cBhvr>
                                      <p:tavLst>
                                        <p:tav tm="0">
                                          <p:val>
                                            <p:fltVal val="0"/>
                                          </p:val>
                                        </p:tav>
                                        <p:tav tm="100000">
                                          <p:val>
                                            <p:strVal val="#ppt_w"/>
                                          </p:val>
                                        </p:tav>
                                      </p:tavLst>
                                    </p:anim>
                                    <p:anim calcmode="lin" valueType="num">
                                      <p:cBhvr>
                                        <p:cTn id="148" dur="500" fill="hold"/>
                                        <p:tgtEl>
                                          <p:spTgt spid="531"/>
                                        </p:tgtEl>
                                        <p:attrNameLst>
                                          <p:attrName>ppt_h</p:attrName>
                                        </p:attrNameLst>
                                      </p:cBhvr>
                                      <p:tavLst>
                                        <p:tav tm="0">
                                          <p:val>
                                            <p:fltVal val="0"/>
                                          </p:val>
                                        </p:tav>
                                        <p:tav tm="100000">
                                          <p:val>
                                            <p:strVal val="#ppt_h"/>
                                          </p:val>
                                        </p:tav>
                                      </p:tavLst>
                                    </p:anim>
                                    <p:animEffect transition="in" filter="fade">
                                      <p:cBhvr>
                                        <p:cTn id="149" dur="500"/>
                                        <p:tgtEl>
                                          <p:spTgt spid="531"/>
                                        </p:tgtEl>
                                      </p:cBhvr>
                                    </p:animEffect>
                                  </p:childTnLst>
                                </p:cTn>
                              </p:par>
                            </p:childTnLst>
                          </p:cTn>
                        </p:par>
                        <p:par>
                          <p:cTn id="150" fill="hold">
                            <p:stCondLst>
                              <p:cond delay="8820"/>
                            </p:stCondLst>
                            <p:childTnLst>
                              <p:par>
                                <p:cTn id="151" presetID="10" presetClass="entr" presetSubtype="0" fill="hold" grpId="0" nodeType="afterEffect">
                                  <p:stCondLst>
                                    <p:cond delay="0"/>
                                  </p:stCondLst>
                                  <p:childTnLst>
                                    <p:set>
                                      <p:cBhvr>
                                        <p:cTn id="152" dur="1" fill="hold">
                                          <p:stCondLst>
                                            <p:cond delay="0"/>
                                          </p:stCondLst>
                                        </p:cTn>
                                        <p:tgtEl>
                                          <p:spTgt spid="497"/>
                                        </p:tgtEl>
                                        <p:attrNameLst>
                                          <p:attrName>style.visibility</p:attrName>
                                        </p:attrNameLst>
                                      </p:cBhvr>
                                      <p:to>
                                        <p:strVal val="visible"/>
                                      </p:to>
                                    </p:set>
                                    <p:animEffect transition="in" filter="fade">
                                      <p:cBhvr>
                                        <p:cTn id="153" dur="500"/>
                                        <p:tgtEl>
                                          <p:spTgt spid="497"/>
                                        </p:tgtEl>
                                      </p:cBhvr>
                                    </p:animEffect>
                                  </p:childTnLst>
                                </p:cTn>
                              </p:par>
                            </p:childTnLst>
                          </p:cTn>
                        </p:par>
                        <p:par>
                          <p:cTn id="154" fill="hold">
                            <p:stCondLst>
                              <p:cond delay="9320"/>
                            </p:stCondLst>
                            <p:childTnLst>
                              <p:par>
                                <p:cTn id="155" presetID="10" presetClass="entr" presetSubtype="0" fill="hold" grpId="0" nodeType="afterEffect">
                                  <p:stCondLst>
                                    <p:cond delay="0"/>
                                  </p:stCondLst>
                                  <p:childTnLst>
                                    <p:set>
                                      <p:cBhvr>
                                        <p:cTn id="156" dur="1" fill="hold">
                                          <p:stCondLst>
                                            <p:cond delay="0"/>
                                          </p:stCondLst>
                                        </p:cTn>
                                        <p:tgtEl>
                                          <p:spTgt spid="485"/>
                                        </p:tgtEl>
                                        <p:attrNameLst>
                                          <p:attrName>style.visibility</p:attrName>
                                        </p:attrNameLst>
                                      </p:cBhvr>
                                      <p:to>
                                        <p:strVal val="visible"/>
                                      </p:to>
                                    </p:set>
                                    <p:animEffect transition="in" filter="fade">
                                      <p:cBhvr>
                                        <p:cTn id="157" dur="190"/>
                                        <p:tgtEl>
                                          <p:spTgt spid="485"/>
                                        </p:tgtEl>
                                      </p:cBhvr>
                                    </p:animEffect>
                                  </p:childTnLst>
                                </p:cTn>
                              </p:par>
                            </p:childTnLst>
                          </p:cTn>
                        </p:par>
                        <p:par>
                          <p:cTn id="158" fill="hold">
                            <p:stCondLst>
                              <p:cond delay="9510"/>
                            </p:stCondLst>
                            <p:childTnLst>
                              <p:par>
                                <p:cTn id="159" presetID="10" presetClass="entr" presetSubtype="0" fill="hold" grpId="0" nodeType="afterEffect">
                                  <p:stCondLst>
                                    <p:cond delay="0"/>
                                  </p:stCondLst>
                                  <p:childTnLst>
                                    <p:set>
                                      <p:cBhvr>
                                        <p:cTn id="160" dur="1" fill="hold">
                                          <p:stCondLst>
                                            <p:cond delay="0"/>
                                          </p:stCondLst>
                                        </p:cTn>
                                        <p:tgtEl>
                                          <p:spTgt spid="486"/>
                                        </p:tgtEl>
                                        <p:attrNameLst>
                                          <p:attrName>style.visibility</p:attrName>
                                        </p:attrNameLst>
                                      </p:cBhvr>
                                      <p:to>
                                        <p:strVal val="visible"/>
                                      </p:to>
                                    </p:set>
                                    <p:animEffect transition="in" filter="fade">
                                      <p:cBhvr>
                                        <p:cTn id="161" dur="190"/>
                                        <p:tgtEl>
                                          <p:spTgt spid="486"/>
                                        </p:tgtEl>
                                      </p:cBhvr>
                                    </p:animEffect>
                                  </p:childTnLst>
                                </p:cTn>
                              </p:par>
                            </p:childTnLst>
                          </p:cTn>
                        </p:par>
                        <p:par>
                          <p:cTn id="162" fill="hold">
                            <p:stCondLst>
                              <p:cond delay="9700"/>
                            </p:stCondLst>
                            <p:childTnLst>
                              <p:par>
                                <p:cTn id="163" presetID="10" presetClass="entr" presetSubtype="0" fill="hold" grpId="0" nodeType="afterEffect">
                                  <p:stCondLst>
                                    <p:cond delay="0"/>
                                  </p:stCondLst>
                                  <p:childTnLst>
                                    <p:set>
                                      <p:cBhvr>
                                        <p:cTn id="164" dur="1" fill="hold">
                                          <p:stCondLst>
                                            <p:cond delay="0"/>
                                          </p:stCondLst>
                                        </p:cTn>
                                        <p:tgtEl>
                                          <p:spTgt spid="487"/>
                                        </p:tgtEl>
                                        <p:attrNameLst>
                                          <p:attrName>style.visibility</p:attrName>
                                        </p:attrNameLst>
                                      </p:cBhvr>
                                      <p:to>
                                        <p:strVal val="visible"/>
                                      </p:to>
                                    </p:set>
                                    <p:animEffect transition="in" filter="fade">
                                      <p:cBhvr>
                                        <p:cTn id="165" dur="190"/>
                                        <p:tgtEl>
                                          <p:spTgt spid="487"/>
                                        </p:tgtEl>
                                      </p:cBhvr>
                                    </p:animEffect>
                                  </p:childTnLst>
                                </p:cTn>
                              </p:par>
                            </p:childTnLst>
                          </p:cTn>
                        </p:par>
                        <p:par>
                          <p:cTn id="166" fill="hold">
                            <p:stCondLst>
                              <p:cond delay="9890"/>
                            </p:stCondLst>
                            <p:childTnLst>
                              <p:par>
                                <p:cTn id="167" presetID="10" presetClass="entr" presetSubtype="0" fill="hold" grpId="0" nodeType="afterEffect">
                                  <p:stCondLst>
                                    <p:cond delay="0"/>
                                  </p:stCondLst>
                                  <p:childTnLst>
                                    <p:set>
                                      <p:cBhvr>
                                        <p:cTn id="168" dur="1" fill="hold">
                                          <p:stCondLst>
                                            <p:cond delay="0"/>
                                          </p:stCondLst>
                                        </p:cTn>
                                        <p:tgtEl>
                                          <p:spTgt spid="488"/>
                                        </p:tgtEl>
                                        <p:attrNameLst>
                                          <p:attrName>style.visibility</p:attrName>
                                        </p:attrNameLst>
                                      </p:cBhvr>
                                      <p:to>
                                        <p:strVal val="visible"/>
                                      </p:to>
                                    </p:set>
                                    <p:animEffect transition="in" filter="fade">
                                      <p:cBhvr>
                                        <p:cTn id="169" dur="190"/>
                                        <p:tgtEl>
                                          <p:spTgt spid="488"/>
                                        </p:tgtEl>
                                      </p:cBhvr>
                                    </p:animEffect>
                                  </p:childTnLst>
                                </p:cTn>
                              </p:par>
                            </p:childTnLst>
                          </p:cTn>
                        </p:par>
                        <p:par>
                          <p:cTn id="170" fill="hold">
                            <p:stCondLst>
                              <p:cond delay="10080"/>
                            </p:stCondLst>
                            <p:childTnLst>
                              <p:par>
                                <p:cTn id="171" presetID="10" presetClass="entr" presetSubtype="0" fill="hold" grpId="0" nodeType="afterEffect">
                                  <p:stCondLst>
                                    <p:cond delay="0"/>
                                  </p:stCondLst>
                                  <p:childTnLst>
                                    <p:set>
                                      <p:cBhvr>
                                        <p:cTn id="172" dur="1" fill="hold">
                                          <p:stCondLst>
                                            <p:cond delay="0"/>
                                          </p:stCondLst>
                                        </p:cTn>
                                        <p:tgtEl>
                                          <p:spTgt spid="489"/>
                                        </p:tgtEl>
                                        <p:attrNameLst>
                                          <p:attrName>style.visibility</p:attrName>
                                        </p:attrNameLst>
                                      </p:cBhvr>
                                      <p:to>
                                        <p:strVal val="visible"/>
                                      </p:to>
                                    </p:set>
                                    <p:animEffect transition="in" filter="fade">
                                      <p:cBhvr>
                                        <p:cTn id="173" dur="190"/>
                                        <p:tgtEl>
                                          <p:spTgt spid="489"/>
                                        </p:tgtEl>
                                      </p:cBhvr>
                                    </p:animEffect>
                                  </p:childTnLst>
                                </p:cTn>
                              </p:par>
                            </p:childTnLst>
                          </p:cTn>
                        </p:par>
                        <p:par>
                          <p:cTn id="174" fill="hold">
                            <p:stCondLst>
                              <p:cond delay="10270"/>
                            </p:stCondLst>
                            <p:childTnLst>
                              <p:par>
                                <p:cTn id="175" presetID="10" presetClass="entr" presetSubtype="0" fill="hold" grpId="0" nodeType="afterEffect">
                                  <p:stCondLst>
                                    <p:cond delay="0"/>
                                  </p:stCondLst>
                                  <p:childTnLst>
                                    <p:set>
                                      <p:cBhvr>
                                        <p:cTn id="176" dur="1" fill="hold">
                                          <p:stCondLst>
                                            <p:cond delay="0"/>
                                          </p:stCondLst>
                                        </p:cTn>
                                        <p:tgtEl>
                                          <p:spTgt spid="490"/>
                                        </p:tgtEl>
                                        <p:attrNameLst>
                                          <p:attrName>style.visibility</p:attrName>
                                        </p:attrNameLst>
                                      </p:cBhvr>
                                      <p:to>
                                        <p:strVal val="visible"/>
                                      </p:to>
                                    </p:set>
                                    <p:animEffect transition="in" filter="fade">
                                      <p:cBhvr>
                                        <p:cTn id="177" dur="190"/>
                                        <p:tgtEl>
                                          <p:spTgt spid="490"/>
                                        </p:tgtEl>
                                      </p:cBhvr>
                                    </p:animEffect>
                                  </p:childTnLst>
                                </p:cTn>
                              </p:par>
                            </p:childTnLst>
                          </p:cTn>
                        </p:par>
                        <p:par>
                          <p:cTn id="178" fill="hold">
                            <p:stCondLst>
                              <p:cond delay="10460"/>
                            </p:stCondLst>
                            <p:childTnLst>
                              <p:par>
                                <p:cTn id="179" presetID="10" presetClass="entr" presetSubtype="0" fill="hold" grpId="0" nodeType="afterEffect">
                                  <p:stCondLst>
                                    <p:cond delay="0"/>
                                  </p:stCondLst>
                                  <p:childTnLst>
                                    <p:set>
                                      <p:cBhvr>
                                        <p:cTn id="180" dur="1" fill="hold">
                                          <p:stCondLst>
                                            <p:cond delay="0"/>
                                          </p:stCondLst>
                                        </p:cTn>
                                        <p:tgtEl>
                                          <p:spTgt spid="491"/>
                                        </p:tgtEl>
                                        <p:attrNameLst>
                                          <p:attrName>style.visibility</p:attrName>
                                        </p:attrNameLst>
                                      </p:cBhvr>
                                      <p:to>
                                        <p:strVal val="visible"/>
                                      </p:to>
                                    </p:set>
                                    <p:animEffect transition="in" filter="fade">
                                      <p:cBhvr>
                                        <p:cTn id="181" dur="190"/>
                                        <p:tgtEl>
                                          <p:spTgt spid="491"/>
                                        </p:tgtEl>
                                      </p:cBhvr>
                                    </p:animEffect>
                                  </p:childTnLst>
                                </p:cTn>
                              </p:par>
                            </p:childTnLst>
                          </p:cTn>
                        </p:par>
                        <p:par>
                          <p:cTn id="182" fill="hold">
                            <p:stCondLst>
                              <p:cond delay="10650"/>
                            </p:stCondLst>
                            <p:childTnLst>
                              <p:par>
                                <p:cTn id="183" presetID="10" presetClass="entr" presetSubtype="0" fill="hold" grpId="0" nodeType="afterEffect">
                                  <p:stCondLst>
                                    <p:cond delay="0"/>
                                  </p:stCondLst>
                                  <p:childTnLst>
                                    <p:set>
                                      <p:cBhvr>
                                        <p:cTn id="184" dur="1" fill="hold">
                                          <p:stCondLst>
                                            <p:cond delay="0"/>
                                          </p:stCondLst>
                                        </p:cTn>
                                        <p:tgtEl>
                                          <p:spTgt spid="492"/>
                                        </p:tgtEl>
                                        <p:attrNameLst>
                                          <p:attrName>style.visibility</p:attrName>
                                        </p:attrNameLst>
                                      </p:cBhvr>
                                      <p:to>
                                        <p:strVal val="visible"/>
                                      </p:to>
                                    </p:set>
                                    <p:animEffect transition="in" filter="fade">
                                      <p:cBhvr>
                                        <p:cTn id="185" dur="190"/>
                                        <p:tgtEl>
                                          <p:spTgt spid="492"/>
                                        </p:tgtEl>
                                      </p:cBhvr>
                                    </p:animEffect>
                                  </p:childTnLst>
                                </p:cTn>
                              </p:par>
                            </p:childTnLst>
                          </p:cTn>
                        </p:par>
                        <p:par>
                          <p:cTn id="186" fill="hold">
                            <p:stCondLst>
                              <p:cond delay="10840"/>
                            </p:stCondLst>
                            <p:childTnLst>
                              <p:par>
                                <p:cTn id="187" presetID="10" presetClass="entr" presetSubtype="0" fill="hold" grpId="0" nodeType="afterEffect">
                                  <p:stCondLst>
                                    <p:cond delay="0"/>
                                  </p:stCondLst>
                                  <p:childTnLst>
                                    <p:set>
                                      <p:cBhvr>
                                        <p:cTn id="188" dur="1" fill="hold">
                                          <p:stCondLst>
                                            <p:cond delay="0"/>
                                          </p:stCondLst>
                                        </p:cTn>
                                        <p:tgtEl>
                                          <p:spTgt spid="493"/>
                                        </p:tgtEl>
                                        <p:attrNameLst>
                                          <p:attrName>style.visibility</p:attrName>
                                        </p:attrNameLst>
                                      </p:cBhvr>
                                      <p:to>
                                        <p:strVal val="visible"/>
                                      </p:to>
                                    </p:set>
                                    <p:animEffect transition="in" filter="fade">
                                      <p:cBhvr>
                                        <p:cTn id="189" dur="190"/>
                                        <p:tgtEl>
                                          <p:spTgt spid="493"/>
                                        </p:tgtEl>
                                      </p:cBhvr>
                                    </p:animEffect>
                                  </p:childTnLst>
                                </p:cTn>
                              </p:par>
                            </p:childTnLst>
                          </p:cTn>
                        </p:par>
                        <p:par>
                          <p:cTn id="190" fill="hold">
                            <p:stCondLst>
                              <p:cond delay="11030"/>
                            </p:stCondLst>
                            <p:childTnLst>
                              <p:par>
                                <p:cTn id="191" presetID="10" presetClass="entr" presetSubtype="0" fill="hold" grpId="0" nodeType="afterEffect">
                                  <p:stCondLst>
                                    <p:cond delay="0"/>
                                  </p:stCondLst>
                                  <p:childTnLst>
                                    <p:set>
                                      <p:cBhvr>
                                        <p:cTn id="192" dur="1" fill="hold">
                                          <p:stCondLst>
                                            <p:cond delay="0"/>
                                          </p:stCondLst>
                                        </p:cTn>
                                        <p:tgtEl>
                                          <p:spTgt spid="494"/>
                                        </p:tgtEl>
                                        <p:attrNameLst>
                                          <p:attrName>style.visibility</p:attrName>
                                        </p:attrNameLst>
                                      </p:cBhvr>
                                      <p:to>
                                        <p:strVal val="visible"/>
                                      </p:to>
                                    </p:set>
                                    <p:animEffect transition="in" filter="fade">
                                      <p:cBhvr>
                                        <p:cTn id="193" dur="190"/>
                                        <p:tgtEl>
                                          <p:spTgt spid="494"/>
                                        </p:tgtEl>
                                      </p:cBhvr>
                                    </p:animEffect>
                                  </p:childTnLst>
                                </p:cTn>
                              </p:par>
                            </p:childTnLst>
                          </p:cTn>
                        </p:par>
                        <p:par>
                          <p:cTn id="194" fill="hold">
                            <p:stCondLst>
                              <p:cond delay="11220"/>
                            </p:stCondLst>
                            <p:childTnLst>
                              <p:par>
                                <p:cTn id="195" presetID="10" presetClass="entr" presetSubtype="0" fill="hold" grpId="0" nodeType="afterEffect">
                                  <p:stCondLst>
                                    <p:cond delay="0"/>
                                  </p:stCondLst>
                                  <p:childTnLst>
                                    <p:set>
                                      <p:cBhvr>
                                        <p:cTn id="196" dur="1" fill="hold">
                                          <p:stCondLst>
                                            <p:cond delay="0"/>
                                          </p:stCondLst>
                                        </p:cTn>
                                        <p:tgtEl>
                                          <p:spTgt spid="495"/>
                                        </p:tgtEl>
                                        <p:attrNameLst>
                                          <p:attrName>style.visibility</p:attrName>
                                        </p:attrNameLst>
                                      </p:cBhvr>
                                      <p:to>
                                        <p:strVal val="visible"/>
                                      </p:to>
                                    </p:set>
                                    <p:animEffect transition="in" filter="fade">
                                      <p:cBhvr>
                                        <p:cTn id="197" dur="190"/>
                                        <p:tgtEl>
                                          <p:spTgt spid="495"/>
                                        </p:tgtEl>
                                      </p:cBhvr>
                                    </p:animEffect>
                                  </p:childTnLst>
                                </p:cTn>
                              </p:par>
                            </p:childTnLst>
                          </p:cTn>
                        </p:par>
                        <p:par>
                          <p:cTn id="198" fill="hold">
                            <p:stCondLst>
                              <p:cond delay="11410"/>
                            </p:stCondLst>
                            <p:childTnLst>
                              <p:par>
                                <p:cTn id="199" presetID="10" presetClass="entr" presetSubtype="0" fill="hold" grpId="0" nodeType="afterEffect">
                                  <p:stCondLst>
                                    <p:cond delay="0"/>
                                  </p:stCondLst>
                                  <p:childTnLst>
                                    <p:set>
                                      <p:cBhvr>
                                        <p:cTn id="200" dur="1" fill="hold">
                                          <p:stCondLst>
                                            <p:cond delay="0"/>
                                          </p:stCondLst>
                                        </p:cTn>
                                        <p:tgtEl>
                                          <p:spTgt spid="496"/>
                                        </p:tgtEl>
                                        <p:attrNameLst>
                                          <p:attrName>style.visibility</p:attrName>
                                        </p:attrNameLst>
                                      </p:cBhvr>
                                      <p:to>
                                        <p:strVal val="visible"/>
                                      </p:to>
                                    </p:set>
                                    <p:animEffect transition="in" filter="fade">
                                      <p:cBhvr>
                                        <p:cTn id="201" dur="190"/>
                                        <p:tgtEl>
                                          <p:spTgt spid="496"/>
                                        </p:tgtEl>
                                      </p:cBhvr>
                                    </p:animEffect>
                                  </p:childTnLst>
                                </p:cTn>
                              </p:par>
                            </p:childTnLst>
                          </p:cTn>
                        </p:par>
                        <p:par>
                          <p:cTn id="202" fill="hold">
                            <p:stCondLst>
                              <p:cond delay="11600"/>
                            </p:stCondLst>
                            <p:childTnLst>
                              <p:par>
                                <p:cTn id="203" presetID="53" presetClass="entr" presetSubtype="16" fill="hold" grpId="0" nodeType="afterEffect">
                                  <p:stCondLst>
                                    <p:cond delay="0"/>
                                  </p:stCondLst>
                                  <p:childTnLst>
                                    <p:set>
                                      <p:cBhvr>
                                        <p:cTn id="204" dur="1" fill="hold">
                                          <p:stCondLst>
                                            <p:cond delay="0"/>
                                          </p:stCondLst>
                                        </p:cTn>
                                        <p:tgtEl>
                                          <p:spTgt spid="532"/>
                                        </p:tgtEl>
                                        <p:attrNameLst>
                                          <p:attrName>style.visibility</p:attrName>
                                        </p:attrNameLst>
                                      </p:cBhvr>
                                      <p:to>
                                        <p:strVal val="visible"/>
                                      </p:to>
                                    </p:set>
                                    <p:anim calcmode="lin" valueType="num">
                                      <p:cBhvr>
                                        <p:cTn id="205" dur="500" fill="hold"/>
                                        <p:tgtEl>
                                          <p:spTgt spid="532"/>
                                        </p:tgtEl>
                                        <p:attrNameLst>
                                          <p:attrName>ppt_w</p:attrName>
                                        </p:attrNameLst>
                                      </p:cBhvr>
                                      <p:tavLst>
                                        <p:tav tm="0">
                                          <p:val>
                                            <p:fltVal val="0"/>
                                          </p:val>
                                        </p:tav>
                                        <p:tav tm="100000">
                                          <p:val>
                                            <p:strVal val="#ppt_w"/>
                                          </p:val>
                                        </p:tav>
                                      </p:tavLst>
                                    </p:anim>
                                    <p:anim calcmode="lin" valueType="num">
                                      <p:cBhvr>
                                        <p:cTn id="206" dur="500" fill="hold"/>
                                        <p:tgtEl>
                                          <p:spTgt spid="532"/>
                                        </p:tgtEl>
                                        <p:attrNameLst>
                                          <p:attrName>ppt_h</p:attrName>
                                        </p:attrNameLst>
                                      </p:cBhvr>
                                      <p:tavLst>
                                        <p:tav tm="0">
                                          <p:val>
                                            <p:fltVal val="0"/>
                                          </p:val>
                                        </p:tav>
                                        <p:tav tm="100000">
                                          <p:val>
                                            <p:strVal val="#ppt_h"/>
                                          </p:val>
                                        </p:tav>
                                      </p:tavLst>
                                    </p:anim>
                                    <p:animEffect transition="in" filter="fade">
                                      <p:cBhvr>
                                        <p:cTn id="207" dur="500"/>
                                        <p:tgtEl>
                                          <p:spTgt spid="532"/>
                                        </p:tgtEl>
                                      </p:cBhvr>
                                    </p:animEffect>
                                  </p:childTnLst>
                                </p:cTn>
                              </p:par>
                            </p:childTnLst>
                          </p:cTn>
                        </p:par>
                        <p:par>
                          <p:cTn id="208" fill="hold">
                            <p:stCondLst>
                              <p:cond delay="12100"/>
                            </p:stCondLst>
                            <p:childTnLst>
                              <p:par>
                                <p:cTn id="209" presetID="53" presetClass="entr" presetSubtype="16" fill="hold" grpId="0" nodeType="afterEffect">
                                  <p:stCondLst>
                                    <p:cond delay="0"/>
                                  </p:stCondLst>
                                  <p:childTnLst>
                                    <p:set>
                                      <p:cBhvr>
                                        <p:cTn id="210" dur="1" fill="hold">
                                          <p:stCondLst>
                                            <p:cond delay="0"/>
                                          </p:stCondLst>
                                        </p:cTn>
                                        <p:tgtEl>
                                          <p:spTgt spid="533"/>
                                        </p:tgtEl>
                                        <p:attrNameLst>
                                          <p:attrName>style.visibility</p:attrName>
                                        </p:attrNameLst>
                                      </p:cBhvr>
                                      <p:to>
                                        <p:strVal val="visible"/>
                                      </p:to>
                                    </p:set>
                                    <p:anim calcmode="lin" valueType="num">
                                      <p:cBhvr>
                                        <p:cTn id="211" dur="500" fill="hold"/>
                                        <p:tgtEl>
                                          <p:spTgt spid="533"/>
                                        </p:tgtEl>
                                        <p:attrNameLst>
                                          <p:attrName>ppt_w</p:attrName>
                                        </p:attrNameLst>
                                      </p:cBhvr>
                                      <p:tavLst>
                                        <p:tav tm="0">
                                          <p:val>
                                            <p:fltVal val="0"/>
                                          </p:val>
                                        </p:tav>
                                        <p:tav tm="100000">
                                          <p:val>
                                            <p:strVal val="#ppt_w"/>
                                          </p:val>
                                        </p:tav>
                                      </p:tavLst>
                                    </p:anim>
                                    <p:anim calcmode="lin" valueType="num">
                                      <p:cBhvr>
                                        <p:cTn id="212" dur="500" fill="hold"/>
                                        <p:tgtEl>
                                          <p:spTgt spid="533"/>
                                        </p:tgtEl>
                                        <p:attrNameLst>
                                          <p:attrName>ppt_h</p:attrName>
                                        </p:attrNameLst>
                                      </p:cBhvr>
                                      <p:tavLst>
                                        <p:tav tm="0">
                                          <p:val>
                                            <p:fltVal val="0"/>
                                          </p:val>
                                        </p:tav>
                                        <p:tav tm="100000">
                                          <p:val>
                                            <p:strVal val="#ppt_h"/>
                                          </p:val>
                                        </p:tav>
                                      </p:tavLst>
                                    </p:anim>
                                    <p:animEffect transition="in" filter="fade">
                                      <p:cBhvr>
                                        <p:cTn id="213" dur="500"/>
                                        <p:tgtEl>
                                          <p:spTgt spid="533"/>
                                        </p:tgtEl>
                                      </p:cBhvr>
                                    </p:animEffect>
                                  </p:childTnLst>
                                </p:cTn>
                              </p:par>
                            </p:childTnLst>
                          </p:cTn>
                        </p:par>
                        <p:par>
                          <p:cTn id="214" fill="hold">
                            <p:stCondLst>
                              <p:cond delay="12600"/>
                            </p:stCondLst>
                            <p:childTnLst>
                              <p:par>
                                <p:cTn id="215" presetID="10" presetClass="entr" presetSubtype="0" fill="hold" grpId="0" nodeType="afterEffect">
                                  <p:stCondLst>
                                    <p:cond delay="0"/>
                                  </p:stCondLst>
                                  <p:childTnLst>
                                    <p:set>
                                      <p:cBhvr>
                                        <p:cTn id="216" dur="1" fill="hold">
                                          <p:stCondLst>
                                            <p:cond delay="0"/>
                                          </p:stCondLst>
                                        </p:cTn>
                                        <p:tgtEl>
                                          <p:spTgt spid="511"/>
                                        </p:tgtEl>
                                        <p:attrNameLst>
                                          <p:attrName>style.visibility</p:attrName>
                                        </p:attrNameLst>
                                      </p:cBhvr>
                                      <p:to>
                                        <p:strVal val="visible"/>
                                      </p:to>
                                    </p:set>
                                    <p:animEffect transition="in" filter="fade">
                                      <p:cBhvr>
                                        <p:cTn id="217" dur="500"/>
                                        <p:tgtEl>
                                          <p:spTgt spid="511"/>
                                        </p:tgtEl>
                                      </p:cBhvr>
                                    </p:animEffect>
                                  </p:childTnLst>
                                </p:cTn>
                              </p:par>
                            </p:childTnLst>
                          </p:cTn>
                        </p:par>
                        <p:par>
                          <p:cTn id="218" fill="hold">
                            <p:stCondLst>
                              <p:cond delay="13100"/>
                            </p:stCondLst>
                            <p:childTnLst>
                              <p:par>
                                <p:cTn id="219" presetID="10" presetClass="entr" presetSubtype="0" fill="hold" grpId="0" nodeType="afterEffect">
                                  <p:stCondLst>
                                    <p:cond delay="0"/>
                                  </p:stCondLst>
                                  <p:childTnLst>
                                    <p:set>
                                      <p:cBhvr>
                                        <p:cTn id="220" dur="1" fill="hold">
                                          <p:stCondLst>
                                            <p:cond delay="0"/>
                                          </p:stCondLst>
                                        </p:cTn>
                                        <p:tgtEl>
                                          <p:spTgt spid="499"/>
                                        </p:tgtEl>
                                        <p:attrNameLst>
                                          <p:attrName>style.visibility</p:attrName>
                                        </p:attrNameLst>
                                      </p:cBhvr>
                                      <p:to>
                                        <p:strVal val="visible"/>
                                      </p:to>
                                    </p:set>
                                    <p:animEffect transition="in" filter="fade">
                                      <p:cBhvr>
                                        <p:cTn id="221" dur="190"/>
                                        <p:tgtEl>
                                          <p:spTgt spid="499"/>
                                        </p:tgtEl>
                                      </p:cBhvr>
                                    </p:animEffect>
                                  </p:childTnLst>
                                </p:cTn>
                              </p:par>
                            </p:childTnLst>
                          </p:cTn>
                        </p:par>
                        <p:par>
                          <p:cTn id="222" fill="hold">
                            <p:stCondLst>
                              <p:cond delay="13290"/>
                            </p:stCondLst>
                            <p:childTnLst>
                              <p:par>
                                <p:cTn id="223" presetID="10" presetClass="entr" presetSubtype="0" fill="hold" grpId="0" nodeType="afterEffect">
                                  <p:stCondLst>
                                    <p:cond delay="0"/>
                                  </p:stCondLst>
                                  <p:childTnLst>
                                    <p:set>
                                      <p:cBhvr>
                                        <p:cTn id="224" dur="1" fill="hold">
                                          <p:stCondLst>
                                            <p:cond delay="0"/>
                                          </p:stCondLst>
                                        </p:cTn>
                                        <p:tgtEl>
                                          <p:spTgt spid="500"/>
                                        </p:tgtEl>
                                        <p:attrNameLst>
                                          <p:attrName>style.visibility</p:attrName>
                                        </p:attrNameLst>
                                      </p:cBhvr>
                                      <p:to>
                                        <p:strVal val="visible"/>
                                      </p:to>
                                    </p:set>
                                    <p:animEffect transition="in" filter="fade">
                                      <p:cBhvr>
                                        <p:cTn id="225" dur="190"/>
                                        <p:tgtEl>
                                          <p:spTgt spid="500"/>
                                        </p:tgtEl>
                                      </p:cBhvr>
                                    </p:animEffect>
                                  </p:childTnLst>
                                </p:cTn>
                              </p:par>
                            </p:childTnLst>
                          </p:cTn>
                        </p:par>
                        <p:par>
                          <p:cTn id="226" fill="hold">
                            <p:stCondLst>
                              <p:cond delay="13480"/>
                            </p:stCondLst>
                            <p:childTnLst>
                              <p:par>
                                <p:cTn id="227" presetID="10" presetClass="entr" presetSubtype="0" fill="hold" grpId="0" nodeType="afterEffect">
                                  <p:stCondLst>
                                    <p:cond delay="0"/>
                                  </p:stCondLst>
                                  <p:childTnLst>
                                    <p:set>
                                      <p:cBhvr>
                                        <p:cTn id="228" dur="1" fill="hold">
                                          <p:stCondLst>
                                            <p:cond delay="0"/>
                                          </p:stCondLst>
                                        </p:cTn>
                                        <p:tgtEl>
                                          <p:spTgt spid="501"/>
                                        </p:tgtEl>
                                        <p:attrNameLst>
                                          <p:attrName>style.visibility</p:attrName>
                                        </p:attrNameLst>
                                      </p:cBhvr>
                                      <p:to>
                                        <p:strVal val="visible"/>
                                      </p:to>
                                    </p:set>
                                    <p:animEffect transition="in" filter="fade">
                                      <p:cBhvr>
                                        <p:cTn id="229" dur="190"/>
                                        <p:tgtEl>
                                          <p:spTgt spid="501"/>
                                        </p:tgtEl>
                                      </p:cBhvr>
                                    </p:animEffect>
                                  </p:childTnLst>
                                </p:cTn>
                              </p:par>
                            </p:childTnLst>
                          </p:cTn>
                        </p:par>
                        <p:par>
                          <p:cTn id="230" fill="hold">
                            <p:stCondLst>
                              <p:cond delay="13670"/>
                            </p:stCondLst>
                            <p:childTnLst>
                              <p:par>
                                <p:cTn id="231" presetID="10" presetClass="entr" presetSubtype="0" fill="hold" grpId="0" nodeType="afterEffect">
                                  <p:stCondLst>
                                    <p:cond delay="0"/>
                                  </p:stCondLst>
                                  <p:childTnLst>
                                    <p:set>
                                      <p:cBhvr>
                                        <p:cTn id="232" dur="1" fill="hold">
                                          <p:stCondLst>
                                            <p:cond delay="0"/>
                                          </p:stCondLst>
                                        </p:cTn>
                                        <p:tgtEl>
                                          <p:spTgt spid="502"/>
                                        </p:tgtEl>
                                        <p:attrNameLst>
                                          <p:attrName>style.visibility</p:attrName>
                                        </p:attrNameLst>
                                      </p:cBhvr>
                                      <p:to>
                                        <p:strVal val="visible"/>
                                      </p:to>
                                    </p:set>
                                    <p:animEffect transition="in" filter="fade">
                                      <p:cBhvr>
                                        <p:cTn id="233" dur="190"/>
                                        <p:tgtEl>
                                          <p:spTgt spid="502"/>
                                        </p:tgtEl>
                                      </p:cBhvr>
                                    </p:animEffect>
                                  </p:childTnLst>
                                </p:cTn>
                              </p:par>
                            </p:childTnLst>
                          </p:cTn>
                        </p:par>
                        <p:par>
                          <p:cTn id="234" fill="hold">
                            <p:stCondLst>
                              <p:cond delay="13860"/>
                            </p:stCondLst>
                            <p:childTnLst>
                              <p:par>
                                <p:cTn id="235" presetID="10" presetClass="entr" presetSubtype="0" fill="hold" grpId="0" nodeType="afterEffect">
                                  <p:stCondLst>
                                    <p:cond delay="0"/>
                                  </p:stCondLst>
                                  <p:childTnLst>
                                    <p:set>
                                      <p:cBhvr>
                                        <p:cTn id="236" dur="1" fill="hold">
                                          <p:stCondLst>
                                            <p:cond delay="0"/>
                                          </p:stCondLst>
                                        </p:cTn>
                                        <p:tgtEl>
                                          <p:spTgt spid="503"/>
                                        </p:tgtEl>
                                        <p:attrNameLst>
                                          <p:attrName>style.visibility</p:attrName>
                                        </p:attrNameLst>
                                      </p:cBhvr>
                                      <p:to>
                                        <p:strVal val="visible"/>
                                      </p:to>
                                    </p:set>
                                    <p:animEffect transition="in" filter="fade">
                                      <p:cBhvr>
                                        <p:cTn id="237" dur="190"/>
                                        <p:tgtEl>
                                          <p:spTgt spid="503"/>
                                        </p:tgtEl>
                                      </p:cBhvr>
                                    </p:animEffect>
                                  </p:childTnLst>
                                </p:cTn>
                              </p:par>
                            </p:childTnLst>
                          </p:cTn>
                        </p:par>
                        <p:par>
                          <p:cTn id="238" fill="hold">
                            <p:stCondLst>
                              <p:cond delay="14050"/>
                            </p:stCondLst>
                            <p:childTnLst>
                              <p:par>
                                <p:cTn id="239" presetID="10" presetClass="entr" presetSubtype="0" fill="hold" grpId="0" nodeType="afterEffect">
                                  <p:stCondLst>
                                    <p:cond delay="0"/>
                                  </p:stCondLst>
                                  <p:childTnLst>
                                    <p:set>
                                      <p:cBhvr>
                                        <p:cTn id="240" dur="1" fill="hold">
                                          <p:stCondLst>
                                            <p:cond delay="0"/>
                                          </p:stCondLst>
                                        </p:cTn>
                                        <p:tgtEl>
                                          <p:spTgt spid="504"/>
                                        </p:tgtEl>
                                        <p:attrNameLst>
                                          <p:attrName>style.visibility</p:attrName>
                                        </p:attrNameLst>
                                      </p:cBhvr>
                                      <p:to>
                                        <p:strVal val="visible"/>
                                      </p:to>
                                    </p:set>
                                    <p:animEffect transition="in" filter="fade">
                                      <p:cBhvr>
                                        <p:cTn id="241" dur="190"/>
                                        <p:tgtEl>
                                          <p:spTgt spid="504"/>
                                        </p:tgtEl>
                                      </p:cBhvr>
                                    </p:animEffect>
                                  </p:childTnLst>
                                </p:cTn>
                              </p:par>
                            </p:childTnLst>
                          </p:cTn>
                        </p:par>
                        <p:par>
                          <p:cTn id="242" fill="hold">
                            <p:stCondLst>
                              <p:cond delay="14240"/>
                            </p:stCondLst>
                            <p:childTnLst>
                              <p:par>
                                <p:cTn id="243" presetID="10" presetClass="entr" presetSubtype="0" fill="hold" grpId="0" nodeType="afterEffect">
                                  <p:stCondLst>
                                    <p:cond delay="0"/>
                                  </p:stCondLst>
                                  <p:childTnLst>
                                    <p:set>
                                      <p:cBhvr>
                                        <p:cTn id="244" dur="1" fill="hold">
                                          <p:stCondLst>
                                            <p:cond delay="0"/>
                                          </p:stCondLst>
                                        </p:cTn>
                                        <p:tgtEl>
                                          <p:spTgt spid="505"/>
                                        </p:tgtEl>
                                        <p:attrNameLst>
                                          <p:attrName>style.visibility</p:attrName>
                                        </p:attrNameLst>
                                      </p:cBhvr>
                                      <p:to>
                                        <p:strVal val="visible"/>
                                      </p:to>
                                    </p:set>
                                    <p:animEffect transition="in" filter="fade">
                                      <p:cBhvr>
                                        <p:cTn id="245" dur="190"/>
                                        <p:tgtEl>
                                          <p:spTgt spid="505"/>
                                        </p:tgtEl>
                                      </p:cBhvr>
                                    </p:animEffect>
                                  </p:childTnLst>
                                </p:cTn>
                              </p:par>
                            </p:childTnLst>
                          </p:cTn>
                        </p:par>
                        <p:par>
                          <p:cTn id="246" fill="hold">
                            <p:stCondLst>
                              <p:cond delay="14430"/>
                            </p:stCondLst>
                            <p:childTnLst>
                              <p:par>
                                <p:cTn id="247" presetID="10" presetClass="entr" presetSubtype="0" fill="hold" grpId="0" nodeType="afterEffect">
                                  <p:stCondLst>
                                    <p:cond delay="0"/>
                                  </p:stCondLst>
                                  <p:childTnLst>
                                    <p:set>
                                      <p:cBhvr>
                                        <p:cTn id="248" dur="1" fill="hold">
                                          <p:stCondLst>
                                            <p:cond delay="0"/>
                                          </p:stCondLst>
                                        </p:cTn>
                                        <p:tgtEl>
                                          <p:spTgt spid="506"/>
                                        </p:tgtEl>
                                        <p:attrNameLst>
                                          <p:attrName>style.visibility</p:attrName>
                                        </p:attrNameLst>
                                      </p:cBhvr>
                                      <p:to>
                                        <p:strVal val="visible"/>
                                      </p:to>
                                    </p:set>
                                    <p:animEffect transition="in" filter="fade">
                                      <p:cBhvr>
                                        <p:cTn id="249" dur="190"/>
                                        <p:tgtEl>
                                          <p:spTgt spid="506"/>
                                        </p:tgtEl>
                                      </p:cBhvr>
                                    </p:animEffect>
                                  </p:childTnLst>
                                </p:cTn>
                              </p:par>
                            </p:childTnLst>
                          </p:cTn>
                        </p:par>
                        <p:par>
                          <p:cTn id="250" fill="hold">
                            <p:stCondLst>
                              <p:cond delay="14620"/>
                            </p:stCondLst>
                            <p:childTnLst>
                              <p:par>
                                <p:cTn id="251" presetID="10" presetClass="entr" presetSubtype="0" fill="hold" grpId="0" nodeType="afterEffect">
                                  <p:stCondLst>
                                    <p:cond delay="0"/>
                                  </p:stCondLst>
                                  <p:childTnLst>
                                    <p:set>
                                      <p:cBhvr>
                                        <p:cTn id="252" dur="1" fill="hold">
                                          <p:stCondLst>
                                            <p:cond delay="0"/>
                                          </p:stCondLst>
                                        </p:cTn>
                                        <p:tgtEl>
                                          <p:spTgt spid="507"/>
                                        </p:tgtEl>
                                        <p:attrNameLst>
                                          <p:attrName>style.visibility</p:attrName>
                                        </p:attrNameLst>
                                      </p:cBhvr>
                                      <p:to>
                                        <p:strVal val="visible"/>
                                      </p:to>
                                    </p:set>
                                    <p:animEffect transition="in" filter="fade">
                                      <p:cBhvr>
                                        <p:cTn id="253" dur="190"/>
                                        <p:tgtEl>
                                          <p:spTgt spid="507"/>
                                        </p:tgtEl>
                                      </p:cBhvr>
                                    </p:animEffect>
                                  </p:childTnLst>
                                </p:cTn>
                              </p:par>
                            </p:childTnLst>
                          </p:cTn>
                        </p:par>
                        <p:par>
                          <p:cTn id="254" fill="hold">
                            <p:stCondLst>
                              <p:cond delay="14810"/>
                            </p:stCondLst>
                            <p:childTnLst>
                              <p:par>
                                <p:cTn id="255" presetID="10" presetClass="entr" presetSubtype="0" fill="hold" grpId="0" nodeType="afterEffect">
                                  <p:stCondLst>
                                    <p:cond delay="0"/>
                                  </p:stCondLst>
                                  <p:childTnLst>
                                    <p:set>
                                      <p:cBhvr>
                                        <p:cTn id="256" dur="1" fill="hold">
                                          <p:stCondLst>
                                            <p:cond delay="0"/>
                                          </p:stCondLst>
                                        </p:cTn>
                                        <p:tgtEl>
                                          <p:spTgt spid="508"/>
                                        </p:tgtEl>
                                        <p:attrNameLst>
                                          <p:attrName>style.visibility</p:attrName>
                                        </p:attrNameLst>
                                      </p:cBhvr>
                                      <p:to>
                                        <p:strVal val="visible"/>
                                      </p:to>
                                    </p:set>
                                    <p:animEffect transition="in" filter="fade">
                                      <p:cBhvr>
                                        <p:cTn id="257" dur="190"/>
                                        <p:tgtEl>
                                          <p:spTgt spid="508"/>
                                        </p:tgtEl>
                                      </p:cBhvr>
                                    </p:animEffect>
                                  </p:childTnLst>
                                </p:cTn>
                              </p:par>
                            </p:childTnLst>
                          </p:cTn>
                        </p:par>
                        <p:par>
                          <p:cTn id="258" fill="hold">
                            <p:stCondLst>
                              <p:cond delay="15000"/>
                            </p:stCondLst>
                            <p:childTnLst>
                              <p:par>
                                <p:cTn id="259" presetID="10" presetClass="entr" presetSubtype="0" fill="hold" grpId="0" nodeType="afterEffect">
                                  <p:stCondLst>
                                    <p:cond delay="0"/>
                                  </p:stCondLst>
                                  <p:childTnLst>
                                    <p:set>
                                      <p:cBhvr>
                                        <p:cTn id="260" dur="1" fill="hold">
                                          <p:stCondLst>
                                            <p:cond delay="0"/>
                                          </p:stCondLst>
                                        </p:cTn>
                                        <p:tgtEl>
                                          <p:spTgt spid="509"/>
                                        </p:tgtEl>
                                        <p:attrNameLst>
                                          <p:attrName>style.visibility</p:attrName>
                                        </p:attrNameLst>
                                      </p:cBhvr>
                                      <p:to>
                                        <p:strVal val="visible"/>
                                      </p:to>
                                    </p:set>
                                    <p:animEffect transition="in" filter="fade">
                                      <p:cBhvr>
                                        <p:cTn id="261" dur="190"/>
                                        <p:tgtEl>
                                          <p:spTgt spid="509"/>
                                        </p:tgtEl>
                                      </p:cBhvr>
                                    </p:animEffect>
                                  </p:childTnLst>
                                </p:cTn>
                              </p:par>
                            </p:childTnLst>
                          </p:cTn>
                        </p:par>
                        <p:par>
                          <p:cTn id="262" fill="hold">
                            <p:stCondLst>
                              <p:cond delay="15190"/>
                            </p:stCondLst>
                            <p:childTnLst>
                              <p:par>
                                <p:cTn id="263" presetID="10" presetClass="entr" presetSubtype="0" fill="hold" grpId="0" nodeType="afterEffect">
                                  <p:stCondLst>
                                    <p:cond delay="0"/>
                                  </p:stCondLst>
                                  <p:childTnLst>
                                    <p:set>
                                      <p:cBhvr>
                                        <p:cTn id="264" dur="1" fill="hold">
                                          <p:stCondLst>
                                            <p:cond delay="0"/>
                                          </p:stCondLst>
                                        </p:cTn>
                                        <p:tgtEl>
                                          <p:spTgt spid="510"/>
                                        </p:tgtEl>
                                        <p:attrNameLst>
                                          <p:attrName>style.visibility</p:attrName>
                                        </p:attrNameLst>
                                      </p:cBhvr>
                                      <p:to>
                                        <p:strVal val="visible"/>
                                      </p:to>
                                    </p:set>
                                    <p:animEffect transition="in" filter="fade">
                                      <p:cBhvr>
                                        <p:cTn id="265" dur="190"/>
                                        <p:tgtEl>
                                          <p:spTgt spid="510"/>
                                        </p:tgtEl>
                                      </p:cBhvr>
                                    </p:animEffect>
                                  </p:childTnLst>
                                </p:cTn>
                              </p:par>
                            </p:childTnLst>
                          </p:cTn>
                        </p:par>
                        <p:par>
                          <p:cTn id="266" fill="hold">
                            <p:stCondLst>
                              <p:cond delay="15380"/>
                            </p:stCondLst>
                            <p:childTnLst>
                              <p:par>
                                <p:cTn id="267" presetID="53" presetClass="entr" presetSubtype="16" fill="hold" grpId="0" nodeType="afterEffect">
                                  <p:stCondLst>
                                    <p:cond delay="0"/>
                                  </p:stCondLst>
                                  <p:childTnLst>
                                    <p:set>
                                      <p:cBhvr>
                                        <p:cTn id="268" dur="1" fill="hold">
                                          <p:stCondLst>
                                            <p:cond delay="0"/>
                                          </p:stCondLst>
                                        </p:cTn>
                                        <p:tgtEl>
                                          <p:spTgt spid="534"/>
                                        </p:tgtEl>
                                        <p:attrNameLst>
                                          <p:attrName>style.visibility</p:attrName>
                                        </p:attrNameLst>
                                      </p:cBhvr>
                                      <p:to>
                                        <p:strVal val="visible"/>
                                      </p:to>
                                    </p:set>
                                    <p:anim calcmode="lin" valueType="num">
                                      <p:cBhvr>
                                        <p:cTn id="269" dur="500" fill="hold"/>
                                        <p:tgtEl>
                                          <p:spTgt spid="534"/>
                                        </p:tgtEl>
                                        <p:attrNameLst>
                                          <p:attrName>ppt_w</p:attrName>
                                        </p:attrNameLst>
                                      </p:cBhvr>
                                      <p:tavLst>
                                        <p:tav tm="0">
                                          <p:val>
                                            <p:fltVal val="0"/>
                                          </p:val>
                                        </p:tav>
                                        <p:tav tm="100000">
                                          <p:val>
                                            <p:strVal val="#ppt_w"/>
                                          </p:val>
                                        </p:tav>
                                      </p:tavLst>
                                    </p:anim>
                                    <p:anim calcmode="lin" valueType="num">
                                      <p:cBhvr>
                                        <p:cTn id="270" dur="500" fill="hold"/>
                                        <p:tgtEl>
                                          <p:spTgt spid="534"/>
                                        </p:tgtEl>
                                        <p:attrNameLst>
                                          <p:attrName>ppt_h</p:attrName>
                                        </p:attrNameLst>
                                      </p:cBhvr>
                                      <p:tavLst>
                                        <p:tav tm="0">
                                          <p:val>
                                            <p:fltVal val="0"/>
                                          </p:val>
                                        </p:tav>
                                        <p:tav tm="100000">
                                          <p:val>
                                            <p:strVal val="#ppt_h"/>
                                          </p:val>
                                        </p:tav>
                                      </p:tavLst>
                                    </p:anim>
                                    <p:animEffect transition="in" filter="fade">
                                      <p:cBhvr>
                                        <p:cTn id="271" dur="500"/>
                                        <p:tgtEl>
                                          <p:spTgt spid="534"/>
                                        </p:tgtEl>
                                      </p:cBhvr>
                                    </p:animEffect>
                                  </p:childTnLst>
                                </p:cTn>
                              </p:par>
                            </p:childTnLst>
                          </p:cTn>
                        </p:par>
                        <p:par>
                          <p:cTn id="272" fill="hold">
                            <p:stCondLst>
                              <p:cond delay="15880"/>
                            </p:stCondLst>
                            <p:childTnLst>
                              <p:par>
                                <p:cTn id="273" presetID="53" presetClass="entr" presetSubtype="16" fill="hold" grpId="0" nodeType="afterEffect">
                                  <p:stCondLst>
                                    <p:cond delay="0"/>
                                  </p:stCondLst>
                                  <p:childTnLst>
                                    <p:set>
                                      <p:cBhvr>
                                        <p:cTn id="274" dur="1" fill="hold">
                                          <p:stCondLst>
                                            <p:cond delay="0"/>
                                          </p:stCondLst>
                                        </p:cTn>
                                        <p:tgtEl>
                                          <p:spTgt spid="535"/>
                                        </p:tgtEl>
                                        <p:attrNameLst>
                                          <p:attrName>style.visibility</p:attrName>
                                        </p:attrNameLst>
                                      </p:cBhvr>
                                      <p:to>
                                        <p:strVal val="visible"/>
                                      </p:to>
                                    </p:set>
                                    <p:anim calcmode="lin" valueType="num">
                                      <p:cBhvr>
                                        <p:cTn id="275" dur="500" fill="hold"/>
                                        <p:tgtEl>
                                          <p:spTgt spid="535"/>
                                        </p:tgtEl>
                                        <p:attrNameLst>
                                          <p:attrName>ppt_w</p:attrName>
                                        </p:attrNameLst>
                                      </p:cBhvr>
                                      <p:tavLst>
                                        <p:tav tm="0">
                                          <p:val>
                                            <p:fltVal val="0"/>
                                          </p:val>
                                        </p:tav>
                                        <p:tav tm="100000">
                                          <p:val>
                                            <p:strVal val="#ppt_w"/>
                                          </p:val>
                                        </p:tav>
                                      </p:tavLst>
                                    </p:anim>
                                    <p:anim calcmode="lin" valueType="num">
                                      <p:cBhvr>
                                        <p:cTn id="276" dur="500" fill="hold"/>
                                        <p:tgtEl>
                                          <p:spTgt spid="535"/>
                                        </p:tgtEl>
                                        <p:attrNameLst>
                                          <p:attrName>ppt_h</p:attrName>
                                        </p:attrNameLst>
                                      </p:cBhvr>
                                      <p:tavLst>
                                        <p:tav tm="0">
                                          <p:val>
                                            <p:fltVal val="0"/>
                                          </p:val>
                                        </p:tav>
                                        <p:tav tm="100000">
                                          <p:val>
                                            <p:strVal val="#ppt_h"/>
                                          </p:val>
                                        </p:tav>
                                      </p:tavLst>
                                    </p:anim>
                                    <p:animEffect transition="in" filter="fade">
                                      <p:cBhvr>
                                        <p:cTn id="277" dur="500"/>
                                        <p:tgtEl>
                                          <p:spTgt spid="535"/>
                                        </p:tgtEl>
                                      </p:cBhvr>
                                    </p:animEffect>
                                  </p:childTnLst>
                                </p:cTn>
                              </p:par>
                            </p:childTnLst>
                          </p:cTn>
                        </p:par>
                        <p:par>
                          <p:cTn id="278" fill="hold">
                            <p:stCondLst>
                              <p:cond delay="16380"/>
                            </p:stCondLst>
                            <p:childTnLst>
                              <p:par>
                                <p:cTn id="279" presetID="10" presetClass="entr" presetSubtype="0" fill="hold" grpId="0" nodeType="afterEffect">
                                  <p:stCondLst>
                                    <p:cond delay="0"/>
                                  </p:stCondLst>
                                  <p:childTnLst>
                                    <p:set>
                                      <p:cBhvr>
                                        <p:cTn id="280" dur="1" fill="hold">
                                          <p:stCondLst>
                                            <p:cond delay="0"/>
                                          </p:stCondLst>
                                        </p:cTn>
                                        <p:tgtEl>
                                          <p:spTgt spid="525"/>
                                        </p:tgtEl>
                                        <p:attrNameLst>
                                          <p:attrName>style.visibility</p:attrName>
                                        </p:attrNameLst>
                                      </p:cBhvr>
                                      <p:to>
                                        <p:strVal val="visible"/>
                                      </p:to>
                                    </p:set>
                                    <p:animEffect transition="in" filter="fade">
                                      <p:cBhvr>
                                        <p:cTn id="281" dur="500"/>
                                        <p:tgtEl>
                                          <p:spTgt spid="525"/>
                                        </p:tgtEl>
                                      </p:cBhvr>
                                    </p:animEffect>
                                  </p:childTnLst>
                                </p:cTn>
                              </p:par>
                            </p:childTnLst>
                          </p:cTn>
                        </p:par>
                        <p:par>
                          <p:cTn id="282" fill="hold">
                            <p:stCondLst>
                              <p:cond delay="16880"/>
                            </p:stCondLst>
                            <p:childTnLst>
                              <p:par>
                                <p:cTn id="283" presetID="10" presetClass="entr" presetSubtype="0" fill="hold" grpId="0" nodeType="afterEffect">
                                  <p:stCondLst>
                                    <p:cond delay="0"/>
                                  </p:stCondLst>
                                  <p:childTnLst>
                                    <p:set>
                                      <p:cBhvr>
                                        <p:cTn id="284" dur="1" fill="hold">
                                          <p:stCondLst>
                                            <p:cond delay="0"/>
                                          </p:stCondLst>
                                        </p:cTn>
                                        <p:tgtEl>
                                          <p:spTgt spid="513"/>
                                        </p:tgtEl>
                                        <p:attrNameLst>
                                          <p:attrName>style.visibility</p:attrName>
                                        </p:attrNameLst>
                                      </p:cBhvr>
                                      <p:to>
                                        <p:strVal val="visible"/>
                                      </p:to>
                                    </p:set>
                                    <p:animEffect transition="in" filter="fade">
                                      <p:cBhvr>
                                        <p:cTn id="285" dur="190"/>
                                        <p:tgtEl>
                                          <p:spTgt spid="513"/>
                                        </p:tgtEl>
                                      </p:cBhvr>
                                    </p:animEffect>
                                  </p:childTnLst>
                                </p:cTn>
                              </p:par>
                            </p:childTnLst>
                          </p:cTn>
                        </p:par>
                        <p:par>
                          <p:cTn id="286" fill="hold">
                            <p:stCondLst>
                              <p:cond delay="17070"/>
                            </p:stCondLst>
                            <p:childTnLst>
                              <p:par>
                                <p:cTn id="287" presetID="10" presetClass="entr" presetSubtype="0" fill="hold" grpId="0" nodeType="afterEffect">
                                  <p:stCondLst>
                                    <p:cond delay="0"/>
                                  </p:stCondLst>
                                  <p:childTnLst>
                                    <p:set>
                                      <p:cBhvr>
                                        <p:cTn id="288" dur="1" fill="hold">
                                          <p:stCondLst>
                                            <p:cond delay="0"/>
                                          </p:stCondLst>
                                        </p:cTn>
                                        <p:tgtEl>
                                          <p:spTgt spid="514"/>
                                        </p:tgtEl>
                                        <p:attrNameLst>
                                          <p:attrName>style.visibility</p:attrName>
                                        </p:attrNameLst>
                                      </p:cBhvr>
                                      <p:to>
                                        <p:strVal val="visible"/>
                                      </p:to>
                                    </p:set>
                                    <p:animEffect transition="in" filter="fade">
                                      <p:cBhvr>
                                        <p:cTn id="289" dur="190"/>
                                        <p:tgtEl>
                                          <p:spTgt spid="514"/>
                                        </p:tgtEl>
                                      </p:cBhvr>
                                    </p:animEffect>
                                  </p:childTnLst>
                                </p:cTn>
                              </p:par>
                            </p:childTnLst>
                          </p:cTn>
                        </p:par>
                        <p:par>
                          <p:cTn id="290" fill="hold">
                            <p:stCondLst>
                              <p:cond delay="17260"/>
                            </p:stCondLst>
                            <p:childTnLst>
                              <p:par>
                                <p:cTn id="291" presetID="10" presetClass="entr" presetSubtype="0" fill="hold" grpId="0" nodeType="afterEffect">
                                  <p:stCondLst>
                                    <p:cond delay="0"/>
                                  </p:stCondLst>
                                  <p:childTnLst>
                                    <p:set>
                                      <p:cBhvr>
                                        <p:cTn id="292" dur="1" fill="hold">
                                          <p:stCondLst>
                                            <p:cond delay="0"/>
                                          </p:stCondLst>
                                        </p:cTn>
                                        <p:tgtEl>
                                          <p:spTgt spid="515"/>
                                        </p:tgtEl>
                                        <p:attrNameLst>
                                          <p:attrName>style.visibility</p:attrName>
                                        </p:attrNameLst>
                                      </p:cBhvr>
                                      <p:to>
                                        <p:strVal val="visible"/>
                                      </p:to>
                                    </p:set>
                                    <p:animEffect transition="in" filter="fade">
                                      <p:cBhvr>
                                        <p:cTn id="293" dur="190"/>
                                        <p:tgtEl>
                                          <p:spTgt spid="515"/>
                                        </p:tgtEl>
                                      </p:cBhvr>
                                    </p:animEffect>
                                  </p:childTnLst>
                                </p:cTn>
                              </p:par>
                            </p:childTnLst>
                          </p:cTn>
                        </p:par>
                        <p:par>
                          <p:cTn id="294" fill="hold">
                            <p:stCondLst>
                              <p:cond delay="17450"/>
                            </p:stCondLst>
                            <p:childTnLst>
                              <p:par>
                                <p:cTn id="295" presetID="10" presetClass="entr" presetSubtype="0" fill="hold" grpId="0" nodeType="afterEffect">
                                  <p:stCondLst>
                                    <p:cond delay="0"/>
                                  </p:stCondLst>
                                  <p:childTnLst>
                                    <p:set>
                                      <p:cBhvr>
                                        <p:cTn id="296" dur="1" fill="hold">
                                          <p:stCondLst>
                                            <p:cond delay="0"/>
                                          </p:stCondLst>
                                        </p:cTn>
                                        <p:tgtEl>
                                          <p:spTgt spid="516"/>
                                        </p:tgtEl>
                                        <p:attrNameLst>
                                          <p:attrName>style.visibility</p:attrName>
                                        </p:attrNameLst>
                                      </p:cBhvr>
                                      <p:to>
                                        <p:strVal val="visible"/>
                                      </p:to>
                                    </p:set>
                                    <p:animEffect transition="in" filter="fade">
                                      <p:cBhvr>
                                        <p:cTn id="297" dur="190"/>
                                        <p:tgtEl>
                                          <p:spTgt spid="516"/>
                                        </p:tgtEl>
                                      </p:cBhvr>
                                    </p:animEffect>
                                  </p:childTnLst>
                                </p:cTn>
                              </p:par>
                            </p:childTnLst>
                          </p:cTn>
                        </p:par>
                        <p:par>
                          <p:cTn id="298" fill="hold">
                            <p:stCondLst>
                              <p:cond delay="17640"/>
                            </p:stCondLst>
                            <p:childTnLst>
                              <p:par>
                                <p:cTn id="299" presetID="10" presetClass="entr" presetSubtype="0" fill="hold" grpId="0" nodeType="afterEffect">
                                  <p:stCondLst>
                                    <p:cond delay="0"/>
                                  </p:stCondLst>
                                  <p:childTnLst>
                                    <p:set>
                                      <p:cBhvr>
                                        <p:cTn id="300" dur="1" fill="hold">
                                          <p:stCondLst>
                                            <p:cond delay="0"/>
                                          </p:stCondLst>
                                        </p:cTn>
                                        <p:tgtEl>
                                          <p:spTgt spid="517"/>
                                        </p:tgtEl>
                                        <p:attrNameLst>
                                          <p:attrName>style.visibility</p:attrName>
                                        </p:attrNameLst>
                                      </p:cBhvr>
                                      <p:to>
                                        <p:strVal val="visible"/>
                                      </p:to>
                                    </p:set>
                                    <p:animEffect transition="in" filter="fade">
                                      <p:cBhvr>
                                        <p:cTn id="301" dur="190"/>
                                        <p:tgtEl>
                                          <p:spTgt spid="517"/>
                                        </p:tgtEl>
                                      </p:cBhvr>
                                    </p:animEffect>
                                  </p:childTnLst>
                                </p:cTn>
                              </p:par>
                            </p:childTnLst>
                          </p:cTn>
                        </p:par>
                        <p:par>
                          <p:cTn id="302" fill="hold">
                            <p:stCondLst>
                              <p:cond delay="17830"/>
                            </p:stCondLst>
                            <p:childTnLst>
                              <p:par>
                                <p:cTn id="303" presetID="10" presetClass="entr" presetSubtype="0" fill="hold" grpId="0" nodeType="afterEffect">
                                  <p:stCondLst>
                                    <p:cond delay="0"/>
                                  </p:stCondLst>
                                  <p:childTnLst>
                                    <p:set>
                                      <p:cBhvr>
                                        <p:cTn id="304" dur="1" fill="hold">
                                          <p:stCondLst>
                                            <p:cond delay="0"/>
                                          </p:stCondLst>
                                        </p:cTn>
                                        <p:tgtEl>
                                          <p:spTgt spid="518"/>
                                        </p:tgtEl>
                                        <p:attrNameLst>
                                          <p:attrName>style.visibility</p:attrName>
                                        </p:attrNameLst>
                                      </p:cBhvr>
                                      <p:to>
                                        <p:strVal val="visible"/>
                                      </p:to>
                                    </p:set>
                                    <p:animEffect transition="in" filter="fade">
                                      <p:cBhvr>
                                        <p:cTn id="305" dur="190"/>
                                        <p:tgtEl>
                                          <p:spTgt spid="518"/>
                                        </p:tgtEl>
                                      </p:cBhvr>
                                    </p:animEffect>
                                  </p:childTnLst>
                                </p:cTn>
                              </p:par>
                            </p:childTnLst>
                          </p:cTn>
                        </p:par>
                        <p:par>
                          <p:cTn id="306" fill="hold">
                            <p:stCondLst>
                              <p:cond delay="18020"/>
                            </p:stCondLst>
                            <p:childTnLst>
                              <p:par>
                                <p:cTn id="307" presetID="10" presetClass="entr" presetSubtype="0" fill="hold" grpId="0" nodeType="afterEffect">
                                  <p:stCondLst>
                                    <p:cond delay="0"/>
                                  </p:stCondLst>
                                  <p:childTnLst>
                                    <p:set>
                                      <p:cBhvr>
                                        <p:cTn id="308" dur="1" fill="hold">
                                          <p:stCondLst>
                                            <p:cond delay="0"/>
                                          </p:stCondLst>
                                        </p:cTn>
                                        <p:tgtEl>
                                          <p:spTgt spid="519"/>
                                        </p:tgtEl>
                                        <p:attrNameLst>
                                          <p:attrName>style.visibility</p:attrName>
                                        </p:attrNameLst>
                                      </p:cBhvr>
                                      <p:to>
                                        <p:strVal val="visible"/>
                                      </p:to>
                                    </p:set>
                                    <p:animEffect transition="in" filter="fade">
                                      <p:cBhvr>
                                        <p:cTn id="309" dur="190"/>
                                        <p:tgtEl>
                                          <p:spTgt spid="519"/>
                                        </p:tgtEl>
                                      </p:cBhvr>
                                    </p:animEffect>
                                  </p:childTnLst>
                                </p:cTn>
                              </p:par>
                            </p:childTnLst>
                          </p:cTn>
                        </p:par>
                        <p:par>
                          <p:cTn id="310" fill="hold">
                            <p:stCondLst>
                              <p:cond delay="18210"/>
                            </p:stCondLst>
                            <p:childTnLst>
                              <p:par>
                                <p:cTn id="311" presetID="10" presetClass="entr" presetSubtype="0" fill="hold" grpId="0" nodeType="afterEffect">
                                  <p:stCondLst>
                                    <p:cond delay="0"/>
                                  </p:stCondLst>
                                  <p:childTnLst>
                                    <p:set>
                                      <p:cBhvr>
                                        <p:cTn id="312" dur="1" fill="hold">
                                          <p:stCondLst>
                                            <p:cond delay="0"/>
                                          </p:stCondLst>
                                        </p:cTn>
                                        <p:tgtEl>
                                          <p:spTgt spid="520"/>
                                        </p:tgtEl>
                                        <p:attrNameLst>
                                          <p:attrName>style.visibility</p:attrName>
                                        </p:attrNameLst>
                                      </p:cBhvr>
                                      <p:to>
                                        <p:strVal val="visible"/>
                                      </p:to>
                                    </p:set>
                                    <p:animEffect transition="in" filter="fade">
                                      <p:cBhvr>
                                        <p:cTn id="313" dur="190"/>
                                        <p:tgtEl>
                                          <p:spTgt spid="520"/>
                                        </p:tgtEl>
                                      </p:cBhvr>
                                    </p:animEffect>
                                  </p:childTnLst>
                                </p:cTn>
                              </p:par>
                            </p:childTnLst>
                          </p:cTn>
                        </p:par>
                        <p:par>
                          <p:cTn id="314" fill="hold">
                            <p:stCondLst>
                              <p:cond delay="18400"/>
                            </p:stCondLst>
                            <p:childTnLst>
                              <p:par>
                                <p:cTn id="315" presetID="10" presetClass="entr" presetSubtype="0" fill="hold" grpId="0" nodeType="afterEffect">
                                  <p:stCondLst>
                                    <p:cond delay="0"/>
                                  </p:stCondLst>
                                  <p:childTnLst>
                                    <p:set>
                                      <p:cBhvr>
                                        <p:cTn id="316" dur="1" fill="hold">
                                          <p:stCondLst>
                                            <p:cond delay="0"/>
                                          </p:stCondLst>
                                        </p:cTn>
                                        <p:tgtEl>
                                          <p:spTgt spid="521"/>
                                        </p:tgtEl>
                                        <p:attrNameLst>
                                          <p:attrName>style.visibility</p:attrName>
                                        </p:attrNameLst>
                                      </p:cBhvr>
                                      <p:to>
                                        <p:strVal val="visible"/>
                                      </p:to>
                                    </p:set>
                                    <p:animEffect transition="in" filter="fade">
                                      <p:cBhvr>
                                        <p:cTn id="317" dur="190"/>
                                        <p:tgtEl>
                                          <p:spTgt spid="521"/>
                                        </p:tgtEl>
                                      </p:cBhvr>
                                    </p:animEffect>
                                  </p:childTnLst>
                                </p:cTn>
                              </p:par>
                            </p:childTnLst>
                          </p:cTn>
                        </p:par>
                        <p:par>
                          <p:cTn id="318" fill="hold">
                            <p:stCondLst>
                              <p:cond delay="18590"/>
                            </p:stCondLst>
                            <p:childTnLst>
                              <p:par>
                                <p:cTn id="319" presetID="10" presetClass="entr" presetSubtype="0" fill="hold" grpId="0" nodeType="afterEffect">
                                  <p:stCondLst>
                                    <p:cond delay="0"/>
                                  </p:stCondLst>
                                  <p:childTnLst>
                                    <p:set>
                                      <p:cBhvr>
                                        <p:cTn id="320" dur="1" fill="hold">
                                          <p:stCondLst>
                                            <p:cond delay="0"/>
                                          </p:stCondLst>
                                        </p:cTn>
                                        <p:tgtEl>
                                          <p:spTgt spid="522"/>
                                        </p:tgtEl>
                                        <p:attrNameLst>
                                          <p:attrName>style.visibility</p:attrName>
                                        </p:attrNameLst>
                                      </p:cBhvr>
                                      <p:to>
                                        <p:strVal val="visible"/>
                                      </p:to>
                                    </p:set>
                                    <p:animEffect transition="in" filter="fade">
                                      <p:cBhvr>
                                        <p:cTn id="321" dur="190"/>
                                        <p:tgtEl>
                                          <p:spTgt spid="522"/>
                                        </p:tgtEl>
                                      </p:cBhvr>
                                    </p:animEffect>
                                  </p:childTnLst>
                                </p:cTn>
                              </p:par>
                            </p:childTnLst>
                          </p:cTn>
                        </p:par>
                        <p:par>
                          <p:cTn id="322" fill="hold">
                            <p:stCondLst>
                              <p:cond delay="18780"/>
                            </p:stCondLst>
                            <p:childTnLst>
                              <p:par>
                                <p:cTn id="323" presetID="10" presetClass="entr" presetSubtype="0" fill="hold" grpId="0" nodeType="afterEffect">
                                  <p:stCondLst>
                                    <p:cond delay="0"/>
                                  </p:stCondLst>
                                  <p:childTnLst>
                                    <p:set>
                                      <p:cBhvr>
                                        <p:cTn id="324" dur="1" fill="hold">
                                          <p:stCondLst>
                                            <p:cond delay="0"/>
                                          </p:stCondLst>
                                        </p:cTn>
                                        <p:tgtEl>
                                          <p:spTgt spid="523"/>
                                        </p:tgtEl>
                                        <p:attrNameLst>
                                          <p:attrName>style.visibility</p:attrName>
                                        </p:attrNameLst>
                                      </p:cBhvr>
                                      <p:to>
                                        <p:strVal val="visible"/>
                                      </p:to>
                                    </p:set>
                                    <p:animEffect transition="in" filter="fade">
                                      <p:cBhvr>
                                        <p:cTn id="325" dur="190"/>
                                        <p:tgtEl>
                                          <p:spTgt spid="523"/>
                                        </p:tgtEl>
                                      </p:cBhvr>
                                    </p:animEffect>
                                  </p:childTnLst>
                                </p:cTn>
                              </p:par>
                            </p:childTnLst>
                          </p:cTn>
                        </p:par>
                        <p:par>
                          <p:cTn id="326" fill="hold">
                            <p:stCondLst>
                              <p:cond delay="18970"/>
                            </p:stCondLst>
                            <p:childTnLst>
                              <p:par>
                                <p:cTn id="327" presetID="10" presetClass="entr" presetSubtype="0" fill="hold" grpId="0" nodeType="afterEffect">
                                  <p:stCondLst>
                                    <p:cond delay="0"/>
                                  </p:stCondLst>
                                  <p:childTnLst>
                                    <p:set>
                                      <p:cBhvr>
                                        <p:cTn id="328" dur="1" fill="hold">
                                          <p:stCondLst>
                                            <p:cond delay="0"/>
                                          </p:stCondLst>
                                        </p:cTn>
                                        <p:tgtEl>
                                          <p:spTgt spid="524"/>
                                        </p:tgtEl>
                                        <p:attrNameLst>
                                          <p:attrName>style.visibility</p:attrName>
                                        </p:attrNameLst>
                                      </p:cBhvr>
                                      <p:to>
                                        <p:strVal val="visible"/>
                                      </p:to>
                                    </p:set>
                                    <p:animEffect transition="in" filter="fade">
                                      <p:cBhvr>
                                        <p:cTn id="329" dur="19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p:bldP spid="471" grpId="0" animBg="1"/>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2" grpId="0" animBg="1"/>
      <p:bldP spid="483" grpId="0"/>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p:bldP spid="526" grpId="0" animBg="1"/>
      <p:bldP spid="527" grpId="0"/>
      <p:bldP spid="528" grpId="0" animBg="1"/>
      <p:bldP spid="529" grpId="0"/>
      <p:bldP spid="530" grpId="0" animBg="1"/>
      <p:bldP spid="531" grpId="0"/>
      <p:bldP spid="532" grpId="0" animBg="1"/>
      <p:bldP spid="533" grpId="0"/>
      <p:bldP spid="534" grpId="0" animBg="1"/>
      <p:bldP spid="5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Diagrams</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Follow us step by step</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icture Placeholder 1"/>
          <p:cNvSpPr>
            <a:spLocks noGrp="1"/>
          </p:cNvSpPr>
          <p:nvPr>
            <p:ph type="pic" sz="quarter" idx="10"/>
          </p:nvPr>
        </p:nvSpPr>
        <p:spPr>
          <a:xfrm>
            <a:off x="-1" y="0"/>
            <a:ext cx="24387175" cy="8229600"/>
          </a:xfrm>
        </p:spPr>
      </p:sp>
    </p:spTree>
    <p:extLst>
      <p:ext uri="{BB962C8B-B14F-4D97-AF65-F5344CB8AC3E}">
        <p14:creationId xmlns:p14="http://schemas.microsoft.com/office/powerpoint/2010/main" val="36518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What we do</a:t>
            </a:r>
            <a:endParaRPr lang="en-US" dirty="0"/>
          </a:p>
        </p:txBody>
      </p:sp>
      <p:sp>
        <p:nvSpPr>
          <p:cNvPr id="6" name="Text Placeholder 5"/>
          <p:cNvSpPr>
            <a:spLocks noGrp="1"/>
          </p:cNvSpPr>
          <p:nvPr>
            <p:ph type="body" sz="quarter" idx="14"/>
          </p:nvPr>
        </p:nvSpPr>
        <p:spPr/>
        <p:txBody>
          <a:bodyPr/>
          <a:lstStyle/>
          <a:p>
            <a:r>
              <a:rPr lang="en-US" dirty="0" smtClean="0"/>
              <a:t>Write your great subtitle here.</a:t>
            </a:r>
            <a:endParaRPr lang="en-US" dirty="0"/>
          </a:p>
        </p:txBody>
      </p:sp>
      <p:sp>
        <p:nvSpPr>
          <p:cNvPr id="116" name="Slide Number Placeholder 115"/>
          <p:cNvSpPr>
            <a:spLocks noGrp="1"/>
          </p:cNvSpPr>
          <p:nvPr>
            <p:ph type="sldNum" sz="quarter" idx="12"/>
          </p:nvPr>
        </p:nvSpPr>
        <p:spPr>
          <a:xfrm>
            <a:off x="22569633" y="712115"/>
            <a:ext cx="1065341" cy="730251"/>
          </a:xfrm>
        </p:spPr>
        <p:txBody>
          <a:bodyPr/>
          <a:lstStyle/>
          <a:p>
            <a:fld id="{9DF686B8-C880-FF40-96DC-14FF2413C34E}" type="slidenum">
              <a:rPr lang="en-US" smtClean="0"/>
              <a:pPr/>
              <a:t>36</a:t>
            </a:fld>
            <a:endParaRPr lang="en-US" dirty="0"/>
          </a:p>
        </p:txBody>
      </p:sp>
      <p:grpSp>
        <p:nvGrpSpPr>
          <p:cNvPr id="62" name="Group 61"/>
          <p:cNvGrpSpPr/>
          <p:nvPr/>
        </p:nvGrpSpPr>
        <p:grpSpPr>
          <a:xfrm>
            <a:off x="4020952" y="3403601"/>
            <a:ext cx="3669232" cy="3668755"/>
            <a:chOff x="1119258" y="2257147"/>
            <a:chExt cx="1868076" cy="1868076"/>
          </a:xfrm>
          <a:solidFill>
            <a:schemeClr val="accent2"/>
          </a:solidFill>
        </p:grpSpPr>
        <p:sp>
          <p:nvSpPr>
            <p:cNvPr id="48"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49" name="Group 48"/>
            <p:cNvGrpSpPr/>
            <p:nvPr/>
          </p:nvGrpSpPr>
          <p:grpSpPr>
            <a:xfrm>
              <a:off x="1119258" y="2257147"/>
              <a:ext cx="1868076" cy="1868076"/>
              <a:chOff x="1119258" y="2257147"/>
              <a:chExt cx="1868076" cy="1868076"/>
            </a:xfrm>
            <a:grpFill/>
          </p:grpSpPr>
          <p:sp>
            <p:nvSpPr>
              <p:cNvPr id="50"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1"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2"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3"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4"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5"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6"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7"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8"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9"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63" name="Group 62"/>
          <p:cNvGrpSpPr/>
          <p:nvPr/>
        </p:nvGrpSpPr>
        <p:grpSpPr>
          <a:xfrm>
            <a:off x="8321130" y="3403601"/>
            <a:ext cx="3669232" cy="3668755"/>
            <a:chOff x="1119258" y="2257147"/>
            <a:chExt cx="1868076" cy="1868076"/>
          </a:xfrm>
          <a:solidFill>
            <a:schemeClr val="accent3"/>
          </a:solidFill>
        </p:grpSpPr>
        <p:sp>
          <p:nvSpPr>
            <p:cNvPr id="64"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65" name="Group 64"/>
            <p:cNvGrpSpPr/>
            <p:nvPr/>
          </p:nvGrpSpPr>
          <p:grpSpPr>
            <a:xfrm>
              <a:off x="1119258" y="2257147"/>
              <a:ext cx="1868076" cy="1868076"/>
              <a:chOff x="1119258" y="2257147"/>
              <a:chExt cx="1868076" cy="1868076"/>
            </a:xfrm>
            <a:grpFill/>
          </p:grpSpPr>
          <p:sp>
            <p:nvSpPr>
              <p:cNvPr id="66"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67"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68"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69"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0"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1"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2"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3"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4"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78" name="Group 77"/>
          <p:cNvGrpSpPr/>
          <p:nvPr/>
        </p:nvGrpSpPr>
        <p:grpSpPr>
          <a:xfrm>
            <a:off x="12588886" y="3403601"/>
            <a:ext cx="3669232" cy="3668755"/>
            <a:chOff x="1119258" y="2257147"/>
            <a:chExt cx="1868076" cy="1868076"/>
          </a:xfrm>
          <a:solidFill>
            <a:schemeClr val="accent4"/>
          </a:solidFill>
        </p:grpSpPr>
        <p:sp>
          <p:nvSpPr>
            <p:cNvPr id="79"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80" name="Group 79"/>
            <p:cNvGrpSpPr/>
            <p:nvPr/>
          </p:nvGrpSpPr>
          <p:grpSpPr>
            <a:xfrm>
              <a:off x="1119258" y="2257147"/>
              <a:ext cx="1868076" cy="1868076"/>
              <a:chOff x="1119258" y="2257147"/>
              <a:chExt cx="1868076" cy="1868076"/>
            </a:xfrm>
            <a:grpFill/>
          </p:grpSpPr>
          <p:sp>
            <p:nvSpPr>
              <p:cNvPr id="81"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2"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3"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4"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5"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6"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7"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8"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9"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93" name="Group 92"/>
          <p:cNvGrpSpPr/>
          <p:nvPr/>
        </p:nvGrpSpPr>
        <p:grpSpPr>
          <a:xfrm>
            <a:off x="17059868" y="3403601"/>
            <a:ext cx="3669232" cy="3668755"/>
            <a:chOff x="1119258" y="2257147"/>
            <a:chExt cx="1868076" cy="1868076"/>
          </a:xfrm>
          <a:solidFill>
            <a:schemeClr val="accent3"/>
          </a:solidFill>
        </p:grpSpPr>
        <p:sp>
          <p:nvSpPr>
            <p:cNvPr id="94"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95" name="Group 94"/>
            <p:cNvGrpSpPr/>
            <p:nvPr/>
          </p:nvGrpSpPr>
          <p:grpSpPr>
            <a:xfrm>
              <a:off x="1119258" y="2257147"/>
              <a:ext cx="1868076" cy="1868076"/>
              <a:chOff x="1119258" y="2257147"/>
              <a:chExt cx="1868076" cy="1868076"/>
            </a:xfrm>
            <a:grpFill/>
          </p:grpSpPr>
          <p:sp>
            <p:nvSpPr>
              <p:cNvPr id="96"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97"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98"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99"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0"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1"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2"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3"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4"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05"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06"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108" name="TextBox 107"/>
          <p:cNvSpPr txBox="1"/>
          <p:nvPr/>
        </p:nvSpPr>
        <p:spPr>
          <a:xfrm>
            <a:off x="4200560" y="7531104"/>
            <a:ext cx="3221987"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Prepare Tools</a:t>
            </a:r>
            <a:endParaRPr lang="en-US" sz="2900" b="1" dirty="0">
              <a:solidFill>
                <a:schemeClr val="tx2"/>
              </a:solidFill>
              <a:latin typeface="Raleway Light"/>
              <a:cs typeface="Raleway Light"/>
            </a:endParaRPr>
          </a:p>
          <a:p>
            <a:pPr algn="ct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109" name="TextBox 108"/>
          <p:cNvSpPr txBox="1"/>
          <p:nvPr/>
        </p:nvSpPr>
        <p:spPr>
          <a:xfrm>
            <a:off x="8501584" y="7531104"/>
            <a:ext cx="3221987"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Research</a:t>
            </a:r>
            <a:endParaRPr lang="en-US" sz="2900" b="1" dirty="0">
              <a:solidFill>
                <a:schemeClr val="tx2"/>
              </a:solidFill>
              <a:latin typeface="Raleway Light"/>
              <a:cs typeface="Raleway Light"/>
            </a:endParaRPr>
          </a:p>
          <a:p>
            <a:pPr algn="ct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110" name="TextBox 109"/>
          <p:cNvSpPr txBox="1"/>
          <p:nvPr/>
        </p:nvSpPr>
        <p:spPr>
          <a:xfrm>
            <a:off x="12792255" y="7558797"/>
            <a:ext cx="3217752"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Promotion</a:t>
            </a:r>
            <a:endParaRPr lang="en-US" sz="2900" b="1" dirty="0">
              <a:solidFill>
                <a:schemeClr val="tx2"/>
              </a:solidFill>
              <a:latin typeface="Raleway Light"/>
              <a:cs typeface="Raleway Light"/>
            </a:endParaRPr>
          </a:p>
          <a:p>
            <a:pPr algn="ctr" defTabSz="1218984">
              <a:lnSpc>
                <a:spcPct val="120000"/>
              </a:lnSpc>
              <a:defRPr/>
            </a:pPr>
            <a:r>
              <a:rPr lang="en-US" sz="2400" dirty="0">
                <a:solidFill>
                  <a:schemeClr val="tx2"/>
                </a:solidFill>
                <a:latin typeface="Raleway Light"/>
                <a:cs typeface="Raleway Light"/>
              </a:rPr>
              <a:t>Lorem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tempor</a:t>
            </a:r>
          </a:p>
        </p:txBody>
      </p:sp>
      <p:sp>
        <p:nvSpPr>
          <p:cNvPr id="111" name="TextBox 110"/>
          <p:cNvSpPr txBox="1"/>
          <p:nvPr/>
        </p:nvSpPr>
        <p:spPr>
          <a:xfrm>
            <a:off x="17328774" y="7558797"/>
            <a:ext cx="3217752"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Customer</a:t>
            </a:r>
            <a:endParaRPr lang="en-US" sz="2900" b="1" dirty="0">
              <a:solidFill>
                <a:schemeClr val="tx2"/>
              </a:solidFill>
              <a:latin typeface="Raleway Light"/>
              <a:cs typeface="Raleway Light"/>
            </a:endParaRPr>
          </a:p>
          <a:p>
            <a:pPr algn="ct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117" name="AutoShape 134"/>
          <p:cNvSpPr>
            <a:spLocks/>
          </p:cNvSpPr>
          <p:nvPr/>
        </p:nvSpPr>
        <p:spPr bwMode="auto">
          <a:xfrm>
            <a:off x="5106987" y="4402812"/>
            <a:ext cx="1547182" cy="15407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solidFill>
            <a:schemeClr val="bg1"/>
          </a:solidFill>
          <a:ln>
            <a:noFill/>
          </a:ln>
          <a:effectLst/>
          <a:extLst/>
        </p:spPr>
        <p:txBody>
          <a:bodyPr lIns="101605" tIns="101605" rIns="101605" bIns="101605" anchor="ctr"/>
          <a:lstStyle/>
          <a:p>
            <a:pPr defTabSz="914446">
              <a:defRPr/>
            </a:pPr>
            <a:endParaRPr lang="es-ES" sz="5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8" name="AutoShape 115"/>
          <p:cNvSpPr>
            <a:spLocks/>
          </p:cNvSpPr>
          <p:nvPr/>
        </p:nvSpPr>
        <p:spPr bwMode="auto">
          <a:xfrm>
            <a:off x="9374187" y="4366730"/>
            <a:ext cx="1500670" cy="15006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9" name="AutoShape 19"/>
          <p:cNvSpPr>
            <a:spLocks/>
          </p:cNvSpPr>
          <p:nvPr/>
        </p:nvSpPr>
        <p:spPr bwMode="auto">
          <a:xfrm>
            <a:off x="13717587" y="4495800"/>
            <a:ext cx="1327858" cy="132785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2" name="AutoShape 84"/>
          <p:cNvSpPr>
            <a:spLocks/>
          </p:cNvSpPr>
          <p:nvPr/>
        </p:nvSpPr>
        <p:spPr bwMode="auto">
          <a:xfrm>
            <a:off x="18240994" y="4545306"/>
            <a:ext cx="1305726" cy="12783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89468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p:cTn id="19" dur="500" fill="hold"/>
                                        <p:tgtEl>
                                          <p:spTgt spid="108"/>
                                        </p:tgtEl>
                                        <p:attrNameLst>
                                          <p:attrName>ppt_w</p:attrName>
                                        </p:attrNameLst>
                                      </p:cBhvr>
                                      <p:tavLst>
                                        <p:tav tm="0">
                                          <p:val>
                                            <p:fltVal val="0"/>
                                          </p:val>
                                        </p:tav>
                                        <p:tav tm="100000">
                                          <p:val>
                                            <p:strVal val="#ppt_w"/>
                                          </p:val>
                                        </p:tav>
                                      </p:tavLst>
                                    </p:anim>
                                    <p:anim calcmode="lin" valueType="num">
                                      <p:cBhvr>
                                        <p:cTn id="20" dur="500" fill="hold"/>
                                        <p:tgtEl>
                                          <p:spTgt spid="108"/>
                                        </p:tgtEl>
                                        <p:attrNameLst>
                                          <p:attrName>ppt_h</p:attrName>
                                        </p:attrNameLst>
                                      </p:cBhvr>
                                      <p:tavLst>
                                        <p:tav tm="0">
                                          <p:val>
                                            <p:fltVal val="0"/>
                                          </p:val>
                                        </p:tav>
                                        <p:tav tm="100000">
                                          <p:val>
                                            <p:strVal val="#ppt_h"/>
                                          </p:val>
                                        </p:tav>
                                      </p:tavLst>
                                    </p:anim>
                                    <p:animEffect transition="in" filter="fade">
                                      <p:cBhvr>
                                        <p:cTn id="21" dur="500"/>
                                        <p:tgtEl>
                                          <p:spTgt spid="10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18"/>
                                        </p:tgtEl>
                                        <p:attrNameLst>
                                          <p:attrName>style.visibility</p:attrName>
                                        </p:attrNameLst>
                                      </p:cBhvr>
                                      <p:to>
                                        <p:strVal val="visible"/>
                                      </p:to>
                                    </p:set>
                                    <p:anim calcmode="lin" valueType="num">
                                      <p:cBhvr>
                                        <p:cTn id="31" dur="500" fill="hold"/>
                                        <p:tgtEl>
                                          <p:spTgt spid="118"/>
                                        </p:tgtEl>
                                        <p:attrNameLst>
                                          <p:attrName>ppt_w</p:attrName>
                                        </p:attrNameLst>
                                      </p:cBhvr>
                                      <p:tavLst>
                                        <p:tav tm="0">
                                          <p:val>
                                            <p:fltVal val="0"/>
                                          </p:val>
                                        </p:tav>
                                        <p:tav tm="100000">
                                          <p:val>
                                            <p:strVal val="#ppt_w"/>
                                          </p:val>
                                        </p:tav>
                                      </p:tavLst>
                                    </p:anim>
                                    <p:anim calcmode="lin" valueType="num">
                                      <p:cBhvr>
                                        <p:cTn id="32" dur="500" fill="hold"/>
                                        <p:tgtEl>
                                          <p:spTgt spid="118"/>
                                        </p:tgtEl>
                                        <p:attrNameLst>
                                          <p:attrName>ppt_h</p:attrName>
                                        </p:attrNameLst>
                                      </p:cBhvr>
                                      <p:tavLst>
                                        <p:tav tm="0">
                                          <p:val>
                                            <p:fltVal val="0"/>
                                          </p:val>
                                        </p:tav>
                                        <p:tav tm="100000">
                                          <p:val>
                                            <p:strVal val="#ppt_h"/>
                                          </p:val>
                                        </p:tav>
                                      </p:tavLst>
                                    </p:anim>
                                    <p:animEffect transition="in" filter="fade">
                                      <p:cBhvr>
                                        <p:cTn id="33" dur="500"/>
                                        <p:tgtEl>
                                          <p:spTgt spid="1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p:cTn id="37" dur="500" fill="hold"/>
                                        <p:tgtEl>
                                          <p:spTgt spid="109"/>
                                        </p:tgtEl>
                                        <p:attrNameLst>
                                          <p:attrName>ppt_w</p:attrName>
                                        </p:attrNameLst>
                                      </p:cBhvr>
                                      <p:tavLst>
                                        <p:tav tm="0">
                                          <p:val>
                                            <p:fltVal val="0"/>
                                          </p:val>
                                        </p:tav>
                                        <p:tav tm="100000">
                                          <p:val>
                                            <p:strVal val="#ppt_w"/>
                                          </p:val>
                                        </p:tav>
                                      </p:tavLst>
                                    </p:anim>
                                    <p:anim calcmode="lin" valueType="num">
                                      <p:cBhvr>
                                        <p:cTn id="38" dur="500" fill="hold"/>
                                        <p:tgtEl>
                                          <p:spTgt spid="109"/>
                                        </p:tgtEl>
                                        <p:attrNameLst>
                                          <p:attrName>ppt_h</p:attrName>
                                        </p:attrNameLst>
                                      </p:cBhvr>
                                      <p:tavLst>
                                        <p:tav tm="0">
                                          <p:val>
                                            <p:fltVal val="0"/>
                                          </p:val>
                                        </p:tav>
                                        <p:tav tm="100000">
                                          <p:val>
                                            <p:strVal val="#ppt_h"/>
                                          </p:val>
                                        </p:tav>
                                      </p:tavLst>
                                    </p:anim>
                                    <p:animEffect transition="in" filter="fade">
                                      <p:cBhvr>
                                        <p:cTn id="39" dur="500"/>
                                        <p:tgtEl>
                                          <p:spTgt spid="10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p:cTn id="43" dur="500" fill="hold"/>
                                        <p:tgtEl>
                                          <p:spTgt spid="78"/>
                                        </p:tgtEl>
                                        <p:attrNameLst>
                                          <p:attrName>ppt_w</p:attrName>
                                        </p:attrNameLst>
                                      </p:cBhvr>
                                      <p:tavLst>
                                        <p:tav tm="0">
                                          <p:val>
                                            <p:fltVal val="0"/>
                                          </p:val>
                                        </p:tav>
                                        <p:tav tm="100000">
                                          <p:val>
                                            <p:strVal val="#ppt_w"/>
                                          </p:val>
                                        </p:tav>
                                      </p:tavLst>
                                    </p:anim>
                                    <p:anim calcmode="lin" valueType="num">
                                      <p:cBhvr>
                                        <p:cTn id="44" dur="500" fill="hold"/>
                                        <p:tgtEl>
                                          <p:spTgt spid="78"/>
                                        </p:tgtEl>
                                        <p:attrNameLst>
                                          <p:attrName>ppt_h</p:attrName>
                                        </p:attrNameLst>
                                      </p:cBhvr>
                                      <p:tavLst>
                                        <p:tav tm="0">
                                          <p:val>
                                            <p:fltVal val="0"/>
                                          </p:val>
                                        </p:tav>
                                        <p:tav tm="100000">
                                          <p:val>
                                            <p:strVal val="#ppt_h"/>
                                          </p:val>
                                        </p:tav>
                                      </p:tavLst>
                                    </p:anim>
                                    <p:animEffect transition="in" filter="fade">
                                      <p:cBhvr>
                                        <p:cTn id="45" dur="500"/>
                                        <p:tgtEl>
                                          <p:spTgt spid="7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p:cTn id="49" dur="500" fill="hold"/>
                                        <p:tgtEl>
                                          <p:spTgt spid="119"/>
                                        </p:tgtEl>
                                        <p:attrNameLst>
                                          <p:attrName>ppt_w</p:attrName>
                                        </p:attrNameLst>
                                      </p:cBhvr>
                                      <p:tavLst>
                                        <p:tav tm="0">
                                          <p:val>
                                            <p:fltVal val="0"/>
                                          </p:val>
                                        </p:tav>
                                        <p:tav tm="100000">
                                          <p:val>
                                            <p:strVal val="#ppt_w"/>
                                          </p:val>
                                        </p:tav>
                                      </p:tavLst>
                                    </p:anim>
                                    <p:anim calcmode="lin" valueType="num">
                                      <p:cBhvr>
                                        <p:cTn id="50" dur="500" fill="hold"/>
                                        <p:tgtEl>
                                          <p:spTgt spid="119"/>
                                        </p:tgtEl>
                                        <p:attrNameLst>
                                          <p:attrName>ppt_h</p:attrName>
                                        </p:attrNameLst>
                                      </p:cBhvr>
                                      <p:tavLst>
                                        <p:tav tm="0">
                                          <p:val>
                                            <p:fltVal val="0"/>
                                          </p:val>
                                        </p:tav>
                                        <p:tav tm="100000">
                                          <p:val>
                                            <p:strVal val="#ppt_h"/>
                                          </p:val>
                                        </p:tav>
                                      </p:tavLst>
                                    </p:anim>
                                    <p:animEffect transition="in" filter="fade">
                                      <p:cBhvr>
                                        <p:cTn id="51" dur="500"/>
                                        <p:tgtEl>
                                          <p:spTgt spid="1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10"/>
                                        </p:tgtEl>
                                        <p:attrNameLst>
                                          <p:attrName>style.visibility</p:attrName>
                                        </p:attrNameLst>
                                      </p:cBhvr>
                                      <p:to>
                                        <p:strVal val="visible"/>
                                      </p:to>
                                    </p:set>
                                    <p:anim calcmode="lin" valueType="num">
                                      <p:cBhvr>
                                        <p:cTn id="55" dur="500" fill="hold"/>
                                        <p:tgtEl>
                                          <p:spTgt spid="110"/>
                                        </p:tgtEl>
                                        <p:attrNameLst>
                                          <p:attrName>ppt_w</p:attrName>
                                        </p:attrNameLst>
                                      </p:cBhvr>
                                      <p:tavLst>
                                        <p:tav tm="0">
                                          <p:val>
                                            <p:fltVal val="0"/>
                                          </p:val>
                                        </p:tav>
                                        <p:tav tm="100000">
                                          <p:val>
                                            <p:strVal val="#ppt_w"/>
                                          </p:val>
                                        </p:tav>
                                      </p:tavLst>
                                    </p:anim>
                                    <p:anim calcmode="lin" valueType="num">
                                      <p:cBhvr>
                                        <p:cTn id="56" dur="500" fill="hold"/>
                                        <p:tgtEl>
                                          <p:spTgt spid="110"/>
                                        </p:tgtEl>
                                        <p:attrNameLst>
                                          <p:attrName>ppt_h</p:attrName>
                                        </p:attrNameLst>
                                      </p:cBhvr>
                                      <p:tavLst>
                                        <p:tav tm="0">
                                          <p:val>
                                            <p:fltVal val="0"/>
                                          </p:val>
                                        </p:tav>
                                        <p:tav tm="100000">
                                          <p:val>
                                            <p:strVal val="#ppt_h"/>
                                          </p:val>
                                        </p:tav>
                                      </p:tavLst>
                                    </p:anim>
                                    <p:animEffect transition="in" filter="fade">
                                      <p:cBhvr>
                                        <p:cTn id="57" dur="500"/>
                                        <p:tgtEl>
                                          <p:spTgt spid="110"/>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500" fill="hold"/>
                                        <p:tgtEl>
                                          <p:spTgt spid="93"/>
                                        </p:tgtEl>
                                        <p:attrNameLst>
                                          <p:attrName>ppt_w</p:attrName>
                                        </p:attrNameLst>
                                      </p:cBhvr>
                                      <p:tavLst>
                                        <p:tav tm="0">
                                          <p:val>
                                            <p:fltVal val="0"/>
                                          </p:val>
                                        </p:tav>
                                        <p:tav tm="100000">
                                          <p:val>
                                            <p:strVal val="#ppt_w"/>
                                          </p:val>
                                        </p:tav>
                                      </p:tavLst>
                                    </p:anim>
                                    <p:anim calcmode="lin" valueType="num">
                                      <p:cBhvr>
                                        <p:cTn id="62" dur="500" fill="hold"/>
                                        <p:tgtEl>
                                          <p:spTgt spid="93"/>
                                        </p:tgtEl>
                                        <p:attrNameLst>
                                          <p:attrName>ppt_h</p:attrName>
                                        </p:attrNameLst>
                                      </p:cBhvr>
                                      <p:tavLst>
                                        <p:tav tm="0">
                                          <p:val>
                                            <p:fltVal val="0"/>
                                          </p:val>
                                        </p:tav>
                                        <p:tav tm="100000">
                                          <p:val>
                                            <p:strVal val="#ppt_h"/>
                                          </p:val>
                                        </p:tav>
                                      </p:tavLst>
                                    </p:anim>
                                    <p:animEffect transition="in" filter="fade">
                                      <p:cBhvr>
                                        <p:cTn id="63" dur="500"/>
                                        <p:tgtEl>
                                          <p:spTgt spid="9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12"/>
                                        </p:tgtEl>
                                        <p:attrNameLst>
                                          <p:attrName>style.visibility</p:attrName>
                                        </p:attrNameLst>
                                      </p:cBhvr>
                                      <p:to>
                                        <p:strVal val="visible"/>
                                      </p:to>
                                    </p:set>
                                    <p:anim calcmode="lin" valueType="num">
                                      <p:cBhvr>
                                        <p:cTn id="67" dur="500" fill="hold"/>
                                        <p:tgtEl>
                                          <p:spTgt spid="112"/>
                                        </p:tgtEl>
                                        <p:attrNameLst>
                                          <p:attrName>ppt_w</p:attrName>
                                        </p:attrNameLst>
                                      </p:cBhvr>
                                      <p:tavLst>
                                        <p:tav tm="0">
                                          <p:val>
                                            <p:fltVal val="0"/>
                                          </p:val>
                                        </p:tav>
                                        <p:tav tm="100000">
                                          <p:val>
                                            <p:strVal val="#ppt_w"/>
                                          </p:val>
                                        </p:tav>
                                      </p:tavLst>
                                    </p:anim>
                                    <p:anim calcmode="lin" valueType="num">
                                      <p:cBhvr>
                                        <p:cTn id="68" dur="500" fill="hold"/>
                                        <p:tgtEl>
                                          <p:spTgt spid="112"/>
                                        </p:tgtEl>
                                        <p:attrNameLst>
                                          <p:attrName>ppt_h</p:attrName>
                                        </p:attrNameLst>
                                      </p:cBhvr>
                                      <p:tavLst>
                                        <p:tav tm="0">
                                          <p:val>
                                            <p:fltVal val="0"/>
                                          </p:val>
                                        </p:tav>
                                        <p:tav tm="100000">
                                          <p:val>
                                            <p:strVal val="#ppt_h"/>
                                          </p:val>
                                        </p:tav>
                                      </p:tavLst>
                                    </p:anim>
                                    <p:animEffect transition="in" filter="fade">
                                      <p:cBhvr>
                                        <p:cTn id="69" dur="500"/>
                                        <p:tgtEl>
                                          <p:spTgt spid="112"/>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 calcmode="lin" valueType="num">
                                      <p:cBhvr>
                                        <p:cTn id="73" dur="500" fill="hold"/>
                                        <p:tgtEl>
                                          <p:spTgt spid="111"/>
                                        </p:tgtEl>
                                        <p:attrNameLst>
                                          <p:attrName>ppt_w</p:attrName>
                                        </p:attrNameLst>
                                      </p:cBhvr>
                                      <p:tavLst>
                                        <p:tav tm="0">
                                          <p:val>
                                            <p:fltVal val="0"/>
                                          </p:val>
                                        </p:tav>
                                        <p:tav tm="100000">
                                          <p:val>
                                            <p:strVal val="#ppt_w"/>
                                          </p:val>
                                        </p:tav>
                                      </p:tavLst>
                                    </p:anim>
                                    <p:anim calcmode="lin" valueType="num">
                                      <p:cBhvr>
                                        <p:cTn id="74" dur="500" fill="hold"/>
                                        <p:tgtEl>
                                          <p:spTgt spid="111"/>
                                        </p:tgtEl>
                                        <p:attrNameLst>
                                          <p:attrName>ppt_h</p:attrName>
                                        </p:attrNameLst>
                                      </p:cBhvr>
                                      <p:tavLst>
                                        <p:tav tm="0">
                                          <p:val>
                                            <p:fltVal val="0"/>
                                          </p:val>
                                        </p:tav>
                                        <p:tav tm="100000">
                                          <p:val>
                                            <p:strVal val="#ppt_h"/>
                                          </p:val>
                                        </p:tav>
                                      </p:tavLst>
                                    </p:anim>
                                    <p:animEffect transition="in" filter="fade">
                                      <p:cBhvr>
                                        <p:cTn id="7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0" grpId="0"/>
      <p:bldP spid="111" grpId="0"/>
      <p:bldP spid="117" grpId="0" animBg="1"/>
      <p:bldP spid="118" grpId="0" animBg="1"/>
      <p:bldP spid="119" grpId="0" animBg="1"/>
      <p:bldP spid="1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Three Important Tasks</a:t>
            </a:r>
            <a:endParaRPr lang="en-US" dirty="0"/>
          </a:p>
        </p:txBody>
      </p:sp>
      <p:sp>
        <p:nvSpPr>
          <p:cNvPr id="6" name="Text Placeholder 5"/>
          <p:cNvSpPr>
            <a:spLocks noGrp="1"/>
          </p:cNvSpPr>
          <p:nvPr>
            <p:ph type="body" sz="quarter" idx="14"/>
          </p:nvPr>
        </p:nvSpPr>
        <p:spPr/>
        <p:txBody>
          <a:bodyPr/>
          <a:lstStyle/>
          <a:p>
            <a:r>
              <a:rPr lang="en-US" dirty="0" smtClean="0"/>
              <a:t>Write your great subtitle here.</a:t>
            </a:r>
            <a:endParaRPr lang="en-US" dirty="0"/>
          </a:p>
        </p:txBody>
      </p:sp>
      <p:sp>
        <p:nvSpPr>
          <p:cNvPr id="116" name="Slide Number Placeholder 115"/>
          <p:cNvSpPr>
            <a:spLocks noGrp="1"/>
          </p:cNvSpPr>
          <p:nvPr>
            <p:ph type="sldNum" sz="quarter" idx="12"/>
          </p:nvPr>
        </p:nvSpPr>
        <p:spPr>
          <a:xfrm>
            <a:off x="22569633" y="712115"/>
            <a:ext cx="1065341" cy="730251"/>
          </a:xfrm>
        </p:spPr>
        <p:txBody>
          <a:bodyPr/>
          <a:lstStyle/>
          <a:p>
            <a:fld id="{9DF686B8-C880-FF40-96DC-14FF2413C34E}" type="slidenum">
              <a:rPr lang="en-US" smtClean="0"/>
              <a:pPr/>
              <a:t>37</a:t>
            </a:fld>
            <a:endParaRPr lang="en-US" dirty="0"/>
          </a:p>
        </p:txBody>
      </p:sp>
      <p:sp>
        <p:nvSpPr>
          <p:cNvPr id="113" name="AutoShape 7"/>
          <p:cNvSpPr>
            <a:spLocks/>
          </p:cNvSpPr>
          <p:nvPr/>
        </p:nvSpPr>
        <p:spPr bwMode="auto">
          <a:xfrm>
            <a:off x="14903350" y="7053268"/>
            <a:ext cx="6739037" cy="891821"/>
          </a:xfrm>
          <a:prstGeom prst="roundRect">
            <a:avLst>
              <a:gd name="adj" fmla="val 50000"/>
            </a:avLst>
          </a:prstGeom>
          <a:solidFill>
            <a:schemeClr val="accent3">
              <a:alpha val="80000"/>
            </a:scheme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10700">
              <a:solidFill>
                <a:srgbClr val="FFFFFF"/>
              </a:solidFill>
              <a:effectLst>
                <a:outerShdw blurRad="38100" dist="38100" dir="2700000" algn="tl">
                  <a:srgbClr val="000000"/>
                </a:outerShdw>
              </a:effectLst>
              <a:cs typeface="Gill Sans" charset="0"/>
            </a:endParaRPr>
          </a:p>
        </p:txBody>
      </p:sp>
      <p:sp>
        <p:nvSpPr>
          <p:cNvPr id="114" name="AutoShape 8"/>
          <p:cNvSpPr>
            <a:spLocks/>
          </p:cNvSpPr>
          <p:nvPr/>
        </p:nvSpPr>
        <p:spPr bwMode="auto">
          <a:xfrm>
            <a:off x="9197513" y="7053268"/>
            <a:ext cx="6739037" cy="891821"/>
          </a:xfrm>
          <a:prstGeom prst="roundRect">
            <a:avLst>
              <a:gd name="adj" fmla="val 50000"/>
            </a:avLst>
          </a:prstGeom>
          <a:solidFill>
            <a:schemeClr val="accent2">
              <a:alpha val="80000"/>
            </a:scheme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10700">
              <a:solidFill>
                <a:srgbClr val="FFFFFF"/>
              </a:solidFill>
              <a:effectLst>
                <a:outerShdw blurRad="38100" dist="38100" dir="2700000" algn="tl">
                  <a:srgbClr val="000000"/>
                </a:outerShdw>
              </a:effectLst>
              <a:cs typeface="Gill Sans" charset="0"/>
            </a:endParaRPr>
          </a:p>
        </p:txBody>
      </p:sp>
      <p:sp>
        <p:nvSpPr>
          <p:cNvPr id="115" name="AutoShape 9"/>
          <p:cNvSpPr>
            <a:spLocks/>
          </p:cNvSpPr>
          <p:nvPr/>
        </p:nvSpPr>
        <p:spPr bwMode="auto">
          <a:xfrm>
            <a:off x="3525423" y="7053268"/>
            <a:ext cx="6739037" cy="891821"/>
          </a:xfrm>
          <a:prstGeom prst="roundRect">
            <a:avLst>
              <a:gd name="adj" fmla="val 50000"/>
            </a:avLst>
          </a:prstGeom>
          <a:solidFill>
            <a:schemeClr val="accent1">
              <a:alpha val="89000"/>
            </a:scheme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10700">
              <a:solidFill>
                <a:srgbClr val="FFFFFF"/>
              </a:solidFill>
              <a:effectLst>
                <a:outerShdw blurRad="38100" dist="38100" dir="2700000" algn="tl">
                  <a:srgbClr val="000000"/>
                </a:outerShdw>
              </a:effectLst>
              <a:cs typeface="Gill Sans" charset="0"/>
            </a:endParaRPr>
          </a:p>
        </p:txBody>
      </p:sp>
      <p:sp>
        <p:nvSpPr>
          <p:cNvPr id="120" name="Title 20"/>
          <p:cNvSpPr txBox="1">
            <a:spLocks/>
          </p:cNvSpPr>
          <p:nvPr/>
        </p:nvSpPr>
        <p:spPr>
          <a:xfrm>
            <a:off x="9861713" y="9106376"/>
            <a:ext cx="5585506" cy="262842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121" name="Title 20"/>
          <p:cNvSpPr txBox="1">
            <a:spLocks/>
          </p:cNvSpPr>
          <p:nvPr/>
        </p:nvSpPr>
        <p:spPr>
          <a:xfrm>
            <a:off x="3851070" y="3987017"/>
            <a:ext cx="5585506" cy="262842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cxnSp>
        <p:nvCxnSpPr>
          <p:cNvPr id="122" name="Straight Connector 121"/>
          <p:cNvCxnSpPr/>
          <p:nvPr/>
        </p:nvCxnSpPr>
        <p:spPr>
          <a:xfrm>
            <a:off x="4076870" y="6736616"/>
            <a:ext cx="5092418" cy="0"/>
          </a:xfrm>
          <a:prstGeom prst="line">
            <a:avLst/>
          </a:prstGeom>
          <a:ln>
            <a:solidFill>
              <a:schemeClr val="accent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25" name="Title 20"/>
          <p:cNvSpPr txBox="1">
            <a:spLocks/>
          </p:cNvSpPr>
          <p:nvPr/>
        </p:nvSpPr>
        <p:spPr>
          <a:xfrm>
            <a:off x="3794620" y="3429000"/>
            <a:ext cx="5136925"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ExtraBold"/>
                <a:cs typeface="Raleway ExtraBold"/>
              </a:rPr>
              <a:t>First Task</a:t>
            </a:r>
          </a:p>
        </p:txBody>
      </p:sp>
      <p:sp>
        <p:nvSpPr>
          <p:cNvPr id="126" name="Title 20"/>
          <p:cNvSpPr txBox="1">
            <a:spLocks/>
          </p:cNvSpPr>
          <p:nvPr/>
        </p:nvSpPr>
        <p:spPr>
          <a:xfrm>
            <a:off x="9826007" y="8382000"/>
            <a:ext cx="5136925"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ExtraBold"/>
                <a:cs typeface="Raleway ExtraBold"/>
              </a:rPr>
              <a:t>Second Task</a:t>
            </a:r>
          </a:p>
        </p:txBody>
      </p:sp>
      <p:sp>
        <p:nvSpPr>
          <p:cNvPr id="128" name="Title 20"/>
          <p:cNvSpPr txBox="1">
            <a:spLocks/>
          </p:cNvSpPr>
          <p:nvPr/>
        </p:nvSpPr>
        <p:spPr>
          <a:xfrm>
            <a:off x="15491617" y="3583867"/>
            <a:ext cx="5136925"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ExtraBold"/>
                <a:cs typeface="Raleway ExtraBold"/>
              </a:rPr>
              <a:t>Third Task</a:t>
            </a:r>
          </a:p>
        </p:txBody>
      </p:sp>
      <p:grpSp>
        <p:nvGrpSpPr>
          <p:cNvPr id="129" name="Group 4678"/>
          <p:cNvGrpSpPr>
            <a:grpSpLocks/>
          </p:cNvGrpSpPr>
          <p:nvPr/>
        </p:nvGrpSpPr>
        <p:grpSpPr bwMode="auto">
          <a:xfrm>
            <a:off x="5421894" y="8537192"/>
            <a:ext cx="2113745" cy="1569653"/>
            <a:chOff x="6373813" y="2366962"/>
            <a:chExt cx="542925" cy="403225"/>
          </a:xfrm>
          <a:solidFill>
            <a:schemeClr val="accent1"/>
          </a:solidFill>
        </p:grpSpPr>
        <p:sp>
          <p:nvSpPr>
            <p:cNvPr id="130" name="Freeform 276"/>
            <p:cNvSpPr>
              <a:spLocks noChangeArrowheads="1"/>
            </p:cNvSpPr>
            <p:nvPr/>
          </p:nvSpPr>
          <p:spPr bwMode="auto">
            <a:xfrm>
              <a:off x="6373813" y="2366962"/>
              <a:ext cx="542925" cy="322262"/>
            </a:xfrm>
            <a:custGeom>
              <a:avLst/>
              <a:gdLst>
                <a:gd name="T0" fmla="*/ 67 w 1506"/>
                <a:gd name="T1" fmla="*/ 117 h 896"/>
                <a:gd name="T2" fmla="*/ 293 w 1506"/>
                <a:gd name="T3" fmla="*/ 117 h 896"/>
                <a:gd name="T4" fmla="*/ 518 w 1506"/>
                <a:gd name="T5" fmla="*/ 853 h 896"/>
                <a:gd name="T6" fmla="*/ 577 w 1506"/>
                <a:gd name="T7" fmla="*/ 895 h 896"/>
                <a:gd name="T8" fmla="*/ 1296 w 1506"/>
                <a:gd name="T9" fmla="*/ 895 h 896"/>
                <a:gd name="T10" fmla="*/ 1363 w 1506"/>
                <a:gd name="T11" fmla="*/ 836 h 896"/>
                <a:gd name="T12" fmla="*/ 1296 w 1506"/>
                <a:gd name="T13" fmla="*/ 778 h 896"/>
                <a:gd name="T14" fmla="*/ 619 w 1506"/>
                <a:gd name="T15" fmla="*/ 778 h 896"/>
                <a:gd name="T16" fmla="*/ 577 w 1506"/>
                <a:gd name="T17" fmla="*/ 636 h 896"/>
                <a:gd name="T18" fmla="*/ 1313 w 1506"/>
                <a:gd name="T19" fmla="*/ 636 h 896"/>
                <a:gd name="T20" fmla="*/ 1430 w 1506"/>
                <a:gd name="T21" fmla="*/ 544 h 896"/>
                <a:gd name="T22" fmla="*/ 1497 w 1506"/>
                <a:gd name="T23" fmla="*/ 234 h 896"/>
                <a:gd name="T24" fmla="*/ 1480 w 1506"/>
                <a:gd name="T25" fmla="*/ 151 h 896"/>
                <a:gd name="T26" fmla="*/ 1404 w 1506"/>
                <a:gd name="T27" fmla="*/ 117 h 896"/>
                <a:gd name="T28" fmla="*/ 418 w 1506"/>
                <a:gd name="T29" fmla="*/ 117 h 896"/>
                <a:gd name="T30" fmla="*/ 393 w 1506"/>
                <a:gd name="T31" fmla="*/ 42 h 896"/>
                <a:gd name="T32" fmla="*/ 334 w 1506"/>
                <a:gd name="T33" fmla="*/ 0 h 896"/>
                <a:gd name="T34" fmla="*/ 67 w 1506"/>
                <a:gd name="T35" fmla="*/ 0 h 896"/>
                <a:gd name="T36" fmla="*/ 0 w 1506"/>
                <a:gd name="T37" fmla="*/ 59 h 896"/>
                <a:gd name="T38" fmla="*/ 67 w 1506"/>
                <a:gd name="T39" fmla="*/ 117 h 896"/>
                <a:gd name="T40" fmla="*/ 1313 w 1506"/>
                <a:gd name="T41" fmla="*/ 510 h 896"/>
                <a:gd name="T42" fmla="*/ 544 w 1506"/>
                <a:gd name="T43" fmla="*/ 510 h 896"/>
                <a:gd name="T44" fmla="*/ 510 w 1506"/>
                <a:gd name="T45" fmla="*/ 435 h 896"/>
                <a:gd name="T46" fmla="*/ 1329 w 1506"/>
                <a:gd name="T47" fmla="*/ 435 h 896"/>
                <a:gd name="T48" fmla="*/ 1313 w 1506"/>
                <a:gd name="T49" fmla="*/ 510 h 896"/>
                <a:gd name="T50" fmla="*/ 451 w 1506"/>
                <a:gd name="T51" fmla="*/ 234 h 896"/>
                <a:gd name="T52" fmla="*/ 1371 w 1506"/>
                <a:gd name="T53" fmla="*/ 234 h 896"/>
                <a:gd name="T54" fmla="*/ 1354 w 1506"/>
                <a:gd name="T55" fmla="*/ 318 h 896"/>
                <a:gd name="T56" fmla="*/ 477 w 1506"/>
                <a:gd name="T57" fmla="*/ 318 h 896"/>
                <a:gd name="T58" fmla="*/ 451 w 1506"/>
                <a:gd name="T59" fmla="*/ 234 h 896"/>
                <a:gd name="T60" fmla="*/ 451 w 1506"/>
                <a:gd name="T61" fmla="*/ 234 h 896"/>
                <a:gd name="T62" fmla="*/ 451 w 1506"/>
                <a:gd name="T63" fmla="*/ 234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6" h="896">
                  <a:moveTo>
                    <a:pt x="67" y="117"/>
                  </a:moveTo>
                  <a:cubicBezTo>
                    <a:pt x="293" y="117"/>
                    <a:pt x="293" y="117"/>
                    <a:pt x="293" y="117"/>
                  </a:cubicBezTo>
                  <a:cubicBezTo>
                    <a:pt x="518" y="853"/>
                    <a:pt x="518" y="853"/>
                    <a:pt x="518" y="853"/>
                  </a:cubicBezTo>
                  <a:cubicBezTo>
                    <a:pt x="527" y="878"/>
                    <a:pt x="552" y="895"/>
                    <a:pt x="577" y="895"/>
                  </a:cubicBezTo>
                  <a:cubicBezTo>
                    <a:pt x="1296" y="895"/>
                    <a:pt x="1296" y="895"/>
                    <a:pt x="1296" y="895"/>
                  </a:cubicBezTo>
                  <a:cubicBezTo>
                    <a:pt x="1329" y="895"/>
                    <a:pt x="1363" y="870"/>
                    <a:pt x="1363" y="836"/>
                  </a:cubicBezTo>
                  <a:cubicBezTo>
                    <a:pt x="1363" y="803"/>
                    <a:pt x="1329" y="778"/>
                    <a:pt x="1296" y="778"/>
                  </a:cubicBezTo>
                  <a:cubicBezTo>
                    <a:pt x="619" y="778"/>
                    <a:pt x="619" y="778"/>
                    <a:pt x="619" y="778"/>
                  </a:cubicBezTo>
                  <a:cubicBezTo>
                    <a:pt x="577" y="636"/>
                    <a:pt x="577" y="636"/>
                    <a:pt x="577" y="636"/>
                  </a:cubicBezTo>
                  <a:cubicBezTo>
                    <a:pt x="1313" y="636"/>
                    <a:pt x="1313" y="636"/>
                    <a:pt x="1313" y="636"/>
                  </a:cubicBezTo>
                  <a:cubicBezTo>
                    <a:pt x="1371" y="636"/>
                    <a:pt x="1413" y="594"/>
                    <a:pt x="1430" y="544"/>
                  </a:cubicBezTo>
                  <a:cubicBezTo>
                    <a:pt x="1497" y="234"/>
                    <a:pt x="1497" y="234"/>
                    <a:pt x="1497" y="234"/>
                  </a:cubicBezTo>
                  <a:cubicBezTo>
                    <a:pt x="1505" y="201"/>
                    <a:pt x="1497" y="176"/>
                    <a:pt x="1480" y="151"/>
                  </a:cubicBezTo>
                  <a:cubicBezTo>
                    <a:pt x="1463" y="126"/>
                    <a:pt x="1430" y="117"/>
                    <a:pt x="1404" y="117"/>
                  </a:cubicBezTo>
                  <a:cubicBezTo>
                    <a:pt x="418" y="117"/>
                    <a:pt x="418" y="117"/>
                    <a:pt x="418" y="117"/>
                  </a:cubicBezTo>
                  <a:cubicBezTo>
                    <a:pt x="393" y="42"/>
                    <a:pt x="393" y="42"/>
                    <a:pt x="393" y="42"/>
                  </a:cubicBezTo>
                  <a:cubicBezTo>
                    <a:pt x="385" y="17"/>
                    <a:pt x="359" y="0"/>
                    <a:pt x="334" y="0"/>
                  </a:cubicBezTo>
                  <a:cubicBezTo>
                    <a:pt x="67" y="0"/>
                    <a:pt x="67" y="0"/>
                    <a:pt x="67" y="0"/>
                  </a:cubicBezTo>
                  <a:cubicBezTo>
                    <a:pt x="33" y="0"/>
                    <a:pt x="0" y="25"/>
                    <a:pt x="0" y="59"/>
                  </a:cubicBezTo>
                  <a:cubicBezTo>
                    <a:pt x="0" y="92"/>
                    <a:pt x="33" y="117"/>
                    <a:pt x="67" y="117"/>
                  </a:cubicBezTo>
                  <a:close/>
                  <a:moveTo>
                    <a:pt x="1313" y="510"/>
                  </a:moveTo>
                  <a:cubicBezTo>
                    <a:pt x="544" y="510"/>
                    <a:pt x="544" y="510"/>
                    <a:pt x="544" y="510"/>
                  </a:cubicBezTo>
                  <a:cubicBezTo>
                    <a:pt x="510" y="435"/>
                    <a:pt x="510" y="435"/>
                    <a:pt x="510" y="435"/>
                  </a:cubicBezTo>
                  <a:cubicBezTo>
                    <a:pt x="1329" y="435"/>
                    <a:pt x="1329" y="435"/>
                    <a:pt x="1329" y="435"/>
                  </a:cubicBezTo>
                  <a:lnTo>
                    <a:pt x="1313" y="510"/>
                  </a:lnTo>
                  <a:close/>
                  <a:moveTo>
                    <a:pt x="451" y="234"/>
                  </a:moveTo>
                  <a:cubicBezTo>
                    <a:pt x="1371" y="234"/>
                    <a:pt x="1371" y="234"/>
                    <a:pt x="1371" y="234"/>
                  </a:cubicBezTo>
                  <a:cubicBezTo>
                    <a:pt x="1354" y="318"/>
                    <a:pt x="1354" y="318"/>
                    <a:pt x="1354" y="318"/>
                  </a:cubicBezTo>
                  <a:cubicBezTo>
                    <a:pt x="477" y="318"/>
                    <a:pt x="477" y="318"/>
                    <a:pt x="477" y="318"/>
                  </a:cubicBezTo>
                  <a:cubicBezTo>
                    <a:pt x="451" y="234"/>
                    <a:pt x="451" y="234"/>
                    <a:pt x="451" y="234"/>
                  </a:cubicBezTo>
                  <a:close/>
                  <a:moveTo>
                    <a:pt x="451" y="234"/>
                  </a:moveTo>
                  <a:lnTo>
                    <a:pt x="451" y="23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1" name="Freeform 277"/>
            <p:cNvSpPr>
              <a:spLocks noChangeArrowheads="1"/>
            </p:cNvSpPr>
            <p:nvPr/>
          </p:nvSpPr>
          <p:spPr bwMode="auto">
            <a:xfrm>
              <a:off x="6581775" y="2709862"/>
              <a:ext cx="60325" cy="60325"/>
            </a:xfrm>
            <a:custGeom>
              <a:avLst/>
              <a:gdLst>
                <a:gd name="T0" fmla="*/ 167 w 168"/>
                <a:gd name="T1" fmla="*/ 84 h 169"/>
                <a:gd name="T2" fmla="*/ 83 w 168"/>
                <a:gd name="T3" fmla="*/ 168 h 169"/>
                <a:gd name="T4" fmla="*/ 0 w 168"/>
                <a:gd name="T5" fmla="*/ 84 h 169"/>
                <a:gd name="T6" fmla="*/ 83 w 168"/>
                <a:gd name="T7" fmla="*/ 0 h 169"/>
                <a:gd name="T8" fmla="*/ 167 w 168"/>
                <a:gd name="T9" fmla="*/ 84 h 169"/>
                <a:gd name="T10" fmla="*/ 167 w 168"/>
                <a:gd name="T11" fmla="*/ 84 h 169"/>
                <a:gd name="T12" fmla="*/ 167 w 168"/>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168" h="169">
                  <a:moveTo>
                    <a:pt x="167" y="84"/>
                  </a:moveTo>
                  <a:cubicBezTo>
                    <a:pt x="167" y="134"/>
                    <a:pt x="125" y="168"/>
                    <a:pt x="83" y="168"/>
                  </a:cubicBezTo>
                  <a:cubicBezTo>
                    <a:pt x="33" y="168"/>
                    <a:pt x="0" y="134"/>
                    <a:pt x="0" y="84"/>
                  </a:cubicBezTo>
                  <a:cubicBezTo>
                    <a:pt x="0" y="34"/>
                    <a:pt x="33" y="0"/>
                    <a:pt x="83" y="0"/>
                  </a:cubicBezTo>
                  <a:cubicBezTo>
                    <a:pt x="125" y="0"/>
                    <a:pt x="167" y="34"/>
                    <a:pt x="167" y="84"/>
                  </a:cubicBezTo>
                  <a:close/>
                  <a:moveTo>
                    <a:pt x="167" y="84"/>
                  </a:moveTo>
                  <a:lnTo>
                    <a:pt x="167" y="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2" name="Freeform 278"/>
            <p:cNvSpPr>
              <a:spLocks noChangeArrowheads="1"/>
            </p:cNvSpPr>
            <p:nvPr/>
          </p:nvSpPr>
          <p:spPr bwMode="auto">
            <a:xfrm>
              <a:off x="6767513" y="2709862"/>
              <a:ext cx="60325" cy="60325"/>
            </a:xfrm>
            <a:custGeom>
              <a:avLst/>
              <a:gdLst>
                <a:gd name="T0" fmla="*/ 167 w 168"/>
                <a:gd name="T1" fmla="*/ 84 h 169"/>
                <a:gd name="T2" fmla="*/ 84 w 168"/>
                <a:gd name="T3" fmla="*/ 168 h 169"/>
                <a:gd name="T4" fmla="*/ 0 w 168"/>
                <a:gd name="T5" fmla="*/ 84 h 169"/>
                <a:gd name="T6" fmla="*/ 84 w 168"/>
                <a:gd name="T7" fmla="*/ 0 h 169"/>
                <a:gd name="T8" fmla="*/ 167 w 168"/>
                <a:gd name="T9" fmla="*/ 84 h 169"/>
                <a:gd name="T10" fmla="*/ 167 w 168"/>
                <a:gd name="T11" fmla="*/ 84 h 169"/>
                <a:gd name="T12" fmla="*/ 167 w 168"/>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168" h="169">
                  <a:moveTo>
                    <a:pt x="167" y="84"/>
                  </a:moveTo>
                  <a:cubicBezTo>
                    <a:pt x="167" y="134"/>
                    <a:pt x="126" y="168"/>
                    <a:pt x="84" y="168"/>
                  </a:cubicBezTo>
                  <a:cubicBezTo>
                    <a:pt x="34" y="168"/>
                    <a:pt x="0" y="134"/>
                    <a:pt x="0" y="84"/>
                  </a:cubicBezTo>
                  <a:cubicBezTo>
                    <a:pt x="0" y="34"/>
                    <a:pt x="34" y="0"/>
                    <a:pt x="84" y="0"/>
                  </a:cubicBezTo>
                  <a:cubicBezTo>
                    <a:pt x="126" y="0"/>
                    <a:pt x="167" y="34"/>
                    <a:pt x="167" y="84"/>
                  </a:cubicBezTo>
                  <a:close/>
                  <a:moveTo>
                    <a:pt x="167" y="84"/>
                  </a:moveTo>
                  <a:lnTo>
                    <a:pt x="167" y="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133" name="Group 132"/>
          <p:cNvGrpSpPr>
            <a:grpSpLocks/>
          </p:cNvGrpSpPr>
          <p:nvPr/>
        </p:nvGrpSpPr>
        <p:grpSpPr bwMode="auto">
          <a:xfrm>
            <a:off x="11555629" y="4120318"/>
            <a:ext cx="2273237" cy="2159765"/>
            <a:chOff x="1835150" y="2800349"/>
            <a:chExt cx="382588" cy="363538"/>
          </a:xfrm>
          <a:solidFill>
            <a:schemeClr val="accent2"/>
          </a:solidFill>
        </p:grpSpPr>
        <p:sp>
          <p:nvSpPr>
            <p:cNvPr id="134" name="Freeform 133"/>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35" name="Freeform 134"/>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36" name="Freeform 135"/>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37" name="Freeform 136"/>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grpSp>
      <p:grpSp>
        <p:nvGrpSpPr>
          <p:cNvPr id="138" name="Group 137"/>
          <p:cNvGrpSpPr>
            <a:grpSpLocks/>
          </p:cNvGrpSpPr>
          <p:nvPr/>
        </p:nvGrpSpPr>
        <p:grpSpPr bwMode="auto">
          <a:xfrm>
            <a:off x="17669881" y="8421153"/>
            <a:ext cx="1497382" cy="1961832"/>
            <a:chOff x="4576763" y="2300287"/>
            <a:chExt cx="276225" cy="361950"/>
          </a:xfrm>
          <a:solidFill>
            <a:schemeClr val="accent3"/>
          </a:solidFill>
        </p:grpSpPr>
        <p:sp>
          <p:nvSpPr>
            <p:cNvPr id="139" name="Freeform 138"/>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0" name="Freeform 139"/>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1" name="Freeform 140"/>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2" name="Freeform 141"/>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3" name="Freeform 142"/>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4" name="Freeform 143"/>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5" name="Freeform 144"/>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6" name="Freeform 145"/>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7" name="Freeform 146"/>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8" name="Freeform 147"/>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grpSp>
      <p:sp>
        <p:nvSpPr>
          <p:cNvPr id="38" name="Title 20"/>
          <p:cNvSpPr txBox="1">
            <a:spLocks/>
          </p:cNvSpPr>
          <p:nvPr/>
        </p:nvSpPr>
        <p:spPr>
          <a:xfrm>
            <a:off x="15548067" y="4141884"/>
            <a:ext cx="5585506" cy="262842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Tree>
    <p:extLst>
      <p:ext uri="{BB962C8B-B14F-4D97-AF65-F5344CB8AC3E}">
        <p14:creationId xmlns:p14="http://schemas.microsoft.com/office/powerpoint/2010/main" val="52739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1"/>
                                        </p:tgtEl>
                                        <p:attrNameLst>
                                          <p:attrName>style.visibility</p:attrName>
                                        </p:attrNameLst>
                                      </p:cBhvr>
                                      <p:to>
                                        <p:strVal val="visible"/>
                                      </p:to>
                                    </p:set>
                                    <p:animEffect transition="in" filter="fade">
                                      <p:cBhvr>
                                        <p:cTn id="11" dur="500"/>
                                        <p:tgtEl>
                                          <p:spTgt spid="121"/>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cBhvr additive="base">
                                        <p:cTn id="15" dur="500" fill="hold"/>
                                        <p:tgtEl>
                                          <p:spTgt spid="115"/>
                                        </p:tgtEl>
                                        <p:attrNameLst>
                                          <p:attrName>ppt_x</p:attrName>
                                        </p:attrNameLst>
                                      </p:cBhvr>
                                      <p:tavLst>
                                        <p:tav tm="0">
                                          <p:val>
                                            <p:strVal val="0-#ppt_w/2"/>
                                          </p:val>
                                        </p:tav>
                                        <p:tav tm="100000">
                                          <p:val>
                                            <p:strVal val="#ppt_x"/>
                                          </p:val>
                                        </p:tav>
                                      </p:tavLst>
                                    </p:anim>
                                    <p:anim calcmode="lin" valueType="num">
                                      <p:cBhvr additive="base">
                                        <p:cTn id="16" dur="500" fill="hold"/>
                                        <p:tgtEl>
                                          <p:spTgt spid="11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129"/>
                                        </p:tgtEl>
                                        <p:attrNameLst>
                                          <p:attrName>style.visibility</p:attrName>
                                        </p:attrNameLst>
                                      </p:cBhvr>
                                      <p:to>
                                        <p:strVal val="visible"/>
                                      </p:to>
                                    </p:set>
                                    <p:anim calcmode="lin" valueType="num">
                                      <p:cBhvr additive="base">
                                        <p:cTn id="20" dur="500" fill="hold"/>
                                        <p:tgtEl>
                                          <p:spTgt spid="129"/>
                                        </p:tgtEl>
                                        <p:attrNameLst>
                                          <p:attrName>ppt_x</p:attrName>
                                        </p:attrNameLst>
                                      </p:cBhvr>
                                      <p:tavLst>
                                        <p:tav tm="0">
                                          <p:val>
                                            <p:strVal val="#ppt_x"/>
                                          </p:val>
                                        </p:tav>
                                        <p:tav tm="100000">
                                          <p:val>
                                            <p:strVal val="#ppt_x"/>
                                          </p:val>
                                        </p:tav>
                                      </p:tavLst>
                                    </p:anim>
                                    <p:anim calcmode="lin" valueType="num">
                                      <p:cBhvr additive="base">
                                        <p:cTn id="21" dur="500" fill="hold"/>
                                        <p:tgtEl>
                                          <p:spTgt spid="129"/>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14"/>
                                        </p:tgtEl>
                                        <p:attrNameLst>
                                          <p:attrName>style.visibility</p:attrName>
                                        </p:attrNameLst>
                                      </p:cBhvr>
                                      <p:to>
                                        <p:strVal val="visible"/>
                                      </p:to>
                                    </p:set>
                                    <p:anim calcmode="lin" valueType="num">
                                      <p:cBhvr additive="base">
                                        <p:cTn id="25" dur="500" fill="hold"/>
                                        <p:tgtEl>
                                          <p:spTgt spid="114"/>
                                        </p:tgtEl>
                                        <p:attrNameLst>
                                          <p:attrName>ppt_x</p:attrName>
                                        </p:attrNameLst>
                                      </p:cBhvr>
                                      <p:tavLst>
                                        <p:tav tm="0">
                                          <p:val>
                                            <p:strVal val="#ppt_x"/>
                                          </p:val>
                                        </p:tav>
                                        <p:tav tm="100000">
                                          <p:val>
                                            <p:strVal val="#ppt_x"/>
                                          </p:val>
                                        </p:tav>
                                      </p:tavLst>
                                    </p:anim>
                                    <p:anim calcmode="lin" valueType="num">
                                      <p:cBhvr additive="base">
                                        <p:cTn id="26" dur="500" fill="hold"/>
                                        <p:tgtEl>
                                          <p:spTgt spid="11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133"/>
                                        </p:tgtEl>
                                        <p:attrNameLst>
                                          <p:attrName>style.visibility</p:attrName>
                                        </p:attrNameLst>
                                      </p:cBhvr>
                                      <p:to>
                                        <p:strVal val="visible"/>
                                      </p:to>
                                    </p:set>
                                    <p:anim calcmode="lin" valueType="num">
                                      <p:cBhvr additive="base">
                                        <p:cTn id="30" dur="500" fill="hold"/>
                                        <p:tgtEl>
                                          <p:spTgt spid="133"/>
                                        </p:tgtEl>
                                        <p:attrNameLst>
                                          <p:attrName>ppt_x</p:attrName>
                                        </p:attrNameLst>
                                      </p:cBhvr>
                                      <p:tavLst>
                                        <p:tav tm="0">
                                          <p:val>
                                            <p:strVal val="#ppt_x"/>
                                          </p:val>
                                        </p:tav>
                                        <p:tav tm="100000">
                                          <p:val>
                                            <p:strVal val="#ppt_x"/>
                                          </p:val>
                                        </p:tav>
                                      </p:tavLst>
                                    </p:anim>
                                    <p:anim calcmode="lin" valueType="num">
                                      <p:cBhvr additive="base">
                                        <p:cTn id="31" dur="500" fill="hold"/>
                                        <p:tgtEl>
                                          <p:spTgt spid="133"/>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500"/>
                                        <p:tgtEl>
                                          <p:spTgt spid="126"/>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fade">
                                      <p:cBhvr>
                                        <p:cTn id="39" dur="500"/>
                                        <p:tgtEl>
                                          <p:spTgt spid="120"/>
                                        </p:tgtEl>
                                      </p:cBhvr>
                                    </p:animEffect>
                                  </p:childTnLst>
                                </p:cTn>
                              </p:par>
                            </p:childTnLst>
                          </p:cTn>
                        </p:par>
                        <p:par>
                          <p:cTn id="40" fill="hold">
                            <p:stCondLst>
                              <p:cond delay="4000"/>
                            </p:stCondLst>
                            <p:childTnLst>
                              <p:par>
                                <p:cTn id="41" presetID="2" presetClass="entr" presetSubtype="2" fill="hold" grpId="0" nodeType="afterEffect">
                                  <p:stCondLst>
                                    <p:cond delay="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1+#ppt_w/2"/>
                                          </p:val>
                                        </p:tav>
                                        <p:tav tm="100000">
                                          <p:val>
                                            <p:strVal val="#ppt_x"/>
                                          </p:val>
                                        </p:tav>
                                      </p:tavLst>
                                    </p:anim>
                                    <p:anim calcmode="lin" valueType="num">
                                      <p:cBhvr additive="base">
                                        <p:cTn id="44" dur="500" fill="hold"/>
                                        <p:tgtEl>
                                          <p:spTgt spid="113"/>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cBhvr additive="base">
                                        <p:cTn id="48" dur="500" fill="hold"/>
                                        <p:tgtEl>
                                          <p:spTgt spid="138"/>
                                        </p:tgtEl>
                                        <p:attrNameLst>
                                          <p:attrName>ppt_x</p:attrName>
                                        </p:attrNameLst>
                                      </p:cBhvr>
                                      <p:tavLst>
                                        <p:tav tm="0">
                                          <p:val>
                                            <p:strVal val="#ppt_x"/>
                                          </p:val>
                                        </p:tav>
                                        <p:tav tm="100000">
                                          <p:val>
                                            <p:strVal val="#ppt_x"/>
                                          </p:val>
                                        </p:tav>
                                      </p:tavLst>
                                    </p:anim>
                                    <p:anim calcmode="lin" valueType="num">
                                      <p:cBhvr additive="base">
                                        <p:cTn id="49" dur="500" fill="hold"/>
                                        <p:tgtEl>
                                          <p:spTgt spid="138"/>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20" grpId="0"/>
      <p:bldP spid="121" grpId="0"/>
      <p:bldP spid="125" grpId="0"/>
      <p:bldP spid="126" grpId="0"/>
      <p:bldP spid="128"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4 Steps Process Sample</a:t>
            </a:r>
            <a:endParaRPr lang="en-US" dirty="0"/>
          </a:p>
        </p:txBody>
      </p:sp>
      <p:sp>
        <p:nvSpPr>
          <p:cNvPr id="6" name="Text Placeholder 5"/>
          <p:cNvSpPr>
            <a:spLocks noGrp="1"/>
          </p:cNvSpPr>
          <p:nvPr>
            <p:ph type="body" sz="quarter" idx="14"/>
          </p:nvPr>
        </p:nvSpPr>
        <p:spPr/>
        <p:txBody>
          <a:bodyPr/>
          <a:lstStyle/>
          <a:p>
            <a:r>
              <a:rPr lang="en-US" dirty="0" smtClean="0"/>
              <a:t>Write your great subtitle here.</a:t>
            </a:r>
            <a:endParaRPr lang="en-US" dirty="0"/>
          </a:p>
        </p:txBody>
      </p:sp>
      <p:sp>
        <p:nvSpPr>
          <p:cNvPr id="116" name="Slide Number Placeholder 115"/>
          <p:cNvSpPr>
            <a:spLocks noGrp="1"/>
          </p:cNvSpPr>
          <p:nvPr>
            <p:ph type="sldNum" sz="quarter" idx="12"/>
          </p:nvPr>
        </p:nvSpPr>
        <p:spPr>
          <a:xfrm>
            <a:off x="22569633" y="712115"/>
            <a:ext cx="1065341" cy="730251"/>
          </a:xfrm>
        </p:spPr>
        <p:txBody>
          <a:bodyPr/>
          <a:lstStyle/>
          <a:p>
            <a:fld id="{9DF686B8-C880-FF40-96DC-14FF2413C34E}" type="slidenum">
              <a:rPr lang="en-US" smtClean="0"/>
              <a:pPr/>
              <a:t>38</a:t>
            </a:fld>
            <a:endParaRPr lang="en-US" dirty="0"/>
          </a:p>
        </p:txBody>
      </p:sp>
      <p:sp>
        <p:nvSpPr>
          <p:cNvPr id="39" name="Right Arrow 38"/>
          <p:cNvSpPr/>
          <p:nvPr/>
        </p:nvSpPr>
        <p:spPr>
          <a:xfrm>
            <a:off x="2744787" y="2656945"/>
            <a:ext cx="19354899" cy="2846949"/>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a:off x="7136935" y="4080420"/>
            <a:ext cx="14962751" cy="2846952"/>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ight Arrow 40"/>
          <p:cNvSpPr/>
          <p:nvPr/>
        </p:nvSpPr>
        <p:spPr>
          <a:xfrm>
            <a:off x="11529080" y="5503894"/>
            <a:ext cx="10570606" cy="2846952"/>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a:xfrm>
            <a:off x="15921228" y="6927372"/>
            <a:ext cx="6178458" cy="2846952"/>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itle 20"/>
          <p:cNvSpPr txBox="1">
            <a:spLocks/>
          </p:cNvSpPr>
          <p:nvPr/>
        </p:nvSpPr>
        <p:spPr>
          <a:xfrm>
            <a:off x="3747138" y="3682865"/>
            <a:ext cx="8549372"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Main Idea</a:t>
            </a:r>
          </a:p>
        </p:txBody>
      </p:sp>
      <p:sp>
        <p:nvSpPr>
          <p:cNvPr id="44" name="Title 20"/>
          <p:cNvSpPr txBox="1">
            <a:spLocks/>
          </p:cNvSpPr>
          <p:nvPr/>
        </p:nvSpPr>
        <p:spPr>
          <a:xfrm>
            <a:off x="2773015" y="4744677"/>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5" name="Title 20"/>
          <p:cNvSpPr txBox="1">
            <a:spLocks/>
          </p:cNvSpPr>
          <p:nvPr/>
        </p:nvSpPr>
        <p:spPr>
          <a:xfrm>
            <a:off x="7124245" y="6270728"/>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6" name="Title 20"/>
          <p:cNvSpPr txBox="1">
            <a:spLocks/>
          </p:cNvSpPr>
          <p:nvPr/>
        </p:nvSpPr>
        <p:spPr>
          <a:xfrm>
            <a:off x="11572841" y="7547832"/>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7" name="Title 20"/>
          <p:cNvSpPr txBox="1">
            <a:spLocks/>
          </p:cNvSpPr>
          <p:nvPr/>
        </p:nvSpPr>
        <p:spPr>
          <a:xfrm>
            <a:off x="16024372" y="9102104"/>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8" name="Freeform 16"/>
          <p:cNvSpPr>
            <a:spLocks noChangeArrowheads="1"/>
          </p:cNvSpPr>
          <p:nvPr/>
        </p:nvSpPr>
        <p:spPr bwMode="auto">
          <a:xfrm>
            <a:off x="3135920" y="3556897"/>
            <a:ext cx="630847" cy="9906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a:extLst/>
        </p:spPr>
        <p:txBody>
          <a:bodyPr wrap="none" lIns="243852" tIns="121926" rIns="243852" bIns="121926" anchor="ctr"/>
          <a:lstStyle/>
          <a:p>
            <a:pPr>
              <a:defRPr/>
            </a:pPr>
            <a:endParaRPr lang="en-US">
              <a:latin typeface="Raleway Light"/>
              <a:cs typeface="Raleway Light"/>
            </a:endParaRPr>
          </a:p>
        </p:txBody>
      </p:sp>
      <p:sp>
        <p:nvSpPr>
          <p:cNvPr id="49" name="Title 20"/>
          <p:cNvSpPr txBox="1">
            <a:spLocks/>
          </p:cNvSpPr>
          <p:nvPr/>
        </p:nvSpPr>
        <p:spPr>
          <a:xfrm>
            <a:off x="8448635" y="5053604"/>
            <a:ext cx="8549372"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Research</a:t>
            </a:r>
          </a:p>
        </p:txBody>
      </p:sp>
      <p:sp>
        <p:nvSpPr>
          <p:cNvPr id="50" name="Freeform 49"/>
          <p:cNvSpPr>
            <a:spLocks noChangeArrowheads="1"/>
          </p:cNvSpPr>
          <p:nvPr/>
        </p:nvSpPr>
        <p:spPr bwMode="auto">
          <a:xfrm>
            <a:off x="7555966" y="5010761"/>
            <a:ext cx="978442" cy="971544"/>
          </a:xfrm>
          <a:custGeom>
            <a:avLst/>
            <a:gdLst>
              <a:gd name="T0" fmla="*/ 1003 w 1375"/>
              <a:gd name="T1" fmla="*/ 761 h 1272"/>
              <a:gd name="T2" fmla="*/ 1082 w 1375"/>
              <a:gd name="T3" fmla="*/ 500 h 1272"/>
              <a:gd name="T4" fmla="*/ 925 w 1375"/>
              <a:gd name="T5" fmla="*/ 147 h 1272"/>
              <a:gd name="T6" fmla="*/ 541 w 1375"/>
              <a:gd name="T7" fmla="*/ 0 h 1272"/>
              <a:gd name="T8" fmla="*/ 160 w 1375"/>
              <a:gd name="T9" fmla="*/ 147 h 1272"/>
              <a:gd name="T10" fmla="*/ 0 w 1375"/>
              <a:gd name="T11" fmla="*/ 500 h 1272"/>
              <a:gd name="T12" fmla="*/ 160 w 1375"/>
              <a:gd name="T13" fmla="*/ 856 h 1272"/>
              <a:gd name="T14" fmla="*/ 541 w 1375"/>
              <a:gd name="T15" fmla="*/ 1004 h 1272"/>
              <a:gd name="T16" fmla="*/ 819 w 1375"/>
              <a:gd name="T17" fmla="*/ 930 h 1272"/>
              <a:gd name="T18" fmla="*/ 1190 w 1375"/>
              <a:gd name="T19" fmla="*/ 1271 h 1272"/>
              <a:gd name="T20" fmla="*/ 1374 w 1375"/>
              <a:gd name="T21" fmla="*/ 1103 h 1272"/>
              <a:gd name="T22" fmla="*/ 1003 w 1375"/>
              <a:gd name="T23" fmla="*/ 761 h 1272"/>
              <a:gd name="T24" fmla="*/ 779 w 1375"/>
              <a:gd name="T25" fmla="*/ 720 h 1272"/>
              <a:gd name="T26" fmla="*/ 541 w 1375"/>
              <a:gd name="T27" fmla="*/ 812 h 1272"/>
              <a:gd name="T28" fmla="*/ 306 w 1375"/>
              <a:gd name="T29" fmla="*/ 720 h 1272"/>
              <a:gd name="T30" fmla="*/ 208 w 1375"/>
              <a:gd name="T31" fmla="*/ 504 h 1272"/>
              <a:gd name="T32" fmla="*/ 306 w 1375"/>
              <a:gd name="T33" fmla="*/ 283 h 1272"/>
              <a:gd name="T34" fmla="*/ 541 w 1375"/>
              <a:gd name="T35" fmla="*/ 191 h 1272"/>
              <a:gd name="T36" fmla="*/ 779 w 1375"/>
              <a:gd name="T37" fmla="*/ 283 h 1272"/>
              <a:gd name="T38" fmla="*/ 877 w 1375"/>
              <a:gd name="T39" fmla="*/ 504 h 1272"/>
              <a:gd name="T40" fmla="*/ 779 w 1375"/>
              <a:gd name="T41" fmla="*/ 72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5" h="1272">
                <a:moveTo>
                  <a:pt x="1003" y="761"/>
                </a:moveTo>
                <a:cubicBezTo>
                  <a:pt x="1054" y="680"/>
                  <a:pt x="1082" y="595"/>
                  <a:pt x="1082" y="500"/>
                </a:cubicBezTo>
                <a:cubicBezTo>
                  <a:pt x="1082" y="364"/>
                  <a:pt x="1030" y="243"/>
                  <a:pt x="925" y="147"/>
                </a:cubicBezTo>
                <a:cubicBezTo>
                  <a:pt x="819" y="51"/>
                  <a:pt x="690" y="0"/>
                  <a:pt x="541" y="0"/>
                </a:cubicBezTo>
                <a:cubicBezTo>
                  <a:pt x="391" y="0"/>
                  <a:pt x="265" y="51"/>
                  <a:pt x="160" y="147"/>
                </a:cubicBezTo>
                <a:cubicBezTo>
                  <a:pt x="54" y="243"/>
                  <a:pt x="0" y="364"/>
                  <a:pt x="0" y="500"/>
                </a:cubicBezTo>
                <a:cubicBezTo>
                  <a:pt x="0" y="640"/>
                  <a:pt x="54" y="757"/>
                  <a:pt x="160" y="856"/>
                </a:cubicBezTo>
                <a:cubicBezTo>
                  <a:pt x="265" y="956"/>
                  <a:pt x="391" y="1004"/>
                  <a:pt x="541" y="1004"/>
                </a:cubicBezTo>
                <a:cubicBezTo>
                  <a:pt x="643" y="1004"/>
                  <a:pt x="734" y="978"/>
                  <a:pt x="819" y="930"/>
                </a:cubicBezTo>
                <a:cubicBezTo>
                  <a:pt x="1190" y="1271"/>
                  <a:pt x="1190" y="1271"/>
                  <a:pt x="1190" y="1271"/>
                </a:cubicBezTo>
                <a:cubicBezTo>
                  <a:pt x="1374" y="1103"/>
                  <a:pt x="1374" y="1103"/>
                  <a:pt x="1374" y="1103"/>
                </a:cubicBezTo>
                <a:lnTo>
                  <a:pt x="1003" y="761"/>
                </a:lnTo>
                <a:close/>
                <a:moveTo>
                  <a:pt x="779" y="720"/>
                </a:moveTo>
                <a:cubicBezTo>
                  <a:pt x="714" y="783"/>
                  <a:pt x="636" y="812"/>
                  <a:pt x="541" y="812"/>
                </a:cubicBezTo>
                <a:cubicBezTo>
                  <a:pt x="449" y="812"/>
                  <a:pt x="370" y="783"/>
                  <a:pt x="306" y="720"/>
                </a:cubicBezTo>
                <a:cubicBezTo>
                  <a:pt x="241" y="662"/>
                  <a:pt x="208" y="588"/>
                  <a:pt x="208" y="504"/>
                </a:cubicBezTo>
                <a:cubicBezTo>
                  <a:pt x="208" y="415"/>
                  <a:pt x="241" y="345"/>
                  <a:pt x="306" y="283"/>
                </a:cubicBezTo>
                <a:cubicBezTo>
                  <a:pt x="370" y="224"/>
                  <a:pt x="449" y="191"/>
                  <a:pt x="541" y="191"/>
                </a:cubicBezTo>
                <a:cubicBezTo>
                  <a:pt x="636" y="191"/>
                  <a:pt x="714" y="224"/>
                  <a:pt x="779" y="283"/>
                </a:cubicBezTo>
                <a:cubicBezTo>
                  <a:pt x="844" y="345"/>
                  <a:pt x="877" y="415"/>
                  <a:pt x="877" y="504"/>
                </a:cubicBezTo>
                <a:cubicBezTo>
                  <a:pt x="877" y="588"/>
                  <a:pt x="844" y="662"/>
                  <a:pt x="779" y="720"/>
                </a:cubicBezTo>
                <a:close/>
              </a:path>
            </a:pathLst>
          </a:custGeom>
          <a:solidFill>
            <a:schemeClr val="bg1"/>
          </a:solidFill>
          <a:ln>
            <a:noFill/>
          </a:ln>
          <a:effectLst/>
          <a:extLst/>
        </p:spPr>
        <p:txBody>
          <a:bodyPr wrap="none" lIns="243852" tIns="121926" rIns="243852" bIns="121926" anchor="ctr"/>
          <a:lstStyle/>
          <a:p>
            <a:pPr>
              <a:defRPr/>
            </a:pPr>
            <a:endParaRPr lang="en-US" kern="1200">
              <a:latin typeface="Raleway Light"/>
              <a:cs typeface="Raleway Light"/>
            </a:endParaRPr>
          </a:p>
        </p:txBody>
      </p:sp>
      <p:sp>
        <p:nvSpPr>
          <p:cNvPr id="51" name="Freeform 109"/>
          <p:cNvSpPr>
            <a:spLocks noChangeArrowheads="1"/>
          </p:cNvSpPr>
          <p:nvPr/>
        </p:nvSpPr>
        <p:spPr bwMode="auto">
          <a:xfrm>
            <a:off x="11898705" y="6420263"/>
            <a:ext cx="938157" cy="938035"/>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a:extLst/>
        </p:spPr>
        <p:txBody>
          <a:bodyPr wrap="none" lIns="243852" tIns="121926" rIns="243852" bIns="121926" anchor="ctr"/>
          <a:lstStyle/>
          <a:p>
            <a:pPr>
              <a:defRPr/>
            </a:pPr>
            <a:endParaRPr lang="en-US">
              <a:latin typeface="Raleway Light"/>
              <a:cs typeface="Raleway Light"/>
            </a:endParaRPr>
          </a:p>
        </p:txBody>
      </p:sp>
      <p:sp>
        <p:nvSpPr>
          <p:cNvPr id="52" name="Title 20"/>
          <p:cNvSpPr txBox="1">
            <a:spLocks/>
          </p:cNvSpPr>
          <p:nvPr/>
        </p:nvSpPr>
        <p:spPr>
          <a:xfrm>
            <a:off x="12791439" y="6478873"/>
            <a:ext cx="7681528"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Set the Time</a:t>
            </a:r>
          </a:p>
        </p:txBody>
      </p:sp>
      <p:sp>
        <p:nvSpPr>
          <p:cNvPr id="53" name="Title 20"/>
          <p:cNvSpPr txBox="1">
            <a:spLocks/>
          </p:cNvSpPr>
          <p:nvPr/>
        </p:nvSpPr>
        <p:spPr>
          <a:xfrm>
            <a:off x="17432762" y="7957857"/>
            <a:ext cx="3840764"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Delivery</a:t>
            </a:r>
          </a:p>
        </p:txBody>
      </p:sp>
      <p:sp>
        <p:nvSpPr>
          <p:cNvPr id="54" name="Freeform 328"/>
          <p:cNvSpPr>
            <a:spLocks noChangeArrowheads="1"/>
          </p:cNvSpPr>
          <p:nvPr/>
        </p:nvSpPr>
        <p:spPr bwMode="auto">
          <a:xfrm>
            <a:off x="16112818" y="8049571"/>
            <a:ext cx="1301289" cy="725696"/>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852" tIns="121926" rIns="243852" bIns="121926" anchor="ctr"/>
          <a:lstStyle/>
          <a:p>
            <a:pPr>
              <a:defRPr/>
            </a:pPr>
            <a:endParaRPr lang="en-US">
              <a:latin typeface="Raleway Light"/>
              <a:cs typeface="Raleway Light"/>
            </a:endParaRPr>
          </a:p>
        </p:txBody>
      </p:sp>
    </p:spTree>
    <p:extLst>
      <p:ext uri="{BB962C8B-B14F-4D97-AF65-F5344CB8AC3E}">
        <p14:creationId xmlns:p14="http://schemas.microsoft.com/office/powerpoint/2010/main" val="75347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fltVal val="0"/>
                                          </p:val>
                                        </p:tav>
                                        <p:tav tm="100000">
                                          <p:val>
                                            <p:strVal val="#ppt_w"/>
                                          </p:val>
                                        </p:tav>
                                      </p:tavLst>
                                    </p:anim>
                                    <p:anim calcmode="lin" valueType="num">
                                      <p:cBhvr>
                                        <p:cTn id="32" dur="500" fill="hold"/>
                                        <p:tgtEl>
                                          <p:spTgt spid="50"/>
                                        </p:tgtEl>
                                        <p:attrNameLst>
                                          <p:attrName>ppt_h</p:attrName>
                                        </p:attrNameLst>
                                      </p:cBhvr>
                                      <p:tavLst>
                                        <p:tav tm="0">
                                          <p:val>
                                            <p:fltVal val="0"/>
                                          </p:val>
                                        </p:tav>
                                        <p:tav tm="100000">
                                          <p:val>
                                            <p:strVal val="#ppt_h"/>
                                          </p:val>
                                        </p:tav>
                                      </p:tavLst>
                                    </p:anim>
                                    <p:animEffect transition="in" filter="fade">
                                      <p:cBhvr>
                                        <p:cTn id="33" dur="500"/>
                                        <p:tgtEl>
                                          <p:spTgt spid="5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0-#ppt_w/2"/>
                                          </p:val>
                                        </p:tav>
                                        <p:tav tm="100000">
                                          <p:val>
                                            <p:strVal val="#ppt_x"/>
                                          </p:val>
                                        </p:tav>
                                      </p:tavLst>
                                    </p:anim>
                                    <p:anim calcmode="lin" valueType="num">
                                      <p:cBhvr additive="base">
                                        <p:cTn id="46" dur="500" fill="hold"/>
                                        <p:tgtEl>
                                          <p:spTgt spid="41"/>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6000"/>
                            </p:stCondLst>
                            <p:childTnLst>
                              <p:par>
                                <p:cTn id="62" presetID="2" presetClass="entr" presetSubtype="8"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0-#ppt_w/2"/>
                                          </p:val>
                                        </p:tav>
                                        <p:tav tm="100000">
                                          <p:val>
                                            <p:strVal val="#ppt_x"/>
                                          </p:val>
                                        </p:tav>
                                      </p:tavLst>
                                    </p:anim>
                                    <p:anim calcmode="lin" valueType="num">
                                      <p:cBhvr additive="base">
                                        <p:cTn id="65" dur="500" fill="hold"/>
                                        <p:tgtEl>
                                          <p:spTgt spid="42"/>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 calcmode="lin" valueType="num">
                                      <p:cBhvr>
                                        <p:cTn id="69" dur="500" fill="hold"/>
                                        <p:tgtEl>
                                          <p:spTgt spid="54"/>
                                        </p:tgtEl>
                                        <p:attrNameLst>
                                          <p:attrName>ppt_w</p:attrName>
                                        </p:attrNameLst>
                                      </p:cBhvr>
                                      <p:tavLst>
                                        <p:tav tm="0">
                                          <p:val>
                                            <p:fltVal val="0"/>
                                          </p:val>
                                        </p:tav>
                                        <p:tav tm="100000">
                                          <p:val>
                                            <p:strVal val="#ppt_w"/>
                                          </p:val>
                                        </p:tav>
                                      </p:tavLst>
                                    </p:anim>
                                    <p:anim calcmode="lin" valueType="num">
                                      <p:cBhvr>
                                        <p:cTn id="70" dur="500" fill="hold"/>
                                        <p:tgtEl>
                                          <p:spTgt spid="54"/>
                                        </p:tgtEl>
                                        <p:attrNameLst>
                                          <p:attrName>ppt_h</p:attrName>
                                        </p:attrNameLst>
                                      </p:cBhvr>
                                      <p:tavLst>
                                        <p:tav tm="0">
                                          <p:val>
                                            <p:fltVal val="0"/>
                                          </p:val>
                                        </p:tav>
                                        <p:tav tm="100000">
                                          <p:val>
                                            <p:strVal val="#ppt_h"/>
                                          </p:val>
                                        </p:tav>
                                      </p:tavLst>
                                    </p:anim>
                                    <p:animEffect transition="in" filter="fade">
                                      <p:cBhvr>
                                        <p:cTn id="71" dur="500"/>
                                        <p:tgtEl>
                                          <p:spTgt spid="54"/>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p:bldP spid="44" grpId="0"/>
      <p:bldP spid="45" grpId="0"/>
      <p:bldP spid="46" grpId="0"/>
      <p:bldP spid="47" grpId="0"/>
      <p:bldP spid="48" grpId="0" animBg="1"/>
      <p:bldP spid="49" grpId="0"/>
      <p:bldP spid="50" grpId="0" animBg="1"/>
      <p:bldP spid="51" grpId="0" animBg="1"/>
      <p:bldP spid="52" grpId="0"/>
      <p:bldP spid="53" grpId="0"/>
      <p:bldP spid="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8290579" y="5105201"/>
            <a:ext cx="5136925" cy="2273000"/>
            <a:chOff x="7027402" y="2070239"/>
            <a:chExt cx="1926096" cy="852375"/>
          </a:xfrm>
        </p:grpSpPr>
        <p:sp>
          <p:nvSpPr>
            <p:cNvPr id="48" name="Title 20"/>
            <p:cNvSpPr txBox="1">
              <a:spLocks/>
            </p:cNvSpPr>
            <p:nvPr/>
          </p:nvSpPr>
          <p:spPr>
            <a:xfrm>
              <a:off x="7027402" y="207023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a:solidFill>
                    <a:schemeClr val="tx2"/>
                  </a:solidFill>
                  <a:latin typeface="Raleway Light"/>
                  <a:cs typeface="Raleway Light"/>
                </a:rPr>
                <a:t>Description 02</a:t>
              </a:r>
            </a:p>
          </p:txBody>
        </p:sp>
        <p:sp>
          <p:nvSpPr>
            <p:cNvPr id="49" name="Title 20"/>
            <p:cNvSpPr txBox="1">
              <a:spLocks/>
            </p:cNvSpPr>
            <p:nvPr/>
          </p:nvSpPr>
          <p:spPr>
            <a:xfrm>
              <a:off x="7027403" y="2288113"/>
              <a:ext cx="1799098" cy="63450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700" dirty="0">
                  <a:solidFill>
                    <a:schemeClr val="tx2"/>
                  </a:solidFill>
                  <a:latin typeface="Raleway Light"/>
                  <a:cs typeface="Raleway Light"/>
                </a:rPr>
                <a:t>Lorem ipsum dolor sit amet, consectetur adipiscing elit. Aliquam tincidunt ante </a:t>
              </a:r>
              <a:r>
                <a:rPr lang="pt-BR" sz="2700" dirty="0" smtClean="0">
                  <a:solidFill>
                    <a:schemeClr val="tx2"/>
                  </a:solidFill>
                  <a:latin typeface="Raleway Light"/>
                  <a:cs typeface="Raleway Light"/>
                </a:rPr>
                <a:t>nec</a:t>
              </a:r>
              <a:endParaRPr lang="en-US" sz="2700" dirty="0">
                <a:solidFill>
                  <a:schemeClr val="tx2"/>
                </a:solidFill>
                <a:latin typeface="Raleway Light"/>
                <a:cs typeface="Raleway Light"/>
              </a:endParaRPr>
            </a:p>
          </p:txBody>
        </p:sp>
      </p:grpSp>
      <p:grpSp>
        <p:nvGrpSpPr>
          <p:cNvPr id="50" name="Group 49"/>
          <p:cNvGrpSpPr/>
          <p:nvPr/>
        </p:nvGrpSpPr>
        <p:grpSpPr>
          <a:xfrm>
            <a:off x="952295" y="5181403"/>
            <a:ext cx="5136925" cy="2349198"/>
            <a:chOff x="208902" y="2070239"/>
            <a:chExt cx="1926096" cy="880949"/>
          </a:xfrm>
        </p:grpSpPr>
        <p:sp>
          <p:nvSpPr>
            <p:cNvPr id="51" name="Title 20"/>
            <p:cNvSpPr txBox="1">
              <a:spLocks/>
            </p:cNvSpPr>
            <p:nvPr/>
          </p:nvSpPr>
          <p:spPr>
            <a:xfrm>
              <a:off x="208902" y="207023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000" b="1" dirty="0">
                  <a:solidFill>
                    <a:schemeClr val="tx2"/>
                  </a:solidFill>
                  <a:latin typeface="Raleway Light"/>
                  <a:cs typeface="Raleway Light"/>
                </a:rPr>
                <a:t>Description 01</a:t>
              </a:r>
            </a:p>
          </p:txBody>
        </p:sp>
        <p:sp>
          <p:nvSpPr>
            <p:cNvPr id="52" name="Title 20"/>
            <p:cNvSpPr txBox="1">
              <a:spLocks/>
            </p:cNvSpPr>
            <p:nvPr/>
          </p:nvSpPr>
          <p:spPr>
            <a:xfrm>
              <a:off x="335899" y="2316687"/>
              <a:ext cx="1799098" cy="63450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700" dirty="0">
                  <a:solidFill>
                    <a:schemeClr val="tx2"/>
                  </a:solidFill>
                  <a:latin typeface="Raleway Light"/>
                  <a:cs typeface="Raleway Light"/>
                </a:rPr>
                <a:t>Lorem ipsum dolor sit amet, consectetur adipiscing elit. Aliquam tincidunt ante </a:t>
              </a:r>
              <a:r>
                <a:rPr lang="pt-BR" sz="2700" dirty="0" smtClean="0">
                  <a:solidFill>
                    <a:schemeClr val="tx2"/>
                  </a:solidFill>
                  <a:latin typeface="Raleway Light"/>
                  <a:cs typeface="Raleway Light"/>
                </a:rPr>
                <a:t>nec</a:t>
              </a:r>
              <a:endParaRPr lang="en-US" sz="2700" dirty="0">
                <a:solidFill>
                  <a:schemeClr val="tx2"/>
                </a:solidFill>
                <a:latin typeface="Raleway Light"/>
                <a:cs typeface="Raleway Light"/>
              </a:endParaRPr>
            </a:p>
          </p:txBody>
        </p:sp>
      </p:grpSp>
      <p:sp>
        <p:nvSpPr>
          <p:cNvPr id="82" name="Oval 81"/>
          <p:cNvSpPr/>
          <p:nvPr/>
        </p:nvSpPr>
        <p:spPr>
          <a:xfrm>
            <a:off x="6315018" y="3048000"/>
            <a:ext cx="6885220" cy="6884323"/>
          </a:xfrm>
          <a:prstGeom prst="ellipse">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11126787" y="3048000"/>
            <a:ext cx="6885220" cy="6884323"/>
          </a:xfrm>
          <a:prstGeom prst="ellipse">
            <a:avLst/>
          </a:prstGeom>
          <a:solidFill>
            <a:schemeClr val="accent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eform 326"/>
          <p:cNvSpPr>
            <a:spLocks noChangeArrowheads="1"/>
          </p:cNvSpPr>
          <p:nvPr/>
        </p:nvSpPr>
        <p:spPr bwMode="auto">
          <a:xfrm>
            <a:off x="13606824" y="4968107"/>
            <a:ext cx="2549163" cy="3146709"/>
          </a:xfrm>
          <a:custGeom>
            <a:avLst/>
            <a:gdLst>
              <a:gd name="T0" fmla="*/ 1064 w 1076"/>
              <a:gd name="T1" fmla="*/ 371 h 1327"/>
              <a:gd name="T2" fmla="*/ 1044 w 1076"/>
              <a:gd name="T3" fmla="*/ 356 h 1327"/>
              <a:gd name="T4" fmla="*/ 894 w 1076"/>
              <a:gd name="T5" fmla="*/ 356 h 1327"/>
              <a:gd name="T6" fmla="*/ 894 w 1076"/>
              <a:gd name="T7" fmla="*/ 51 h 1327"/>
              <a:gd name="T8" fmla="*/ 878 w 1076"/>
              <a:gd name="T9" fmla="*/ 14 h 1327"/>
              <a:gd name="T10" fmla="*/ 837 w 1076"/>
              <a:gd name="T11" fmla="*/ 0 h 1327"/>
              <a:gd name="T12" fmla="*/ 796 w 1076"/>
              <a:gd name="T13" fmla="*/ 14 h 1327"/>
              <a:gd name="T14" fmla="*/ 776 w 1076"/>
              <a:gd name="T15" fmla="*/ 51 h 1327"/>
              <a:gd name="T16" fmla="*/ 776 w 1076"/>
              <a:gd name="T17" fmla="*/ 356 h 1327"/>
              <a:gd name="T18" fmla="*/ 299 w 1076"/>
              <a:gd name="T19" fmla="*/ 356 h 1327"/>
              <a:gd name="T20" fmla="*/ 299 w 1076"/>
              <a:gd name="T21" fmla="*/ 51 h 1327"/>
              <a:gd name="T22" fmla="*/ 283 w 1076"/>
              <a:gd name="T23" fmla="*/ 14 h 1327"/>
              <a:gd name="T24" fmla="*/ 242 w 1076"/>
              <a:gd name="T25" fmla="*/ 0 h 1327"/>
              <a:gd name="T26" fmla="*/ 198 w 1076"/>
              <a:gd name="T27" fmla="*/ 14 h 1327"/>
              <a:gd name="T28" fmla="*/ 180 w 1076"/>
              <a:gd name="T29" fmla="*/ 51 h 1327"/>
              <a:gd name="T30" fmla="*/ 180 w 1076"/>
              <a:gd name="T31" fmla="*/ 356 h 1327"/>
              <a:gd name="T32" fmla="*/ 34 w 1076"/>
              <a:gd name="T33" fmla="*/ 356 h 1327"/>
              <a:gd name="T34" fmla="*/ 10 w 1076"/>
              <a:gd name="T35" fmla="*/ 371 h 1327"/>
              <a:gd name="T36" fmla="*/ 0 w 1076"/>
              <a:gd name="T37" fmla="*/ 397 h 1327"/>
              <a:gd name="T38" fmla="*/ 0 w 1076"/>
              <a:gd name="T39" fmla="*/ 529 h 1327"/>
              <a:gd name="T40" fmla="*/ 48 w 1076"/>
              <a:gd name="T41" fmla="*/ 654 h 1327"/>
              <a:gd name="T42" fmla="*/ 150 w 1076"/>
              <a:gd name="T43" fmla="*/ 794 h 1327"/>
              <a:gd name="T44" fmla="*/ 255 w 1076"/>
              <a:gd name="T45" fmla="*/ 952 h 1327"/>
              <a:gd name="T46" fmla="*/ 299 w 1076"/>
              <a:gd name="T47" fmla="*/ 1132 h 1327"/>
              <a:gd name="T48" fmla="*/ 299 w 1076"/>
              <a:gd name="T49" fmla="*/ 1216 h 1327"/>
              <a:gd name="T50" fmla="*/ 418 w 1076"/>
              <a:gd name="T51" fmla="*/ 1216 h 1327"/>
              <a:gd name="T52" fmla="*/ 418 w 1076"/>
              <a:gd name="T53" fmla="*/ 1326 h 1327"/>
              <a:gd name="T54" fmla="*/ 656 w 1076"/>
              <a:gd name="T55" fmla="*/ 1326 h 1327"/>
              <a:gd name="T56" fmla="*/ 656 w 1076"/>
              <a:gd name="T57" fmla="*/ 1216 h 1327"/>
              <a:gd name="T58" fmla="*/ 776 w 1076"/>
              <a:gd name="T59" fmla="*/ 1216 h 1327"/>
              <a:gd name="T60" fmla="*/ 776 w 1076"/>
              <a:gd name="T61" fmla="*/ 1132 h 1327"/>
              <a:gd name="T62" fmla="*/ 823 w 1076"/>
              <a:gd name="T63" fmla="*/ 952 h 1327"/>
              <a:gd name="T64" fmla="*/ 925 w 1076"/>
              <a:gd name="T65" fmla="*/ 794 h 1327"/>
              <a:gd name="T66" fmla="*/ 1027 w 1076"/>
              <a:gd name="T67" fmla="*/ 654 h 1327"/>
              <a:gd name="T68" fmla="*/ 1075 w 1076"/>
              <a:gd name="T69" fmla="*/ 529 h 1327"/>
              <a:gd name="T70" fmla="*/ 1075 w 1076"/>
              <a:gd name="T71" fmla="*/ 397 h 1327"/>
              <a:gd name="T72" fmla="*/ 1064 w 1076"/>
              <a:gd name="T73" fmla="*/ 371 h 1327"/>
              <a:gd name="T74" fmla="*/ 701 w 1076"/>
              <a:gd name="T75" fmla="*/ 727 h 1327"/>
              <a:gd name="T76" fmla="*/ 456 w 1076"/>
              <a:gd name="T77" fmla="*/ 1018 h 1327"/>
              <a:gd name="T78" fmla="*/ 453 w 1076"/>
              <a:gd name="T79" fmla="*/ 1021 h 1327"/>
              <a:gd name="T80" fmla="*/ 453 w 1076"/>
              <a:gd name="T81" fmla="*/ 1014 h 1327"/>
              <a:gd name="T82" fmla="*/ 507 w 1076"/>
              <a:gd name="T83" fmla="*/ 812 h 1327"/>
              <a:gd name="T84" fmla="*/ 497 w 1076"/>
              <a:gd name="T85" fmla="*/ 801 h 1327"/>
              <a:gd name="T86" fmla="*/ 381 w 1076"/>
              <a:gd name="T87" fmla="*/ 801 h 1327"/>
              <a:gd name="T88" fmla="*/ 374 w 1076"/>
              <a:gd name="T89" fmla="*/ 794 h 1327"/>
              <a:gd name="T90" fmla="*/ 619 w 1076"/>
              <a:gd name="T91" fmla="*/ 507 h 1327"/>
              <a:gd name="T92" fmla="*/ 626 w 1076"/>
              <a:gd name="T93" fmla="*/ 503 h 1327"/>
              <a:gd name="T94" fmla="*/ 626 w 1076"/>
              <a:gd name="T95" fmla="*/ 507 h 1327"/>
              <a:gd name="T96" fmla="*/ 575 w 1076"/>
              <a:gd name="T97" fmla="*/ 709 h 1327"/>
              <a:gd name="T98" fmla="*/ 579 w 1076"/>
              <a:gd name="T99" fmla="*/ 717 h 1327"/>
              <a:gd name="T100" fmla="*/ 694 w 1076"/>
              <a:gd name="T101" fmla="*/ 717 h 1327"/>
              <a:gd name="T102" fmla="*/ 701 w 1076"/>
              <a:gd name="T103" fmla="*/ 727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6" h="1327">
                <a:moveTo>
                  <a:pt x="1064" y="371"/>
                </a:moveTo>
                <a:cubicBezTo>
                  <a:pt x="1058" y="363"/>
                  <a:pt x="1051" y="356"/>
                  <a:pt x="1044" y="356"/>
                </a:cubicBezTo>
                <a:cubicBezTo>
                  <a:pt x="894" y="356"/>
                  <a:pt x="894" y="356"/>
                  <a:pt x="894" y="356"/>
                </a:cubicBezTo>
                <a:cubicBezTo>
                  <a:pt x="894" y="51"/>
                  <a:pt x="894" y="51"/>
                  <a:pt x="894" y="51"/>
                </a:cubicBezTo>
                <a:cubicBezTo>
                  <a:pt x="894" y="36"/>
                  <a:pt x="891" y="26"/>
                  <a:pt x="878" y="14"/>
                </a:cubicBezTo>
                <a:cubicBezTo>
                  <a:pt x="867" y="4"/>
                  <a:pt x="854" y="0"/>
                  <a:pt x="837" y="0"/>
                </a:cubicBezTo>
                <a:cubicBezTo>
                  <a:pt x="820" y="0"/>
                  <a:pt x="806" y="4"/>
                  <a:pt x="796" y="14"/>
                </a:cubicBezTo>
                <a:cubicBezTo>
                  <a:pt x="782" y="26"/>
                  <a:pt x="776" y="36"/>
                  <a:pt x="776" y="51"/>
                </a:cubicBezTo>
                <a:cubicBezTo>
                  <a:pt x="776" y="356"/>
                  <a:pt x="776" y="356"/>
                  <a:pt x="776" y="356"/>
                </a:cubicBezTo>
                <a:cubicBezTo>
                  <a:pt x="299" y="356"/>
                  <a:pt x="299" y="356"/>
                  <a:pt x="299" y="356"/>
                </a:cubicBezTo>
                <a:cubicBezTo>
                  <a:pt x="299" y="51"/>
                  <a:pt x="299" y="51"/>
                  <a:pt x="299" y="51"/>
                </a:cubicBezTo>
                <a:cubicBezTo>
                  <a:pt x="299" y="36"/>
                  <a:pt x="296" y="26"/>
                  <a:pt x="283" y="14"/>
                </a:cubicBezTo>
                <a:cubicBezTo>
                  <a:pt x="272" y="4"/>
                  <a:pt x="258" y="0"/>
                  <a:pt x="242" y="0"/>
                </a:cubicBezTo>
                <a:cubicBezTo>
                  <a:pt x="225" y="0"/>
                  <a:pt x="211" y="4"/>
                  <a:pt x="198" y="14"/>
                </a:cubicBezTo>
                <a:cubicBezTo>
                  <a:pt x="187" y="26"/>
                  <a:pt x="180" y="36"/>
                  <a:pt x="180" y="51"/>
                </a:cubicBezTo>
                <a:cubicBezTo>
                  <a:pt x="180" y="356"/>
                  <a:pt x="180" y="356"/>
                  <a:pt x="180" y="356"/>
                </a:cubicBezTo>
                <a:cubicBezTo>
                  <a:pt x="34" y="356"/>
                  <a:pt x="34" y="356"/>
                  <a:pt x="34" y="356"/>
                </a:cubicBezTo>
                <a:cubicBezTo>
                  <a:pt x="24" y="356"/>
                  <a:pt x="17" y="363"/>
                  <a:pt x="10" y="371"/>
                </a:cubicBezTo>
                <a:cubicBezTo>
                  <a:pt x="3" y="378"/>
                  <a:pt x="0" y="389"/>
                  <a:pt x="0" y="397"/>
                </a:cubicBezTo>
                <a:cubicBezTo>
                  <a:pt x="0" y="529"/>
                  <a:pt x="0" y="529"/>
                  <a:pt x="0" y="529"/>
                </a:cubicBezTo>
                <a:cubicBezTo>
                  <a:pt x="0" y="566"/>
                  <a:pt x="17" y="606"/>
                  <a:pt x="48" y="654"/>
                </a:cubicBezTo>
                <a:cubicBezTo>
                  <a:pt x="78" y="702"/>
                  <a:pt x="113" y="749"/>
                  <a:pt x="150" y="794"/>
                </a:cubicBezTo>
                <a:cubicBezTo>
                  <a:pt x="187" y="834"/>
                  <a:pt x="221" y="889"/>
                  <a:pt x="255" y="952"/>
                </a:cubicBezTo>
                <a:cubicBezTo>
                  <a:pt x="286" y="1014"/>
                  <a:pt x="299" y="1073"/>
                  <a:pt x="299" y="1132"/>
                </a:cubicBezTo>
                <a:cubicBezTo>
                  <a:pt x="299" y="1216"/>
                  <a:pt x="299" y="1216"/>
                  <a:pt x="299" y="1216"/>
                </a:cubicBezTo>
                <a:cubicBezTo>
                  <a:pt x="418" y="1216"/>
                  <a:pt x="418" y="1216"/>
                  <a:pt x="418" y="1216"/>
                </a:cubicBezTo>
                <a:cubicBezTo>
                  <a:pt x="418" y="1326"/>
                  <a:pt x="418" y="1326"/>
                  <a:pt x="418" y="1326"/>
                </a:cubicBezTo>
                <a:cubicBezTo>
                  <a:pt x="656" y="1326"/>
                  <a:pt x="656" y="1326"/>
                  <a:pt x="656" y="1326"/>
                </a:cubicBezTo>
                <a:cubicBezTo>
                  <a:pt x="656" y="1216"/>
                  <a:pt x="656" y="1216"/>
                  <a:pt x="656" y="1216"/>
                </a:cubicBezTo>
                <a:cubicBezTo>
                  <a:pt x="776" y="1216"/>
                  <a:pt x="776" y="1216"/>
                  <a:pt x="776" y="1216"/>
                </a:cubicBezTo>
                <a:cubicBezTo>
                  <a:pt x="776" y="1132"/>
                  <a:pt x="776" y="1132"/>
                  <a:pt x="776" y="1132"/>
                </a:cubicBezTo>
                <a:cubicBezTo>
                  <a:pt x="776" y="1073"/>
                  <a:pt x="793" y="1014"/>
                  <a:pt x="823" y="952"/>
                </a:cubicBezTo>
                <a:cubicBezTo>
                  <a:pt x="854" y="889"/>
                  <a:pt x="888" y="834"/>
                  <a:pt x="925" y="794"/>
                </a:cubicBezTo>
                <a:cubicBezTo>
                  <a:pt x="963" y="749"/>
                  <a:pt x="997" y="702"/>
                  <a:pt x="1027" y="654"/>
                </a:cubicBezTo>
                <a:cubicBezTo>
                  <a:pt x="1058" y="606"/>
                  <a:pt x="1075" y="566"/>
                  <a:pt x="1075" y="529"/>
                </a:cubicBezTo>
                <a:cubicBezTo>
                  <a:pt x="1075" y="397"/>
                  <a:pt x="1075" y="397"/>
                  <a:pt x="1075" y="397"/>
                </a:cubicBezTo>
                <a:cubicBezTo>
                  <a:pt x="1075" y="389"/>
                  <a:pt x="1072" y="378"/>
                  <a:pt x="1064" y="371"/>
                </a:cubicBezTo>
                <a:close/>
                <a:moveTo>
                  <a:pt x="701" y="727"/>
                </a:moveTo>
                <a:cubicBezTo>
                  <a:pt x="541" y="918"/>
                  <a:pt x="463" y="1014"/>
                  <a:pt x="456" y="1018"/>
                </a:cubicBezTo>
                <a:cubicBezTo>
                  <a:pt x="456" y="1021"/>
                  <a:pt x="453" y="1025"/>
                  <a:pt x="453" y="1021"/>
                </a:cubicBezTo>
                <a:cubicBezTo>
                  <a:pt x="453" y="1021"/>
                  <a:pt x="453" y="1018"/>
                  <a:pt x="453" y="1014"/>
                </a:cubicBezTo>
                <a:cubicBezTo>
                  <a:pt x="507" y="812"/>
                  <a:pt x="507" y="812"/>
                  <a:pt x="507" y="812"/>
                </a:cubicBezTo>
                <a:cubicBezTo>
                  <a:pt x="510" y="805"/>
                  <a:pt x="507" y="801"/>
                  <a:pt x="497" y="801"/>
                </a:cubicBezTo>
                <a:cubicBezTo>
                  <a:pt x="381" y="801"/>
                  <a:pt x="381" y="801"/>
                  <a:pt x="381" y="801"/>
                </a:cubicBezTo>
                <a:cubicBezTo>
                  <a:pt x="374" y="801"/>
                  <a:pt x="371" y="797"/>
                  <a:pt x="374" y="794"/>
                </a:cubicBezTo>
                <a:cubicBezTo>
                  <a:pt x="534" y="606"/>
                  <a:pt x="616" y="511"/>
                  <a:pt x="619" y="507"/>
                </a:cubicBezTo>
                <a:cubicBezTo>
                  <a:pt x="623" y="503"/>
                  <a:pt x="623" y="503"/>
                  <a:pt x="626" y="503"/>
                </a:cubicBezTo>
                <a:lnTo>
                  <a:pt x="626" y="507"/>
                </a:lnTo>
                <a:cubicBezTo>
                  <a:pt x="575" y="709"/>
                  <a:pt x="575" y="709"/>
                  <a:pt x="575" y="709"/>
                </a:cubicBezTo>
                <a:cubicBezTo>
                  <a:pt x="568" y="712"/>
                  <a:pt x="571" y="717"/>
                  <a:pt x="579" y="717"/>
                </a:cubicBezTo>
                <a:cubicBezTo>
                  <a:pt x="694" y="717"/>
                  <a:pt x="694" y="717"/>
                  <a:pt x="694" y="717"/>
                </a:cubicBezTo>
                <a:cubicBezTo>
                  <a:pt x="704" y="717"/>
                  <a:pt x="708" y="720"/>
                  <a:pt x="701" y="727"/>
                </a:cubicBezTo>
                <a:close/>
              </a:path>
            </a:pathLst>
          </a:custGeom>
          <a:solidFill>
            <a:schemeClr val="bg1"/>
          </a:solidFill>
          <a:ln>
            <a:noFill/>
          </a:ln>
          <a:effectLst/>
          <a:extLst/>
        </p:spPr>
        <p:txBody>
          <a:bodyPr wrap="none" anchor="ctr"/>
          <a:lstStyle/>
          <a:p>
            <a:pPr>
              <a:defRPr/>
            </a:pPr>
            <a:endParaRPr lang="en-US"/>
          </a:p>
        </p:txBody>
      </p:sp>
      <p:sp>
        <p:nvSpPr>
          <p:cNvPr id="81" name="Freeform 16"/>
          <p:cNvSpPr>
            <a:spLocks noChangeArrowheads="1"/>
          </p:cNvSpPr>
          <p:nvPr/>
        </p:nvSpPr>
        <p:spPr bwMode="auto">
          <a:xfrm>
            <a:off x="8278314" y="4713837"/>
            <a:ext cx="2436525" cy="3825996"/>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a:extLst/>
        </p:spPr>
        <p:txBody>
          <a:bodyPr wrap="none" anchor="ctr"/>
          <a:lstStyle/>
          <a:p>
            <a:pPr>
              <a:defRPr/>
            </a:pPr>
            <a:endParaRPr lang="en-US"/>
          </a:p>
        </p:txBody>
      </p:sp>
      <p:sp>
        <p:nvSpPr>
          <p:cNvPr id="84" name="Title 20"/>
          <p:cNvSpPr txBox="1">
            <a:spLocks/>
          </p:cNvSpPr>
          <p:nvPr/>
        </p:nvSpPr>
        <p:spPr>
          <a:xfrm>
            <a:off x="1438393" y="10244652"/>
            <a:ext cx="21508875" cy="1969782"/>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fr-FR" sz="28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 rhoncus Aliquam tincidunt ante nec sem congue convallis. Pellentesque vel mauris quis nisl ornare rutrum in id risus. Proin vehicula ut</a:t>
            </a:r>
            <a:endParaRPr lang="en-US" sz="2800" dirty="0">
              <a:solidFill>
                <a:schemeClr val="tx2"/>
              </a:solidFill>
              <a:latin typeface="Raleway Light"/>
              <a:cs typeface="Raleway Light"/>
            </a:endParaRPr>
          </a:p>
        </p:txBody>
      </p:sp>
      <p:sp>
        <p:nvSpPr>
          <p:cNvPr id="6" name="Text Placeholder 5"/>
          <p:cNvSpPr>
            <a:spLocks noGrp="1"/>
          </p:cNvSpPr>
          <p:nvPr>
            <p:ph type="body" sz="quarter" idx="13"/>
          </p:nvPr>
        </p:nvSpPr>
        <p:spPr/>
        <p:txBody>
          <a:bodyPr/>
          <a:lstStyle/>
          <a:p>
            <a:r>
              <a:rPr lang="en-US" dirty="0" smtClean="0"/>
              <a:t>Comparative Diagram</a:t>
            </a:r>
            <a:endParaRPr lang="en-US" dirty="0"/>
          </a:p>
        </p:txBody>
      </p:sp>
      <p:sp>
        <p:nvSpPr>
          <p:cNvPr id="7" name="Text Placeholder 6"/>
          <p:cNvSpPr>
            <a:spLocks noGrp="1"/>
          </p:cNvSpPr>
          <p:nvPr>
            <p:ph type="body" sz="quarter" idx="14"/>
          </p:nvPr>
        </p:nvSpPr>
        <p:spPr/>
        <p:txBody>
          <a:bodyPr/>
          <a:lstStyle/>
          <a:p>
            <a:r>
              <a:rPr lang="en-US" dirty="0" smtClean="0"/>
              <a:t>Write your great subtitle here</a:t>
            </a:r>
            <a:endParaRPr lang="en-US" dirty="0"/>
          </a:p>
        </p:txBody>
      </p:sp>
      <p:sp>
        <p:nvSpPr>
          <p:cNvPr id="8" name="Slide Number Placeholder 7"/>
          <p:cNvSpPr>
            <a:spLocks noGrp="1"/>
          </p:cNvSpPr>
          <p:nvPr>
            <p:ph type="sldNum" sz="quarter" idx="12"/>
          </p:nvPr>
        </p:nvSpPr>
        <p:spPr>
          <a:xfrm>
            <a:off x="22569633" y="712115"/>
            <a:ext cx="1065341" cy="730251"/>
          </a:xfrm>
        </p:spPr>
        <p:txBody>
          <a:bodyPr/>
          <a:lstStyle/>
          <a:p>
            <a:fld id="{9DF686B8-C880-FF40-96DC-14FF2413C34E}" type="slidenum">
              <a:rPr lang="en-US" smtClean="0"/>
              <a:pPr/>
              <a:t>39</a:t>
            </a:fld>
            <a:endParaRPr lang="en-US" dirty="0"/>
          </a:p>
        </p:txBody>
      </p:sp>
    </p:spTree>
    <p:extLst>
      <p:ext uri="{BB962C8B-B14F-4D97-AF65-F5344CB8AC3E}">
        <p14:creationId xmlns:p14="http://schemas.microsoft.com/office/powerpoint/2010/main" val="820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p:cTn id="19" dur="500" fill="hold"/>
                                        <p:tgtEl>
                                          <p:spTgt spid="83"/>
                                        </p:tgtEl>
                                        <p:attrNameLst>
                                          <p:attrName>ppt_w</p:attrName>
                                        </p:attrNameLst>
                                      </p:cBhvr>
                                      <p:tavLst>
                                        <p:tav tm="0">
                                          <p:val>
                                            <p:fltVal val="0"/>
                                          </p:val>
                                        </p:tav>
                                        <p:tav tm="100000">
                                          <p:val>
                                            <p:strVal val="#ppt_w"/>
                                          </p:val>
                                        </p:tav>
                                      </p:tavLst>
                                    </p:anim>
                                    <p:anim calcmode="lin" valueType="num">
                                      <p:cBhvr>
                                        <p:cTn id="20" dur="500" fill="hold"/>
                                        <p:tgtEl>
                                          <p:spTgt spid="83"/>
                                        </p:tgtEl>
                                        <p:attrNameLst>
                                          <p:attrName>ppt_h</p:attrName>
                                        </p:attrNameLst>
                                      </p:cBhvr>
                                      <p:tavLst>
                                        <p:tav tm="0">
                                          <p:val>
                                            <p:fltVal val="0"/>
                                          </p:val>
                                        </p:tav>
                                        <p:tav tm="100000">
                                          <p:val>
                                            <p:strVal val="#ppt_h"/>
                                          </p:val>
                                        </p:tav>
                                      </p:tavLst>
                                    </p:anim>
                                    <p:animEffect transition="in" filter="fade">
                                      <p:cBhvr>
                                        <p:cTn id="21" dur="500"/>
                                        <p:tgtEl>
                                          <p:spTgt spid="8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animEffect transition="in" filter="fade">
                                      <p:cBhvr>
                                        <p:cTn id="27" dur="500"/>
                                        <p:tgtEl>
                                          <p:spTgt spid="55"/>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55" grpId="0" animBg="1"/>
      <p:bldP spid="81" grpId="0" animBg="1"/>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Meet the Team</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Who are behind the scenes</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Picture Placeholder 1"/>
          <p:cNvSpPr>
            <a:spLocks noGrp="1"/>
          </p:cNvSpPr>
          <p:nvPr>
            <p:ph type="pic" sz="quarter" idx="10"/>
          </p:nvPr>
        </p:nvSpPr>
        <p:spPr>
          <a:xfrm>
            <a:off x="-1" y="0"/>
            <a:ext cx="24387175" cy="8229600"/>
          </a:xfrm>
        </p:spPr>
      </p:sp>
    </p:spTree>
    <p:extLst>
      <p:ext uri="{BB962C8B-B14F-4D97-AF65-F5344CB8AC3E}">
        <p14:creationId xmlns:p14="http://schemas.microsoft.com/office/powerpoint/2010/main" val="168871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Important Facts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grpSp>
        <p:nvGrpSpPr>
          <p:cNvPr id="18" name="Group 17"/>
          <p:cNvGrpSpPr/>
          <p:nvPr/>
        </p:nvGrpSpPr>
        <p:grpSpPr>
          <a:xfrm>
            <a:off x="3910330" y="4608490"/>
            <a:ext cx="2579152" cy="5775672"/>
            <a:chOff x="2745043" y="1666209"/>
            <a:chExt cx="740512" cy="1658495"/>
          </a:xfrm>
        </p:grpSpPr>
        <p:sp>
          <p:nvSpPr>
            <p:cNvPr id="41" name="Freeform 1"/>
            <p:cNvSpPr>
              <a:spLocks noChangeArrowheads="1"/>
            </p:cNvSpPr>
            <p:nvPr/>
          </p:nvSpPr>
          <p:spPr bwMode="auto">
            <a:xfrm rot="16200000">
              <a:off x="2286052" y="2125201"/>
              <a:ext cx="1658494" cy="740511"/>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a:p>
          </p:txBody>
        </p:sp>
        <p:sp>
          <p:nvSpPr>
            <p:cNvPr id="42" name="Rectangle 41"/>
            <p:cNvSpPr/>
            <p:nvPr/>
          </p:nvSpPr>
          <p:spPr>
            <a:xfrm>
              <a:off x="2745043" y="1666209"/>
              <a:ext cx="740512" cy="635000"/>
            </a:xfrm>
            <a:prstGeom prst="rect">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6688700" y="4608490"/>
            <a:ext cx="2579152" cy="5775671"/>
            <a:chOff x="6688700" y="4608490"/>
            <a:chExt cx="2579152" cy="5775671"/>
          </a:xfrm>
        </p:grpSpPr>
        <p:sp>
          <p:nvSpPr>
            <p:cNvPr id="39" name="Freeform 1"/>
            <p:cNvSpPr>
              <a:spLocks noChangeArrowheads="1"/>
            </p:cNvSpPr>
            <p:nvPr/>
          </p:nvSpPr>
          <p:spPr bwMode="auto">
            <a:xfrm rot="16200000">
              <a:off x="5090442" y="6206752"/>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solidFill>
            <a:ln>
              <a:noFill/>
            </a:ln>
            <a:effectLst/>
          </p:spPr>
          <p:txBody>
            <a:bodyPr wrap="none" anchor="ctr"/>
            <a:lstStyle/>
            <a:p>
              <a:endParaRPr lang="en-US"/>
            </a:p>
          </p:txBody>
        </p:sp>
        <p:sp>
          <p:nvSpPr>
            <p:cNvPr id="40" name="Rectangle 39"/>
            <p:cNvSpPr/>
            <p:nvPr/>
          </p:nvSpPr>
          <p:spPr>
            <a:xfrm>
              <a:off x="6688700" y="4608490"/>
              <a:ext cx="2579152" cy="221137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9493657" y="4645301"/>
            <a:ext cx="2579152" cy="5775671"/>
            <a:chOff x="9493657" y="4645301"/>
            <a:chExt cx="2579152" cy="5775671"/>
          </a:xfrm>
        </p:grpSpPr>
        <p:sp>
          <p:nvSpPr>
            <p:cNvPr id="37" name="Freeform 1"/>
            <p:cNvSpPr>
              <a:spLocks noChangeArrowheads="1"/>
            </p:cNvSpPr>
            <p:nvPr/>
          </p:nvSpPr>
          <p:spPr bwMode="auto">
            <a:xfrm rot="16200000">
              <a:off x="7895399" y="6243563"/>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3"/>
            </a:solidFill>
            <a:ln>
              <a:noFill/>
            </a:ln>
            <a:effectLst/>
          </p:spPr>
          <p:txBody>
            <a:bodyPr wrap="none" anchor="ctr"/>
            <a:lstStyle/>
            <a:p>
              <a:endParaRPr lang="en-US"/>
            </a:p>
          </p:txBody>
        </p:sp>
        <p:sp>
          <p:nvSpPr>
            <p:cNvPr id="38" name="Rectangle 37"/>
            <p:cNvSpPr/>
            <p:nvPr/>
          </p:nvSpPr>
          <p:spPr>
            <a:xfrm>
              <a:off x="9493657" y="4645301"/>
              <a:ext cx="2579152" cy="2211373"/>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2272027" y="4645301"/>
            <a:ext cx="2579152" cy="5775671"/>
            <a:chOff x="12272027" y="4645301"/>
            <a:chExt cx="2579152" cy="5775671"/>
          </a:xfrm>
        </p:grpSpPr>
        <p:sp>
          <p:nvSpPr>
            <p:cNvPr id="35" name="Freeform 1"/>
            <p:cNvSpPr>
              <a:spLocks noChangeArrowheads="1"/>
            </p:cNvSpPr>
            <p:nvPr/>
          </p:nvSpPr>
          <p:spPr bwMode="auto">
            <a:xfrm rot="16200000">
              <a:off x="10673769" y="6243563"/>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4"/>
            </a:solidFill>
            <a:ln>
              <a:noFill/>
            </a:ln>
            <a:effectLst/>
          </p:spPr>
          <p:txBody>
            <a:bodyPr wrap="none" anchor="ctr"/>
            <a:lstStyle/>
            <a:p>
              <a:endParaRPr lang="en-US"/>
            </a:p>
          </p:txBody>
        </p:sp>
        <p:sp>
          <p:nvSpPr>
            <p:cNvPr id="36" name="Rectangle 35"/>
            <p:cNvSpPr/>
            <p:nvPr/>
          </p:nvSpPr>
          <p:spPr>
            <a:xfrm>
              <a:off x="12272027" y="4645301"/>
              <a:ext cx="2579152" cy="2211373"/>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076984" y="4608490"/>
            <a:ext cx="2579152" cy="5775671"/>
            <a:chOff x="15076984" y="4608490"/>
            <a:chExt cx="2579152" cy="5775671"/>
          </a:xfrm>
        </p:grpSpPr>
        <p:sp>
          <p:nvSpPr>
            <p:cNvPr id="33" name="Freeform 1"/>
            <p:cNvSpPr>
              <a:spLocks noChangeArrowheads="1"/>
            </p:cNvSpPr>
            <p:nvPr/>
          </p:nvSpPr>
          <p:spPr bwMode="auto">
            <a:xfrm rot="16200000">
              <a:off x="13478726" y="6206752"/>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5"/>
            </a:solidFill>
            <a:ln>
              <a:noFill/>
            </a:ln>
            <a:effectLst/>
          </p:spPr>
          <p:txBody>
            <a:bodyPr wrap="none" anchor="ctr"/>
            <a:lstStyle/>
            <a:p>
              <a:endParaRPr lang="en-US"/>
            </a:p>
          </p:txBody>
        </p:sp>
        <p:sp>
          <p:nvSpPr>
            <p:cNvPr id="34" name="Rectangle 33"/>
            <p:cNvSpPr/>
            <p:nvPr/>
          </p:nvSpPr>
          <p:spPr>
            <a:xfrm>
              <a:off x="15076984" y="4608490"/>
              <a:ext cx="2579152" cy="2211373"/>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7855354" y="4608490"/>
            <a:ext cx="2579152" cy="5775671"/>
            <a:chOff x="17855354" y="4608490"/>
            <a:chExt cx="2579152" cy="5775671"/>
          </a:xfrm>
        </p:grpSpPr>
        <p:sp>
          <p:nvSpPr>
            <p:cNvPr id="31" name="Freeform 1"/>
            <p:cNvSpPr>
              <a:spLocks noChangeArrowheads="1"/>
            </p:cNvSpPr>
            <p:nvPr/>
          </p:nvSpPr>
          <p:spPr bwMode="auto">
            <a:xfrm rot="16200000">
              <a:off x="16257096" y="6206752"/>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6"/>
            </a:solidFill>
            <a:ln>
              <a:noFill/>
            </a:ln>
            <a:effectLst/>
          </p:spPr>
          <p:txBody>
            <a:bodyPr wrap="none" anchor="ctr"/>
            <a:lstStyle/>
            <a:p>
              <a:endParaRPr lang="en-US"/>
            </a:p>
          </p:txBody>
        </p:sp>
        <p:sp>
          <p:nvSpPr>
            <p:cNvPr id="32" name="Rectangle 31"/>
            <p:cNvSpPr/>
            <p:nvPr/>
          </p:nvSpPr>
          <p:spPr>
            <a:xfrm>
              <a:off x="17855354" y="4608490"/>
              <a:ext cx="2579152" cy="2211373"/>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Title 20"/>
          <p:cNvSpPr txBox="1">
            <a:spLocks/>
          </p:cNvSpPr>
          <p:nvPr/>
        </p:nvSpPr>
        <p:spPr>
          <a:xfrm>
            <a:off x="3910330" y="4529506"/>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1</a:t>
            </a:r>
          </a:p>
        </p:txBody>
      </p:sp>
      <p:sp>
        <p:nvSpPr>
          <p:cNvPr id="30" name="Title 20"/>
          <p:cNvSpPr txBox="1">
            <a:spLocks/>
          </p:cNvSpPr>
          <p:nvPr/>
        </p:nvSpPr>
        <p:spPr>
          <a:xfrm>
            <a:off x="6688700" y="4581549"/>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2</a:t>
            </a:r>
          </a:p>
        </p:txBody>
      </p:sp>
      <p:sp>
        <p:nvSpPr>
          <p:cNvPr id="25" name="Title 20"/>
          <p:cNvSpPr txBox="1">
            <a:spLocks/>
          </p:cNvSpPr>
          <p:nvPr/>
        </p:nvSpPr>
        <p:spPr>
          <a:xfrm>
            <a:off x="9461399" y="4657738"/>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3</a:t>
            </a:r>
          </a:p>
        </p:txBody>
      </p:sp>
      <p:sp>
        <p:nvSpPr>
          <p:cNvPr id="26" name="Title 20"/>
          <p:cNvSpPr txBox="1">
            <a:spLocks/>
          </p:cNvSpPr>
          <p:nvPr/>
        </p:nvSpPr>
        <p:spPr>
          <a:xfrm>
            <a:off x="12304284" y="4709781"/>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4</a:t>
            </a:r>
          </a:p>
        </p:txBody>
      </p:sp>
      <p:sp>
        <p:nvSpPr>
          <p:cNvPr id="27" name="Title 20"/>
          <p:cNvSpPr txBox="1">
            <a:spLocks/>
          </p:cNvSpPr>
          <p:nvPr/>
        </p:nvSpPr>
        <p:spPr>
          <a:xfrm>
            <a:off x="15076984" y="4670202"/>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5</a:t>
            </a:r>
          </a:p>
        </p:txBody>
      </p:sp>
      <p:sp>
        <p:nvSpPr>
          <p:cNvPr id="28" name="Title 20"/>
          <p:cNvSpPr txBox="1">
            <a:spLocks/>
          </p:cNvSpPr>
          <p:nvPr/>
        </p:nvSpPr>
        <p:spPr>
          <a:xfrm>
            <a:off x="17887611" y="4722245"/>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6</a:t>
            </a:r>
          </a:p>
        </p:txBody>
      </p:sp>
      <p:sp>
        <p:nvSpPr>
          <p:cNvPr id="43" name="Title 20"/>
          <p:cNvSpPr txBox="1">
            <a:spLocks/>
          </p:cNvSpPr>
          <p:nvPr/>
        </p:nvSpPr>
        <p:spPr>
          <a:xfrm>
            <a:off x="1466618" y="2362200"/>
            <a:ext cx="21508875" cy="153889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fr-FR" sz="28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 rhoncus Aliquam tincidunt ante nec sem congue convallis. Pellentesque vel mauris quis nisl ornare </a:t>
            </a:r>
            <a:r>
              <a:rPr lang="fr-FR" sz="2800" dirty="0" smtClean="0">
                <a:solidFill>
                  <a:schemeClr val="tx2"/>
                </a:solidFill>
                <a:latin typeface="Raleway Light"/>
                <a:cs typeface="Raleway Light"/>
              </a:rPr>
              <a:t>rutrum</a:t>
            </a:r>
            <a:endParaRPr lang="en-US" sz="2800" dirty="0">
              <a:solidFill>
                <a:schemeClr val="tx2"/>
              </a:solidFill>
              <a:latin typeface="Raleway Light"/>
              <a:cs typeface="Raleway Light"/>
            </a:endParaRPr>
          </a:p>
        </p:txBody>
      </p:sp>
      <p:sp>
        <p:nvSpPr>
          <p:cNvPr id="44" name="Freeform 218"/>
          <p:cNvSpPr>
            <a:spLocks noChangeArrowheads="1"/>
          </p:cNvSpPr>
          <p:nvPr/>
        </p:nvSpPr>
        <p:spPr bwMode="auto">
          <a:xfrm>
            <a:off x="18720829" y="7254508"/>
            <a:ext cx="859477" cy="1502832"/>
          </a:xfrm>
          <a:custGeom>
            <a:avLst/>
            <a:gdLst>
              <a:gd name="T0" fmla="*/ 791 w 896"/>
              <a:gd name="T1" fmla="*/ 0 h 1564"/>
              <a:gd name="T2" fmla="*/ 104 w 896"/>
              <a:gd name="T3" fmla="*/ 0 h 1564"/>
              <a:gd name="T4" fmla="*/ 0 w 896"/>
              <a:gd name="T5" fmla="*/ 115 h 1564"/>
              <a:gd name="T6" fmla="*/ 0 w 896"/>
              <a:gd name="T7" fmla="*/ 1458 h 1564"/>
              <a:gd name="T8" fmla="*/ 104 w 896"/>
              <a:gd name="T9" fmla="*/ 1563 h 1564"/>
              <a:gd name="T10" fmla="*/ 791 w 896"/>
              <a:gd name="T11" fmla="*/ 1563 h 1564"/>
              <a:gd name="T12" fmla="*/ 895 w 896"/>
              <a:gd name="T13" fmla="*/ 1458 h 1564"/>
              <a:gd name="T14" fmla="*/ 895 w 896"/>
              <a:gd name="T15" fmla="*/ 115 h 1564"/>
              <a:gd name="T16" fmla="*/ 791 w 896"/>
              <a:gd name="T17" fmla="*/ 0 h 1564"/>
              <a:gd name="T18" fmla="*/ 333 w 896"/>
              <a:gd name="T19" fmla="*/ 84 h 1564"/>
              <a:gd name="T20" fmla="*/ 562 w 896"/>
              <a:gd name="T21" fmla="*/ 84 h 1564"/>
              <a:gd name="T22" fmla="*/ 572 w 896"/>
              <a:gd name="T23" fmla="*/ 94 h 1564"/>
              <a:gd name="T24" fmla="*/ 562 w 896"/>
              <a:gd name="T25" fmla="*/ 105 h 1564"/>
              <a:gd name="T26" fmla="*/ 333 w 896"/>
              <a:gd name="T27" fmla="*/ 105 h 1564"/>
              <a:gd name="T28" fmla="*/ 322 w 896"/>
              <a:gd name="T29" fmla="*/ 94 h 1564"/>
              <a:gd name="T30" fmla="*/ 333 w 896"/>
              <a:gd name="T31" fmla="*/ 84 h 1564"/>
              <a:gd name="T32" fmla="*/ 447 w 896"/>
              <a:gd name="T33" fmla="*/ 1511 h 1564"/>
              <a:gd name="T34" fmla="*/ 395 w 896"/>
              <a:gd name="T35" fmla="*/ 1458 h 1564"/>
              <a:gd name="T36" fmla="*/ 447 w 896"/>
              <a:gd name="T37" fmla="*/ 1406 h 1564"/>
              <a:gd name="T38" fmla="*/ 499 w 896"/>
              <a:gd name="T39" fmla="*/ 1458 h 1564"/>
              <a:gd name="T40" fmla="*/ 447 w 896"/>
              <a:gd name="T41" fmla="*/ 1511 h 1564"/>
              <a:gd name="T42" fmla="*/ 822 w 896"/>
              <a:gd name="T43" fmla="*/ 1365 h 1564"/>
              <a:gd name="T44" fmla="*/ 73 w 896"/>
              <a:gd name="T45" fmla="*/ 1365 h 1564"/>
              <a:gd name="T46" fmla="*/ 73 w 896"/>
              <a:gd name="T47" fmla="*/ 167 h 1564"/>
              <a:gd name="T48" fmla="*/ 822 w 896"/>
              <a:gd name="T49" fmla="*/ 167 h 1564"/>
              <a:gd name="T50" fmla="*/ 822 w 896"/>
              <a:gd name="T51" fmla="*/ 1365 h 1564"/>
              <a:gd name="T52" fmla="*/ 822 w 896"/>
              <a:gd name="T53" fmla="*/ 1365 h 1564"/>
              <a:gd name="T54" fmla="*/ 822 w 896"/>
              <a:gd name="T55" fmla="*/ 136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6" h="1564">
                <a:moveTo>
                  <a:pt x="791" y="0"/>
                </a:moveTo>
                <a:cubicBezTo>
                  <a:pt x="104" y="0"/>
                  <a:pt x="104" y="0"/>
                  <a:pt x="104" y="0"/>
                </a:cubicBezTo>
                <a:cubicBezTo>
                  <a:pt x="41" y="0"/>
                  <a:pt x="0" y="53"/>
                  <a:pt x="0" y="115"/>
                </a:cubicBezTo>
                <a:cubicBezTo>
                  <a:pt x="0" y="1458"/>
                  <a:pt x="0" y="1458"/>
                  <a:pt x="0" y="1458"/>
                </a:cubicBezTo>
                <a:cubicBezTo>
                  <a:pt x="0" y="1511"/>
                  <a:pt x="41" y="1563"/>
                  <a:pt x="104" y="1563"/>
                </a:cubicBezTo>
                <a:cubicBezTo>
                  <a:pt x="791" y="1563"/>
                  <a:pt x="791" y="1563"/>
                  <a:pt x="791" y="1563"/>
                </a:cubicBezTo>
                <a:cubicBezTo>
                  <a:pt x="853" y="1563"/>
                  <a:pt x="895" y="1511"/>
                  <a:pt x="895" y="1458"/>
                </a:cubicBezTo>
                <a:cubicBezTo>
                  <a:pt x="895" y="115"/>
                  <a:pt x="895" y="115"/>
                  <a:pt x="895" y="115"/>
                </a:cubicBezTo>
                <a:cubicBezTo>
                  <a:pt x="895" y="53"/>
                  <a:pt x="853" y="0"/>
                  <a:pt x="791" y="0"/>
                </a:cubicBezTo>
                <a:close/>
                <a:moveTo>
                  <a:pt x="333" y="84"/>
                </a:moveTo>
                <a:cubicBezTo>
                  <a:pt x="562" y="84"/>
                  <a:pt x="562" y="84"/>
                  <a:pt x="562" y="84"/>
                </a:cubicBezTo>
                <a:cubicBezTo>
                  <a:pt x="562" y="84"/>
                  <a:pt x="572" y="84"/>
                  <a:pt x="572" y="94"/>
                </a:cubicBezTo>
                <a:cubicBezTo>
                  <a:pt x="572" y="105"/>
                  <a:pt x="562" y="105"/>
                  <a:pt x="562" y="105"/>
                </a:cubicBezTo>
                <a:cubicBezTo>
                  <a:pt x="333" y="105"/>
                  <a:pt x="333" y="105"/>
                  <a:pt x="333" y="105"/>
                </a:cubicBezTo>
                <a:cubicBezTo>
                  <a:pt x="333" y="105"/>
                  <a:pt x="322" y="105"/>
                  <a:pt x="322" y="94"/>
                </a:cubicBezTo>
                <a:cubicBezTo>
                  <a:pt x="322" y="84"/>
                  <a:pt x="333" y="84"/>
                  <a:pt x="333" y="84"/>
                </a:cubicBezTo>
                <a:close/>
                <a:moveTo>
                  <a:pt x="447" y="1511"/>
                </a:moveTo>
                <a:cubicBezTo>
                  <a:pt x="416" y="1511"/>
                  <a:pt x="395" y="1490"/>
                  <a:pt x="395" y="1458"/>
                </a:cubicBezTo>
                <a:cubicBezTo>
                  <a:pt x="395" y="1427"/>
                  <a:pt x="416" y="1406"/>
                  <a:pt x="447" y="1406"/>
                </a:cubicBezTo>
                <a:cubicBezTo>
                  <a:pt x="478" y="1406"/>
                  <a:pt x="499" y="1427"/>
                  <a:pt x="499" y="1458"/>
                </a:cubicBezTo>
                <a:cubicBezTo>
                  <a:pt x="499" y="1490"/>
                  <a:pt x="478" y="1511"/>
                  <a:pt x="447" y="1511"/>
                </a:cubicBezTo>
                <a:close/>
                <a:moveTo>
                  <a:pt x="822" y="1365"/>
                </a:moveTo>
                <a:cubicBezTo>
                  <a:pt x="73" y="1365"/>
                  <a:pt x="73" y="1365"/>
                  <a:pt x="73" y="1365"/>
                </a:cubicBezTo>
                <a:cubicBezTo>
                  <a:pt x="73" y="167"/>
                  <a:pt x="73" y="167"/>
                  <a:pt x="73" y="167"/>
                </a:cubicBezTo>
                <a:cubicBezTo>
                  <a:pt x="822" y="167"/>
                  <a:pt x="822" y="167"/>
                  <a:pt x="822" y="167"/>
                </a:cubicBezTo>
                <a:lnTo>
                  <a:pt x="822" y="1365"/>
                </a:lnTo>
                <a:close/>
                <a:moveTo>
                  <a:pt x="822" y="1365"/>
                </a:moveTo>
                <a:lnTo>
                  <a:pt x="822" y="1365"/>
                </a:lnTo>
                <a:close/>
              </a:path>
            </a:pathLst>
          </a:custGeom>
          <a:solidFill>
            <a:schemeClr val="bg1"/>
          </a:solidFill>
          <a:ln>
            <a:noFill/>
          </a:ln>
          <a:effectLst/>
          <a:extLst/>
        </p:spPr>
        <p:txBody>
          <a:bodyPr wrap="none" lIns="243852" tIns="121926" rIns="243852" bIns="121926" anchor="ctr"/>
          <a:lstStyle/>
          <a:p>
            <a:pPr>
              <a:defRPr/>
            </a:pPr>
            <a:r>
              <a:rPr lang="en-US" dirty="0" smtClean="0"/>
              <a:t>					</a:t>
            </a:r>
            <a:endParaRPr lang="en-US" dirty="0"/>
          </a:p>
        </p:txBody>
      </p:sp>
      <p:grpSp>
        <p:nvGrpSpPr>
          <p:cNvPr id="45" name="Group 13"/>
          <p:cNvGrpSpPr>
            <a:grpSpLocks/>
          </p:cNvGrpSpPr>
          <p:nvPr/>
        </p:nvGrpSpPr>
        <p:grpSpPr bwMode="auto">
          <a:xfrm>
            <a:off x="12902769" y="7391054"/>
            <a:ext cx="1345671" cy="1161683"/>
            <a:chOff x="4679950" y="1301750"/>
            <a:chExt cx="290513" cy="250825"/>
          </a:xfrm>
          <a:solidFill>
            <a:schemeClr val="bg1"/>
          </a:solidFill>
        </p:grpSpPr>
        <p:sp>
          <p:nvSpPr>
            <p:cNvPr id="46" name="Freeform 114"/>
            <p:cNvSpPr>
              <a:spLocks noChangeArrowheads="1"/>
            </p:cNvSpPr>
            <p:nvPr/>
          </p:nvSpPr>
          <p:spPr bwMode="auto">
            <a:xfrm>
              <a:off x="4679950" y="1335088"/>
              <a:ext cx="252413" cy="217487"/>
            </a:xfrm>
            <a:custGeom>
              <a:avLst/>
              <a:gdLst>
                <a:gd name="T0" fmla="*/ 73 w 699"/>
                <a:gd name="T1" fmla="*/ 520 h 605"/>
                <a:gd name="T2" fmla="*/ 73 w 699"/>
                <a:gd name="T3" fmla="*/ 0 h 605"/>
                <a:gd name="T4" fmla="*/ 21 w 699"/>
                <a:gd name="T5" fmla="*/ 0 h 605"/>
                <a:gd name="T6" fmla="*/ 0 w 699"/>
                <a:gd name="T7" fmla="*/ 20 h 605"/>
                <a:gd name="T8" fmla="*/ 0 w 699"/>
                <a:gd name="T9" fmla="*/ 593 h 605"/>
                <a:gd name="T10" fmla="*/ 21 w 699"/>
                <a:gd name="T11" fmla="*/ 604 h 605"/>
                <a:gd name="T12" fmla="*/ 688 w 699"/>
                <a:gd name="T13" fmla="*/ 604 h 605"/>
                <a:gd name="T14" fmla="*/ 698 w 699"/>
                <a:gd name="T15" fmla="*/ 593 h 605"/>
                <a:gd name="T16" fmla="*/ 698 w 699"/>
                <a:gd name="T17" fmla="*/ 541 h 605"/>
                <a:gd name="T18" fmla="*/ 83 w 699"/>
                <a:gd name="T19" fmla="*/ 541 h 605"/>
                <a:gd name="T20" fmla="*/ 73 w 699"/>
                <a:gd name="T21" fmla="*/ 520 h 605"/>
                <a:gd name="T22" fmla="*/ 73 w 699"/>
                <a:gd name="T23" fmla="*/ 520 h 605"/>
                <a:gd name="T24" fmla="*/ 73 w 699"/>
                <a:gd name="T25" fmla="*/ 52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605">
                  <a:moveTo>
                    <a:pt x="73" y="520"/>
                  </a:moveTo>
                  <a:cubicBezTo>
                    <a:pt x="73" y="0"/>
                    <a:pt x="73" y="0"/>
                    <a:pt x="73" y="0"/>
                  </a:cubicBezTo>
                  <a:cubicBezTo>
                    <a:pt x="21" y="0"/>
                    <a:pt x="21" y="0"/>
                    <a:pt x="21" y="0"/>
                  </a:cubicBezTo>
                  <a:cubicBezTo>
                    <a:pt x="10" y="0"/>
                    <a:pt x="0" y="10"/>
                    <a:pt x="0" y="20"/>
                  </a:cubicBezTo>
                  <a:cubicBezTo>
                    <a:pt x="0" y="593"/>
                    <a:pt x="0" y="593"/>
                    <a:pt x="0" y="593"/>
                  </a:cubicBezTo>
                  <a:cubicBezTo>
                    <a:pt x="0" y="604"/>
                    <a:pt x="10" y="604"/>
                    <a:pt x="21" y="604"/>
                  </a:cubicBezTo>
                  <a:cubicBezTo>
                    <a:pt x="688" y="604"/>
                    <a:pt x="688" y="604"/>
                    <a:pt x="688" y="604"/>
                  </a:cubicBezTo>
                  <a:cubicBezTo>
                    <a:pt x="688" y="604"/>
                    <a:pt x="698" y="604"/>
                    <a:pt x="698" y="593"/>
                  </a:cubicBezTo>
                  <a:cubicBezTo>
                    <a:pt x="698" y="541"/>
                    <a:pt x="698" y="541"/>
                    <a:pt x="698" y="541"/>
                  </a:cubicBezTo>
                  <a:cubicBezTo>
                    <a:pt x="83" y="541"/>
                    <a:pt x="83" y="541"/>
                    <a:pt x="83" y="541"/>
                  </a:cubicBezTo>
                  <a:cubicBezTo>
                    <a:pt x="83" y="541"/>
                    <a:pt x="73" y="531"/>
                    <a:pt x="73" y="520"/>
                  </a:cubicBezTo>
                  <a:close/>
                  <a:moveTo>
                    <a:pt x="73" y="520"/>
                  </a:moveTo>
                  <a:lnTo>
                    <a:pt x="73"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6" name="Freeform 115"/>
            <p:cNvSpPr>
              <a:spLocks noChangeArrowheads="1"/>
            </p:cNvSpPr>
            <p:nvPr/>
          </p:nvSpPr>
          <p:spPr bwMode="auto">
            <a:xfrm>
              <a:off x="4718050" y="1301750"/>
              <a:ext cx="252413" cy="217488"/>
            </a:xfrm>
            <a:custGeom>
              <a:avLst/>
              <a:gdLst>
                <a:gd name="T0" fmla="*/ 677 w 699"/>
                <a:gd name="T1" fmla="*/ 0 h 605"/>
                <a:gd name="T2" fmla="*/ 11 w 699"/>
                <a:gd name="T3" fmla="*/ 0 h 605"/>
                <a:gd name="T4" fmla="*/ 0 w 699"/>
                <a:gd name="T5" fmla="*/ 10 h 605"/>
                <a:gd name="T6" fmla="*/ 0 w 699"/>
                <a:gd name="T7" fmla="*/ 583 h 605"/>
                <a:gd name="T8" fmla="*/ 11 w 699"/>
                <a:gd name="T9" fmla="*/ 604 h 605"/>
                <a:gd name="T10" fmla="*/ 677 w 699"/>
                <a:gd name="T11" fmla="*/ 604 h 605"/>
                <a:gd name="T12" fmla="*/ 698 w 699"/>
                <a:gd name="T13" fmla="*/ 583 h 605"/>
                <a:gd name="T14" fmla="*/ 698 w 699"/>
                <a:gd name="T15" fmla="*/ 10 h 605"/>
                <a:gd name="T16" fmla="*/ 677 w 699"/>
                <a:gd name="T17" fmla="*/ 0 h 605"/>
                <a:gd name="T18" fmla="*/ 188 w 699"/>
                <a:gd name="T19" fmla="*/ 52 h 605"/>
                <a:gd name="T20" fmla="*/ 261 w 699"/>
                <a:gd name="T21" fmla="*/ 125 h 605"/>
                <a:gd name="T22" fmla="*/ 188 w 699"/>
                <a:gd name="T23" fmla="*/ 198 h 605"/>
                <a:gd name="T24" fmla="*/ 115 w 699"/>
                <a:gd name="T25" fmla="*/ 125 h 605"/>
                <a:gd name="T26" fmla="*/ 188 w 699"/>
                <a:gd name="T27" fmla="*/ 52 h 605"/>
                <a:gd name="T28" fmla="*/ 646 w 699"/>
                <a:gd name="T29" fmla="*/ 427 h 605"/>
                <a:gd name="T30" fmla="*/ 52 w 699"/>
                <a:gd name="T31" fmla="*/ 427 h 605"/>
                <a:gd name="T32" fmla="*/ 167 w 699"/>
                <a:gd name="T33" fmla="*/ 292 h 605"/>
                <a:gd name="T34" fmla="*/ 240 w 699"/>
                <a:gd name="T35" fmla="*/ 333 h 605"/>
                <a:gd name="T36" fmla="*/ 313 w 699"/>
                <a:gd name="T37" fmla="*/ 198 h 605"/>
                <a:gd name="T38" fmla="*/ 406 w 699"/>
                <a:gd name="T39" fmla="*/ 260 h 605"/>
                <a:gd name="T40" fmla="*/ 490 w 699"/>
                <a:gd name="T41" fmla="*/ 94 h 605"/>
                <a:gd name="T42" fmla="*/ 646 w 699"/>
                <a:gd name="T43" fmla="*/ 417 h 605"/>
                <a:gd name="T44" fmla="*/ 646 w 699"/>
                <a:gd name="T45" fmla="*/ 427 h 605"/>
                <a:gd name="T46" fmla="*/ 646 w 699"/>
                <a:gd name="T47" fmla="*/ 427 h 605"/>
                <a:gd name="T48" fmla="*/ 646 w 699"/>
                <a:gd name="T49" fmla="*/ 427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9" h="605">
                  <a:moveTo>
                    <a:pt x="677" y="0"/>
                  </a:moveTo>
                  <a:cubicBezTo>
                    <a:pt x="11" y="0"/>
                    <a:pt x="11" y="0"/>
                    <a:pt x="11" y="0"/>
                  </a:cubicBezTo>
                  <a:cubicBezTo>
                    <a:pt x="11" y="0"/>
                    <a:pt x="0" y="0"/>
                    <a:pt x="0" y="10"/>
                  </a:cubicBezTo>
                  <a:cubicBezTo>
                    <a:pt x="0" y="583"/>
                    <a:pt x="0" y="583"/>
                    <a:pt x="0" y="583"/>
                  </a:cubicBezTo>
                  <a:cubicBezTo>
                    <a:pt x="0" y="594"/>
                    <a:pt x="11" y="604"/>
                    <a:pt x="11" y="604"/>
                  </a:cubicBezTo>
                  <a:cubicBezTo>
                    <a:pt x="677" y="604"/>
                    <a:pt x="677" y="604"/>
                    <a:pt x="677" y="604"/>
                  </a:cubicBezTo>
                  <a:cubicBezTo>
                    <a:pt x="688" y="604"/>
                    <a:pt x="698" y="594"/>
                    <a:pt x="698" y="583"/>
                  </a:cubicBezTo>
                  <a:cubicBezTo>
                    <a:pt x="698" y="10"/>
                    <a:pt x="698" y="10"/>
                    <a:pt x="698" y="10"/>
                  </a:cubicBezTo>
                  <a:cubicBezTo>
                    <a:pt x="698" y="0"/>
                    <a:pt x="688" y="0"/>
                    <a:pt x="677" y="0"/>
                  </a:cubicBezTo>
                  <a:close/>
                  <a:moveTo>
                    <a:pt x="188" y="52"/>
                  </a:moveTo>
                  <a:cubicBezTo>
                    <a:pt x="229" y="52"/>
                    <a:pt x="261" y="83"/>
                    <a:pt x="261" y="125"/>
                  </a:cubicBezTo>
                  <a:cubicBezTo>
                    <a:pt x="261" y="167"/>
                    <a:pt x="229" y="198"/>
                    <a:pt x="188" y="198"/>
                  </a:cubicBezTo>
                  <a:cubicBezTo>
                    <a:pt x="146" y="198"/>
                    <a:pt x="115" y="167"/>
                    <a:pt x="115" y="125"/>
                  </a:cubicBezTo>
                  <a:cubicBezTo>
                    <a:pt x="115" y="83"/>
                    <a:pt x="146" y="52"/>
                    <a:pt x="188" y="52"/>
                  </a:cubicBezTo>
                  <a:close/>
                  <a:moveTo>
                    <a:pt x="646" y="427"/>
                  </a:moveTo>
                  <a:cubicBezTo>
                    <a:pt x="52" y="427"/>
                    <a:pt x="52" y="427"/>
                    <a:pt x="52" y="427"/>
                  </a:cubicBezTo>
                  <a:cubicBezTo>
                    <a:pt x="167" y="292"/>
                    <a:pt x="167" y="292"/>
                    <a:pt x="167" y="292"/>
                  </a:cubicBezTo>
                  <a:cubicBezTo>
                    <a:pt x="240" y="333"/>
                    <a:pt x="240" y="333"/>
                    <a:pt x="240" y="333"/>
                  </a:cubicBezTo>
                  <a:cubicBezTo>
                    <a:pt x="313" y="198"/>
                    <a:pt x="313" y="198"/>
                    <a:pt x="313" y="198"/>
                  </a:cubicBezTo>
                  <a:cubicBezTo>
                    <a:pt x="406" y="260"/>
                    <a:pt x="406" y="260"/>
                    <a:pt x="406" y="260"/>
                  </a:cubicBezTo>
                  <a:cubicBezTo>
                    <a:pt x="490" y="94"/>
                    <a:pt x="490" y="94"/>
                    <a:pt x="490" y="94"/>
                  </a:cubicBezTo>
                  <a:cubicBezTo>
                    <a:pt x="646" y="417"/>
                    <a:pt x="646" y="417"/>
                    <a:pt x="646" y="417"/>
                  </a:cubicBezTo>
                  <a:lnTo>
                    <a:pt x="646" y="427"/>
                  </a:lnTo>
                  <a:close/>
                  <a:moveTo>
                    <a:pt x="646" y="427"/>
                  </a:moveTo>
                  <a:lnTo>
                    <a:pt x="646" y="4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57" name="Freeform 214"/>
          <p:cNvSpPr>
            <a:spLocks noChangeArrowheads="1"/>
          </p:cNvSpPr>
          <p:nvPr/>
        </p:nvSpPr>
        <p:spPr bwMode="auto">
          <a:xfrm>
            <a:off x="10017360" y="7390359"/>
            <a:ext cx="1498808" cy="1190597"/>
          </a:xfrm>
          <a:custGeom>
            <a:avLst/>
            <a:gdLst>
              <a:gd name="T0" fmla="*/ 562 w 1115"/>
              <a:gd name="T1" fmla="*/ 333 h 886"/>
              <a:gd name="T2" fmla="*/ 395 w 1115"/>
              <a:gd name="T3" fmla="*/ 500 h 886"/>
              <a:gd name="T4" fmla="*/ 562 w 1115"/>
              <a:gd name="T5" fmla="*/ 667 h 886"/>
              <a:gd name="T6" fmla="*/ 729 w 1115"/>
              <a:gd name="T7" fmla="*/ 500 h 886"/>
              <a:gd name="T8" fmla="*/ 562 w 1115"/>
              <a:gd name="T9" fmla="*/ 333 h 886"/>
              <a:gd name="T10" fmla="*/ 1000 w 1115"/>
              <a:gd name="T11" fmla="*/ 167 h 886"/>
              <a:gd name="T12" fmla="*/ 875 w 1115"/>
              <a:gd name="T13" fmla="*/ 167 h 886"/>
              <a:gd name="T14" fmla="*/ 822 w 1115"/>
              <a:gd name="T15" fmla="*/ 135 h 886"/>
              <a:gd name="T16" fmla="*/ 791 w 1115"/>
              <a:gd name="T17" fmla="*/ 31 h 886"/>
              <a:gd name="T18" fmla="*/ 750 w 1115"/>
              <a:gd name="T19" fmla="*/ 0 h 886"/>
              <a:gd name="T20" fmla="*/ 375 w 1115"/>
              <a:gd name="T21" fmla="*/ 0 h 886"/>
              <a:gd name="T22" fmla="*/ 322 w 1115"/>
              <a:gd name="T23" fmla="*/ 31 h 886"/>
              <a:gd name="T24" fmla="*/ 291 w 1115"/>
              <a:gd name="T25" fmla="*/ 135 h 886"/>
              <a:gd name="T26" fmla="*/ 250 w 1115"/>
              <a:gd name="T27" fmla="*/ 167 h 886"/>
              <a:gd name="T28" fmla="*/ 114 w 1115"/>
              <a:gd name="T29" fmla="*/ 167 h 886"/>
              <a:gd name="T30" fmla="*/ 0 w 1115"/>
              <a:gd name="T31" fmla="*/ 281 h 886"/>
              <a:gd name="T32" fmla="*/ 0 w 1115"/>
              <a:gd name="T33" fmla="*/ 781 h 886"/>
              <a:gd name="T34" fmla="*/ 114 w 1115"/>
              <a:gd name="T35" fmla="*/ 885 h 886"/>
              <a:gd name="T36" fmla="*/ 1000 w 1115"/>
              <a:gd name="T37" fmla="*/ 885 h 886"/>
              <a:gd name="T38" fmla="*/ 1114 w 1115"/>
              <a:gd name="T39" fmla="*/ 781 h 886"/>
              <a:gd name="T40" fmla="*/ 1114 w 1115"/>
              <a:gd name="T41" fmla="*/ 281 h 886"/>
              <a:gd name="T42" fmla="*/ 1000 w 1115"/>
              <a:gd name="T43" fmla="*/ 167 h 886"/>
              <a:gd name="T44" fmla="*/ 562 w 1115"/>
              <a:gd name="T45" fmla="*/ 781 h 886"/>
              <a:gd name="T46" fmla="*/ 281 w 1115"/>
              <a:gd name="T47" fmla="*/ 500 h 886"/>
              <a:gd name="T48" fmla="*/ 562 w 1115"/>
              <a:gd name="T49" fmla="*/ 219 h 886"/>
              <a:gd name="T50" fmla="*/ 833 w 1115"/>
              <a:gd name="T51" fmla="*/ 500 h 886"/>
              <a:gd name="T52" fmla="*/ 562 w 1115"/>
              <a:gd name="T53" fmla="*/ 781 h 886"/>
              <a:gd name="T54" fmla="*/ 968 w 1115"/>
              <a:gd name="T55" fmla="*/ 354 h 886"/>
              <a:gd name="T56" fmla="*/ 927 w 1115"/>
              <a:gd name="T57" fmla="*/ 312 h 886"/>
              <a:gd name="T58" fmla="*/ 968 w 1115"/>
              <a:gd name="T59" fmla="*/ 281 h 886"/>
              <a:gd name="T60" fmla="*/ 1000 w 1115"/>
              <a:gd name="T61" fmla="*/ 312 h 886"/>
              <a:gd name="T62" fmla="*/ 968 w 1115"/>
              <a:gd name="T63" fmla="*/ 354 h 886"/>
              <a:gd name="T64" fmla="*/ 968 w 1115"/>
              <a:gd name="T65" fmla="*/ 354 h 886"/>
              <a:gd name="T66" fmla="*/ 968 w 1115"/>
              <a:gd name="T67" fmla="*/ 3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5" h="886">
                <a:moveTo>
                  <a:pt x="562" y="333"/>
                </a:moveTo>
                <a:cubicBezTo>
                  <a:pt x="468" y="333"/>
                  <a:pt x="395" y="406"/>
                  <a:pt x="395" y="500"/>
                </a:cubicBezTo>
                <a:cubicBezTo>
                  <a:pt x="395" y="594"/>
                  <a:pt x="468" y="667"/>
                  <a:pt x="562" y="667"/>
                </a:cubicBezTo>
                <a:cubicBezTo>
                  <a:pt x="645" y="667"/>
                  <a:pt x="729" y="594"/>
                  <a:pt x="729" y="500"/>
                </a:cubicBezTo>
                <a:cubicBezTo>
                  <a:pt x="729" y="406"/>
                  <a:pt x="645" y="333"/>
                  <a:pt x="562" y="333"/>
                </a:cubicBezTo>
                <a:close/>
                <a:moveTo>
                  <a:pt x="1000" y="167"/>
                </a:moveTo>
                <a:cubicBezTo>
                  <a:pt x="875" y="167"/>
                  <a:pt x="875" y="167"/>
                  <a:pt x="875" y="167"/>
                </a:cubicBezTo>
                <a:cubicBezTo>
                  <a:pt x="854" y="167"/>
                  <a:pt x="833" y="156"/>
                  <a:pt x="822" y="135"/>
                </a:cubicBezTo>
                <a:cubicBezTo>
                  <a:pt x="791" y="31"/>
                  <a:pt x="791" y="31"/>
                  <a:pt x="791" y="31"/>
                </a:cubicBezTo>
                <a:cubicBezTo>
                  <a:pt x="781" y="10"/>
                  <a:pt x="770" y="0"/>
                  <a:pt x="750" y="0"/>
                </a:cubicBezTo>
                <a:cubicBezTo>
                  <a:pt x="375" y="0"/>
                  <a:pt x="375" y="0"/>
                  <a:pt x="375" y="0"/>
                </a:cubicBezTo>
                <a:cubicBezTo>
                  <a:pt x="354" y="0"/>
                  <a:pt x="333" y="10"/>
                  <a:pt x="322" y="31"/>
                </a:cubicBezTo>
                <a:cubicBezTo>
                  <a:pt x="291" y="135"/>
                  <a:pt x="291" y="135"/>
                  <a:pt x="291" y="135"/>
                </a:cubicBezTo>
                <a:cubicBezTo>
                  <a:pt x="281" y="156"/>
                  <a:pt x="270" y="167"/>
                  <a:pt x="250" y="167"/>
                </a:cubicBezTo>
                <a:cubicBezTo>
                  <a:pt x="114" y="167"/>
                  <a:pt x="114" y="167"/>
                  <a:pt x="114" y="167"/>
                </a:cubicBezTo>
                <a:cubicBezTo>
                  <a:pt x="52" y="167"/>
                  <a:pt x="0" y="219"/>
                  <a:pt x="0" y="281"/>
                </a:cubicBezTo>
                <a:cubicBezTo>
                  <a:pt x="0" y="781"/>
                  <a:pt x="0" y="781"/>
                  <a:pt x="0" y="781"/>
                </a:cubicBezTo>
                <a:cubicBezTo>
                  <a:pt x="0" y="844"/>
                  <a:pt x="52" y="885"/>
                  <a:pt x="114" y="885"/>
                </a:cubicBezTo>
                <a:cubicBezTo>
                  <a:pt x="1000" y="885"/>
                  <a:pt x="1000" y="885"/>
                  <a:pt x="1000" y="885"/>
                </a:cubicBezTo>
                <a:cubicBezTo>
                  <a:pt x="1062" y="885"/>
                  <a:pt x="1114" y="844"/>
                  <a:pt x="1114" y="781"/>
                </a:cubicBezTo>
                <a:cubicBezTo>
                  <a:pt x="1114" y="281"/>
                  <a:pt x="1114" y="281"/>
                  <a:pt x="1114" y="281"/>
                </a:cubicBezTo>
                <a:cubicBezTo>
                  <a:pt x="1114" y="219"/>
                  <a:pt x="1062" y="167"/>
                  <a:pt x="1000" y="167"/>
                </a:cubicBezTo>
                <a:close/>
                <a:moveTo>
                  <a:pt x="562" y="781"/>
                </a:moveTo>
                <a:cubicBezTo>
                  <a:pt x="406" y="781"/>
                  <a:pt x="281" y="656"/>
                  <a:pt x="281" y="500"/>
                </a:cubicBezTo>
                <a:cubicBezTo>
                  <a:pt x="281" y="344"/>
                  <a:pt x="406" y="219"/>
                  <a:pt x="562" y="219"/>
                </a:cubicBezTo>
                <a:cubicBezTo>
                  <a:pt x="708" y="219"/>
                  <a:pt x="833" y="344"/>
                  <a:pt x="833" y="500"/>
                </a:cubicBezTo>
                <a:cubicBezTo>
                  <a:pt x="833" y="656"/>
                  <a:pt x="708" y="781"/>
                  <a:pt x="562" y="781"/>
                </a:cubicBezTo>
                <a:close/>
                <a:moveTo>
                  <a:pt x="968" y="354"/>
                </a:moveTo>
                <a:cubicBezTo>
                  <a:pt x="947" y="354"/>
                  <a:pt x="927" y="333"/>
                  <a:pt x="927" y="312"/>
                </a:cubicBezTo>
                <a:cubicBezTo>
                  <a:pt x="927" y="292"/>
                  <a:pt x="947" y="281"/>
                  <a:pt x="968" y="281"/>
                </a:cubicBezTo>
                <a:cubicBezTo>
                  <a:pt x="989" y="281"/>
                  <a:pt x="1000" y="292"/>
                  <a:pt x="1000" y="312"/>
                </a:cubicBezTo>
                <a:cubicBezTo>
                  <a:pt x="1000" y="333"/>
                  <a:pt x="989" y="354"/>
                  <a:pt x="968" y="354"/>
                </a:cubicBezTo>
                <a:close/>
                <a:moveTo>
                  <a:pt x="968" y="354"/>
                </a:moveTo>
                <a:lnTo>
                  <a:pt x="968" y="354"/>
                </a:lnTo>
                <a:close/>
              </a:path>
            </a:pathLst>
          </a:custGeom>
          <a:solidFill>
            <a:schemeClr val="bg1"/>
          </a:solidFill>
          <a:ln>
            <a:noFill/>
          </a:ln>
          <a:effectLst/>
          <a:extLst/>
        </p:spPr>
        <p:txBody>
          <a:bodyPr wrap="none" lIns="243852" tIns="121926" rIns="243852" bIns="121926" anchor="ctr"/>
          <a:lstStyle/>
          <a:p>
            <a:pPr>
              <a:defRPr/>
            </a:pPr>
            <a:endParaRPr lang="en-US"/>
          </a:p>
        </p:txBody>
      </p:sp>
      <p:grpSp>
        <p:nvGrpSpPr>
          <p:cNvPr id="58" name="Group 322"/>
          <p:cNvGrpSpPr>
            <a:grpSpLocks/>
          </p:cNvGrpSpPr>
          <p:nvPr/>
        </p:nvGrpSpPr>
        <p:grpSpPr bwMode="auto">
          <a:xfrm>
            <a:off x="15604356" y="7406911"/>
            <a:ext cx="1493514" cy="1198032"/>
            <a:chOff x="5640388" y="2998788"/>
            <a:chExt cx="280987" cy="225425"/>
          </a:xfrm>
          <a:solidFill>
            <a:schemeClr val="bg1"/>
          </a:solidFill>
        </p:grpSpPr>
        <p:sp>
          <p:nvSpPr>
            <p:cNvPr id="59" name="Freeform 242"/>
            <p:cNvSpPr>
              <a:spLocks noChangeArrowheads="1"/>
            </p:cNvSpPr>
            <p:nvPr/>
          </p:nvSpPr>
          <p:spPr bwMode="auto">
            <a:xfrm>
              <a:off x="5749925" y="3160713"/>
              <a:ext cx="68263" cy="63500"/>
            </a:xfrm>
            <a:custGeom>
              <a:avLst/>
              <a:gdLst>
                <a:gd name="T0" fmla="*/ 188 w 189"/>
                <a:gd name="T1" fmla="*/ 84 h 178"/>
                <a:gd name="T2" fmla="*/ 94 w 189"/>
                <a:gd name="T3" fmla="*/ 177 h 178"/>
                <a:gd name="T4" fmla="*/ 0 w 189"/>
                <a:gd name="T5" fmla="*/ 84 h 178"/>
                <a:gd name="T6" fmla="*/ 94 w 189"/>
                <a:gd name="T7" fmla="*/ 0 h 178"/>
                <a:gd name="T8" fmla="*/ 188 w 189"/>
                <a:gd name="T9" fmla="*/ 84 h 178"/>
                <a:gd name="T10" fmla="*/ 188 w 189"/>
                <a:gd name="T11" fmla="*/ 84 h 178"/>
                <a:gd name="T12" fmla="*/ 188 w 189"/>
                <a:gd name="T13" fmla="*/ 84 h 178"/>
              </a:gdLst>
              <a:ahLst/>
              <a:cxnLst>
                <a:cxn ang="0">
                  <a:pos x="T0" y="T1"/>
                </a:cxn>
                <a:cxn ang="0">
                  <a:pos x="T2" y="T3"/>
                </a:cxn>
                <a:cxn ang="0">
                  <a:pos x="T4" y="T5"/>
                </a:cxn>
                <a:cxn ang="0">
                  <a:pos x="T6" y="T7"/>
                </a:cxn>
                <a:cxn ang="0">
                  <a:pos x="T8" y="T9"/>
                </a:cxn>
                <a:cxn ang="0">
                  <a:pos x="T10" y="T11"/>
                </a:cxn>
                <a:cxn ang="0">
                  <a:pos x="T12" y="T13"/>
                </a:cxn>
              </a:cxnLst>
              <a:rect l="0" t="0" r="r" b="b"/>
              <a:pathLst>
                <a:path w="189" h="178">
                  <a:moveTo>
                    <a:pt x="188" y="84"/>
                  </a:moveTo>
                  <a:cubicBezTo>
                    <a:pt x="188" y="136"/>
                    <a:pt x="146" y="177"/>
                    <a:pt x="94" y="177"/>
                  </a:cubicBezTo>
                  <a:cubicBezTo>
                    <a:pt x="42" y="177"/>
                    <a:pt x="0" y="136"/>
                    <a:pt x="0" y="84"/>
                  </a:cubicBezTo>
                  <a:cubicBezTo>
                    <a:pt x="0" y="31"/>
                    <a:pt x="42" y="0"/>
                    <a:pt x="94" y="0"/>
                  </a:cubicBezTo>
                  <a:cubicBezTo>
                    <a:pt x="146" y="0"/>
                    <a:pt x="188" y="31"/>
                    <a:pt x="188" y="84"/>
                  </a:cubicBezTo>
                  <a:close/>
                  <a:moveTo>
                    <a:pt x="188" y="84"/>
                  </a:moveTo>
                  <a:lnTo>
                    <a:pt x="188" y="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0" name="Freeform 243"/>
            <p:cNvSpPr>
              <a:spLocks noChangeArrowheads="1"/>
            </p:cNvSpPr>
            <p:nvPr/>
          </p:nvSpPr>
          <p:spPr bwMode="auto">
            <a:xfrm>
              <a:off x="5692775" y="3070225"/>
              <a:ext cx="180975" cy="90488"/>
            </a:xfrm>
            <a:custGeom>
              <a:avLst/>
              <a:gdLst>
                <a:gd name="T0" fmla="*/ 469 w 501"/>
                <a:gd name="T1" fmla="*/ 114 h 250"/>
                <a:gd name="T2" fmla="*/ 458 w 501"/>
                <a:gd name="T3" fmla="*/ 114 h 250"/>
                <a:gd name="T4" fmla="*/ 52 w 501"/>
                <a:gd name="T5" fmla="*/ 114 h 250"/>
                <a:gd name="T6" fmla="*/ 31 w 501"/>
                <a:gd name="T7" fmla="*/ 135 h 250"/>
                <a:gd name="T8" fmla="*/ 21 w 501"/>
                <a:gd name="T9" fmla="*/ 145 h 250"/>
                <a:gd name="T10" fmla="*/ 21 w 501"/>
                <a:gd name="T11" fmla="*/ 229 h 250"/>
                <a:gd name="T12" fmla="*/ 94 w 501"/>
                <a:gd name="T13" fmla="*/ 229 h 250"/>
                <a:gd name="T14" fmla="*/ 125 w 501"/>
                <a:gd name="T15" fmla="*/ 197 h 250"/>
                <a:gd name="T16" fmla="*/ 385 w 501"/>
                <a:gd name="T17" fmla="*/ 197 h 250"/>
                <a:gd name="T18" fmla="*/ 406 w 501"/>
                <a:gd name="T19" fmla="*/ 218 h 250"/>
                <a:gd name="T20" fmla="*/ 489 w 501"/>
                <a:gd name="T21" fmla="*/ 218 h 250"/>
                <a:gd name="T22" fmla="*/ 500 w 501"/>
                <a:gd name="T23" fmla="*/ 177 h 250"/>
                <a:gd name="T24" fmla="*/ 489 w 501"/>
                <a:gd name="T25" fmla="*/ 145 h 250"/>
                <a:gd name="T26" fmla="*/ 469 w 501"/>
                <a:gd name="T27" fmla="*/ 114 h 250"/>
                <a:gd name="T28" fmla="*/ 469 w 501"/>
                <a:gd name="T29" fmla="*/ 114 h 250"/>
                <a:gd name="T30" fmla="*/ 469 w 501"/>
                <a:gd name="T31" fmla="*/ 11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1" h="250">
                  <a:moveTo>
                    <a:pt x="469" y="114"/>
                  </a:moveTo>
                  <a:cubicBezTo>
                    <a:pt x="458" y="114"/>
                    <a:pt x="458" y="114"/>
                    <a:pt x="458" y="114"/>
                  </a:cubicBezTo>
                  <a:cubicBezTo>
                    <a:pt x="333" y="0"/>
                    <a:pt x="156" y="10"/>
                    <a:pt x="52" y="114"/>
                  </a:cubicBezTo>
                  <a:cubicBezTo>
                    <a:pt x="31" y="135"/>
                    <a:pt x="31" y="135"/>
                    <a:pt x="31" y="135"/>
                  </a:cubicBezTo>
                  <a:cubicBezTo>
                    <a:pt x="21" y="145"/>
                    <a:pt x="21" y="145"/>
                    <a:pt x="21" y="145"/>
                  </a:cubicBezTo>
                  <a:cubicBezTo>
                    <a:pt x="0" y="177"/>
                    <a:pt x="0" y="208"/>
                    <a:pt x="21" y="229"/>
                  </a:cubicBezTo>
                  <a:cubicBezTo>
                    <a:pt x="42" y="249"/>
                    <a:pt x="73" y="249"/>
                    <a:pt x="94" y="229"/>
                  </a:cubicBezTo>
                  <a:cubicBezTo>
                    <a:pt x="125" y="197"/>
                    <a:pt x="125" y="197"/>
                    <a:pt x="125" y="197"/>
                  </a:cubicBezTo>
                  <a:cubicBezTo>
                    <a:pt x="198" y="125"/>
                    <a:pt x="312" y="125"/>
                    <a:pt x="385" y="197"/>
                  </a:cubicBezTo>
                  <a:cubicBezTo>
                    <a:pt x="406" y="218"/>
                    <a:pt x="406" y="218"/>
                    <a:pt x="406" y="218"/>
                  </a:cubicBezTo>
                  <a:cubicBezTo>
                    <a:pt x="427" y="239"/>
                    <a:pt x="469" y="239"/>
                    <a:pt x="489" y="218"/>
                  </a:cubicBezTo>
                  <a:cubicBezTo>
                    <a:pt x="500" y="208"/>
                    <a:pt x="500" y="197"/>
                    <a:pt x="500" y="177"/>
                  </a:cubicBezTo>
                  <a:cubicBezTo>
                    <a:pt x="500" y="166"/>
                    <a:pt x="500" y="156"/>
                    <a:pt x="489" y="145"/>
                  </a:cubicBezTo>
                  <a:lnTo>
                    <a:pt x="469" y="114"/>
                  </a:lnTo>
                  <a:close/>
                  <a:moveTo>
                    <a:pt x="469" y="114"/>
                  </a:moveTo>
                  <a:lnTo>
                    <a:pt x="469" y="11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244"/>
            <p:cNvSpPr>
              <a:spLocks noChangeArrowheads="1"/>
            </p:cNvSpPr>
            <p:nvPr/>
          </p:nvSpPr>
          <p:spPr bwMode="auto">
            <a:xfrm>
              <a:off x="5640388" y="2998788"/>
              <a:ext cx="280987" cy="112712"/>
            </a:xfrm>
            <a:custGeom>
              <a:avLst/>
              <a:gdLst>
                <a:gd name="T0" fmla="*/ 760 w 782"/>
                <a:gd name="T1" fmla="*/ 208 h 313"/>
                <a:gd name="T2" fmla="*/ 750 w 782"/>
                <a:gd name="T3" fmla="*/ 187 h 313"/>
                <a:gd name="T4" fmla="*/ 740 w 782"/>
                <a:gd name="T5" fmla="*/ 187 h 313"/>
                <a:gd name="T6" fmla="*/ 729 w 782"/>
                <a:gd name="T7" fmla="*/ 177 h 313"/>
                <a:gd name="T8" fmla="*/ 719 w 782"/>
                <a:gd name="T9" fmla="*/ 166 h 313"/>
                <a:gd name="T10" fmla="*/ 63 w 782"/>
                <a:gd name="T11" fmla="*/ 177 h 313"/>
                <a:gd name="T12" fmla="*/ 52 w 782"/>
                <a:gd name="T13" fmla="*/ 187 h 313"/>
                <a:gd name="T14" fmla="*/ 21 w 782"/>
                <a:gd name="T15" fmla="*/ 218 h 313"/>
                <a:gd name="T16" fmla="*/ 21 w 782"/>
                <a:gd name="T17" fmla="*/ 291 h 313"/>
                <a:gd name="T18" fmla="*/ 94 w 782"/>
                <a:gd name="T19" fmla="*/ 291 h 313"/>
                <a:gd name="T20" fmla="*/ 125 w 782"/>
                <a:gd name="T21" fmla="*/ 260 h 313"/>
                <a:gd name="T22" fmla="*/ 136 w 782"/>
                <a:gd name="T23" fmla="*/ 250 h 313"/>
                <a:gd name="T24" fmla="*/ 667 w 782"/>
                <a:gd name="T25" fmla="*/ 250 h 313"/>
                <a:gd name="T26" fmla="*/ 688 w 782"/>
                <a:gd name="T27" fmla="*/ 281 h 313"/>
                <a:gd name="T28" fmla="*/ 760 w 782"/>
                <a:gd name="T29" fmla="*/ 281 h 313"/>
                <a:gd name="T30" fmla="*/ 760 w 782"/>
                <a:gd name="T31" fmla="*/ 208 h 313"/>
                <a:gd name="T32" fmla="*/ 760 w 782"/>
                <a:gd name="T33" fmla="*/ 208 h 313"/>
                <a:gd name="T34" fmla="*/ 760 w 782"/>
                <a:gd name="T35" fmla="*/ 2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2" h="313">
                  <a:moveTo>
                    <a:pt x="760" y="208"/>
                  </a:moveTo>
                  <a:cubicBezTo>
                    <a:pt x="750" y="187"/>
                    <a:pt x="750" y="187"/>
                    <a:pt x="750" y="187"/>
                  </a:cubicBezTo>
                  <a:lnTo>
                    <a:pt x="740" y="187"/>
                  </a:lnTo>
                  <a:cubicBezTo>
                    <a:pt x="729" y="177"/>
                    <a:pt x="729" y="177"/>
                    <a:pt x="729" y="177"/>
                  </a:cubicBezTo>
                  <a:cubicBezTo>
                    <a:pt x="729" y="166"/>
                    <a:pt x="729" y="166"/>
                    <a:pt x="719" y="166"/>
                  </a:cubicBezTo>
                  <a:cubicBezTo>
                    <a:pt x="531" y="0"/>
                    <a:pt x="240" y="0"/>
                    <a:pt x="63" y="177"/>
                  </a:cubicBezTo>
                  <a:lnTo>
                    <a:pt x="52" y="187"/>
                  </a:lnTo>
                  <a:cubicBezTo>
                    <a:pt x="21" y="218"/>
                    <a:pt x="21" y="218"/>
                    <a:pt x="21" y="218"/>
                  </a:cubicBezTo>
                  <a:cubicBezTo>
                    <a:pt x="0" y="239"/>
                    <a:pt x="0" y="270"/>
                    <a:pt x="21" y="291"/>
                  </a:cubicBezTo>
                  <a:cubicBezTo>
                    <a:pt x="42" y="312"/>
                    <a:pt x="73" y="312"/>
                    <a:pt x="94" y="291"/>
                  </a:cubicBezTo>
                  <a:cubicBezTo>
                    <a:pt x="125" y="260"/>
                    <a:pt x="125" y="260"/>
                    <a:pt x="125" y="260"/>
                  </a:cubicBezTo>
                  <a:cubicBezTo>
                    <a:pt x="125" y="260"/>
                    <a:pt x="125" y="250"/>
                    <a:pt x="136" y="250"/>
                  </a:cubicBezTo>
                  <a:cubicBezTo>
                    <a:pt x="282" y="114"/>
                    <a:pt x="510" y="114"/>
                    <a:pt x="667" y="250"/>
                  </a:cubicBezTo>
                  <a:cubicBezTo>
                    <a:pt x="688" y="281"/>
                    <a:pt x="688" y="281"/>
                    <a:pt x="688" y="281"/>
                  </a:cubicBezTo>
                  <a:cubicBezTo>
                    <a:pt x="708" y="302"/>
                    <a:pt x="740" y="302"/>
                    <a:pt x="760" y="281"/>
                  </a:cubicBezTo>
                  <a:cubicBezTo>
                    <a:pt x="781" y="260"/>
                    <a:pt x="781" y="229"/>
                    <a:pt x="760" y="208"/>
                  </a:cubicBezTo>
                  <a:close/>
                  <a:moveTo>
                    <a:pt x="760" y="208"/>
                  </a:moveTo>
                  <a:lnTo>
                    <a:pt x="760" y="20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62" name="Freeform 299"/>
          <p:cNvSpPr>
            <a:spLocks noChangeArrowheads="1"/>
          </p:cNvSpPr>
          <p:nvPr/>
        </p:nvSpPr>
        <p:spPr bwMode="auto">
          <a:xfrm>
            <a:off x="7165148" y="7072478"/>
            <a:ext cx="1600408" cy="1532467"/>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a:extLst/>
        </p:spPr>
        <p:txBody>
          <a:bodyPr wrap="none" lIns="243852" tIns="121926" rIns="243852" bIns="121926" anchor="ctr"/>
          <a:lstStyle/>
          <a:p>
            <a:pPr>
              <a:defRPr/>
            </a:pPr>
            <a:endParaRPr lang="en-US"/>
          </a:p>
        </p:txBody>
      </p:sp>
      <p:grpSp>
        <p:nvGrpSpPr>
          <p:cNvPr id="63" name="Group 62"/>
          <p:cNvGrpSpPr/>
          <p:nvPr/>
        </p:nvGrpSpPr>
        <p:grpSpPr>
          <a:xfrm>
            <a:off x="4480231" y="7305134"/>
            <a:ext cx="1318150" cy="1565101"/>
            <a:chOff x="1393825" y="2339975"/>
            <a:chExt cx="330200" cy="392113"/>
          </a:xfrm>
          <a:solidFill>
            <a:schemeClr val="bg1"/>
          </a:solidFill>
        </p:grpSpPr>
        <p:sp>
          <p:nvSpPr>
            <p:cNvPr id="64" name="Freeform 201"/>
            <p:cNvSpPr>
              <a:spLocks noChangeArrowheads="1"/>
            </p:cNvSpPr>
            <p:nvPr/>
          </p:nvSpPr>
          <p:spPr bwMode="auto">
            <a:xfrm>
              <a:off x="1393825" y="2339975"/>
              <a:ext cx="330200" cy="374650"/>
            </a:xfrm>
            <a:custGeom>
              <a:avLst/>
              <a:gdLst>
                <a:gd name="T0" fmla="*/ 718 w 917"/>
                <a:gd name="T1" fmla="*/ 583 h 1042"/>
                <a:gd name="T2" fmla="*/ 853 w 917"/>
                <a:gd name="T3" fmla="*/ 354 h 1042"/>
                <a:gd name="T4" fmla="*/ 885 w 917"/>
                <a:gd name="T5" fmla="*/ 270 h 1042"/>
                <a:gd name="T6" fmla="*/ 895 w 917"/>
                <a:gd name="T7" fmla="*/ 229 h 1042"/>
                <a:gd name="T8" fmla="*/ 895 w 917"/>
                <a:gd name="T9" fmla="*/ 208 h 1042"/>
                <a:gd name="T10" fmla="*/ 906 w 917"/>
                <a:gd name="T11" fmla="*/ 93 h 1042"/>
                <a:gd name="T12" fmla="*/ 906 w 917"/>
                <a:gd name="T13" fmla="*/ 41 h 1042"/>
                <a:gd name="T14" fmla="*/ 906 w 917"/>
                <a:gd name="T15" fmla="*/ 20 h 1042"/>
                <a:gd name="T16" fmla="*/ 906 w 917"/>
                <a:gd name="T17" fmla="*/ 10 h 1042"/>
                <a:gd name="T18" fmla="*/ 895 w 917"/>
                <a:gd name="T19" fmla="*/ 0 h 1042"/>
                <a:gd name="T20" fmla="*/ 885 w 917"/>
                <a:gd name="T21" fmla="*/ 0 h 1042"/>
                <a:gd name="T22" fmla="*/ 864 w 917"/>
                <a:gd name="T23" fmla="*/ 10 h 1042"/>
                <a:gd name="T24" fmla="*/ 812 w 917"/>
                <a:gd name="T25" fmla="*/ 20 h 1042"/>
                <a:gd name="T26" fmla="*/ 635 w 917"/>
                <a:gd name="T27" fmla="*/ 104 h 1042"/>
                <a:gd name="T28" fmla="*/ 395 w 917"/>
                <a:gd name="T29" fmla="*/ 333 h 1042"/>
                <a:gd name="T30" fmla="*/ 333 w 917"/>
                <a:gd name="T31" fmla="*/ 375 h 1042"/>
                <a:gd name="T32" fmla="*/ 10 w 917"/>
                <a:gd name="T33" fmla="*/ 583 h 1042"/>
                <a:gd name="T34" fmla="*/ 41 w 917"/>
                <a:gd name="T35" fmla="*/ 625 h 1042"/>
                <a:gd name="T36" fmla="*/ 531 w 917"/>
                <a:gd name="T37" fmla="*/ 999 h 1042"/>
                <a:gd name="T38" fmla="*/ 562 w 917"/>
                <a:gd name="T39" fmla="*/ 1020 h 1042"/>
                <a:gd name="T40" fmla="*/ 698 w 917"/>
                <a:gd name="T41" fmla="*/ 656 h 1042"/>
                <a:gd name="T42" fmla="*/ 718 w 917"/>
                <a:gd name="T43" fmla="*/ 583 h 1042"/>
                <a:gd name="T44" fmla="*/ 666 w 917"/>
                <a:gd name="T45" fmla="*/ 458 h 1042"/>
                <a:gd name="T46" fmla="*/ 562 w 917"/>
                <a:gd name="T47" fmla="*/ 468 h 1042"/>
                <a:gd name="T48" fmla="*/ 520 w 917"/>
                <a:gd name="T49" fmla="*/ 354 h 1042"/>
                <a:gd name="T50" fmla="*/ 531 w 917"/>
                <a:gd name="T51" fmla="*/ 333 h 1042"/>
                <a:gd name="T52" fmla="*/ 645 w 917"/>
                <a:gd name="T53" fmla="*/ 323 h 1042"/>
                <a:gd name="T54" fmla="*/ 677 w 917"/>
                <a:gd name="T55" fmla="*/ 437 h 1042"/>
                <a:gd name="T56" fmla="*/ 666 w 917"/>
                <a:gd name="T57" fmla="*/ 458 h 1042"/>
                <a:gd name="T58" fmla="*/ 666 w 917"/>
                <a:gd name="T59" fmla="*/ 458 h 1042"/>
                <a:gd name="T60" fmla="*/ 666 w 917"/>
                <a:gd name="T61" fmla="*/ 4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7" h="1042">
                  <a:moveTo>
                    <a:pt x="718" y="583"/>
                  </a:moveTo>
                  <a:cubicBezTo>
                    <a:pt x="781" y="500"/>
                    <a:pt x="823" y="427"/>
                    <a:pt x="853" y="354"/>
                  </a:cubicBezTo>
                  <a:cubicBezTo>
                    <a:pt x="864" y="333"/>
                    <a:pt x="874" y="302"/>
                    <a:pt x="885" y="270"/>
                  </a:cubicBezTo>
                  <a:cubicBezTo>
                    <a:pt x="885" y="260"/>
                    <a:pt x="885" y="250"/>
                    <a:pt x="895" y="229"/>
                  </a:cubicBezTo>
                  <a:cubicBezTo>
                    <a:pt x="895" y="218"/>
                    <a:pt x="895" y="218"/>
                    <a:pt x="895" y="208"/>
                  </a:cubicBezTo>
                  <a:cubicBezTo>
                    <a:pt x="906" y="166"/>
                    <a:pt x="906" y="125"/>
                    <a:pt x="906" y="93"/>
                  </a:cubicBezTo>
                  <a:cubicBezTo>
                    <a:pt x="906" y="73"/>
                    <a:pt x="906" y="52"/>
                    <a:pt x="906" y="41"/>
                  </a:cubicBezTo>
                  <a:cubicBezTo>
                    <a:pt x="906" y="31"/>
                    <a:pt x="916" y="31"/>
                    <a:pt x="906" y="20"/>
                  </a:cubicBezTo>
                  <a:lnTo>
                    <a:pt x="906" y="10"/>
                  </a:lnTo>
                  <a:cubicBezTo>
                    <a:pt x="916" y="0"/>
                    <a:pt x="906" y="0"/>
                    <a:pt x="895" y="0"/>
                  </a:cubicBezTo>
                  <a:lnTo>
                    <a:pt x="885" y="0"/>
                  </a:lnTo>
                  <a:cubicBezTo>
                    <a:pt x="874" y="0"/>
                    <a:pt x="874" y="10"/>
                    <a:pt x="864" y="10"/>
                  </a:cubicBezTo>
                  <a:cubicBezTo>
                    <a:pt x="864" y="20"/>
                    <a:pt x="843" y="20"/>
                    <a:pt x="812" y="20"/>
                  </a:cubicBezTo>
                  <a:cubicBezTo>
                    <a:pt x="770" y="31"/>
                    <a:pt x="708" y="52"/>
                    <a:pt x="635" y="104"/>
                  </a:cubicBezTo>
                  <a:cubicBezTo>
                    <a:pt x="510" y="177"/>
                    <a:pt x="437" y="281"/>
                    <a:pt x="395" y="333"/>
                  </a:cubicBezTo>
                  <a:cubicBezTo>
                    <a:pt x="385" y="354"/>
                    <a:pt x="354" y="375"/>
                    <a:pt x="333" y="375"/>
                  </a:cubicBezTo>
                  <a:cubicBezTo>
                    <a:pt x="125" y="364"/>
                    <a:pt x="41" y="510"/>
                    <a:pt x="10" y="583"/>
                  </a:cubicBezTo>
                  <a:cubicBezTo>
                    <a:pt x="0" y="604"/>
                    <a:pt x="10" y="625"/>
                    <a:pt x="41" y="625"/>
                  </a:cubicBezTo>
                  <a:cubicBezTo>
                    <a:pt x="489" y="614"/>
                    <a:pt x="531" y="885"/>
                    <a:pt x="531" y="999"/>
                  </a:cubicBezTo>
                  <a:cubicBezTo>
                    <a:pt x="520" y="1031"/>
                    <a:pt x="541" y="1041"/>
                    <a:pt x="562" y="1020"/>
                  </a:cubicBezTo>
                  <a:cubicBezTo>
                    <a:pt x="729" y="926"/>
                    <a:pt x="718" y="739"/>
                    <a:pt x="698" y="656"/>
                  </a:cubicBezTo>
                  <a:cubicBezTo>
                    <a:pt x="698" y="635"/>
                    <a:pt x="708" y="593"/>
                    <a:pt x="718" y="583"/>
                  </a:cubicBezTo>
                  <a:close/>
                  <a:moveTo>
                    <a:pt x="666" y="458"/>
                  </a:moveTo>
                  <a:cubicBezTo>
                    <a:pt x="645" y="489"/>
                    <a:pt x="593" y="489"/>
                    <a:pt x="562" y="468"/>
                  </a:cubicBezTo>
                  <a:cubicBezTo>
                    <a:pt x="510" y="448"/>
                    <a:pt x="500" y="395"/>
                    <a:pt x="520" y="354"/>
                  </a:cubicBezTo>
                  <a:cubicBezTo>
                    <a:pt x="531" y="343"/>
                    <a:pt x="531" y="343"/>
                    <a:pt x="531" y="333"/>
                  </a:cubicBezTo>
                  <a:cubicBezTo>
                    <a:pt x="562" y="302"/>
                    <a:pt x="604" y="302"/>
                    <a:pt x="645" y="323"/>
                  </a:cubicBezTo>
                  <a:cubicBezTo>
                    <a:pt x="687" y="343"/>
                    <a:pt x="708" y="395"/>
                    <a:pt x="677" y="437"/>
                  </a:cubicBezTo>
                  <a:cubicBezTo>
                    <a:pt x="677" y="448"/>
                    <a:pt x="677" y="448"/>
                    <a:pt x="666" y="458"/>
                  </a:cubicBezTo>
                  <a:close/>
                  <a:moveTo>
                    <a:pt x="666" y="458"/>
                  </a:moveTo>
                  <a:lnTo>
                    <a:pt x="666" y="4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202"/>
            <p:cNvSpPr>
              <a:spLocks noChangeArrowheads="1"/>
            </p:cNvSpPr>
            <p:nvPr/>
          </p:nvSpPr>
          <p:spPr bwMode="auto">
            <a:xfrm>
              <a:off x="1479550" y="2643188"/>
              <a:ext cx="71438" cy="82550"/>
            </a:xfrm>
            <a:custGeom>
              <a:avLst/>
              <a:gdLst>
                <a:gd name="T0" fmla="*/ 42 w 199"/>
                <a:gd name="T1" fmla="*/ 219 h 230"/>
                <a:gd name="T2" fmla="*/ 188 w 199"/>
                <a:gd name="T3" fmla="*/ 31 h 230"/>
                <a:gd name="T4" fmla="*/ 156 w 199"/>
                <a:gd name="T5" fmla="*/ 10 h 230"/>
                <a:gd name="T6" fmla="*/ 11 w 199"/>
                <a:gd name="T7" fmla="*/ 198 h 230"/>
                <a:gd name="T8" fmla="*/ 42 w 199"/>
                <a:gd name="T9" fmla="*/ 219 h 230"/>
                <a:gd name="T10" fmla="*/ 42 w 199"/>
                <a:gd name="T11" fmla="*/ 219 h 230"/>
                <a:gd name="T12" fmla="*/ 42 w 199"/>
                <a:gd name="T13" fmla="*/ 219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42" y="219"/>
                  </a:moveTo>
                  <a:cubicBezTo>
                    <a:pt x="115" y="177"/>
                    <a:pt x="167" y="83"/>
                    <a:pt x="188" y="31"/>
                  </a:cubicBezTo>
                  <a:cubicBezTo>
                    <a:pt x="198" y="10"/>
                    <a:pt x="177" y="0"/>
                    <a:pt x="156" y="10"/>
                  </a:cubicBezTo>
                  <a:cubicBezTo>
                    <a:pt x="73" y="63"/>
                    <a:pt x="31" y="146"/>
                    <a:pt x="11" y="198"/>
                  </a:cubicBezTo>
                  <a:cubicBezTo>
                    <a:pt x="0" y="219"/>
                    <a:pt x="21" y="229"/>
                    <a:pt x="42" y="219"/>
                  </a:cubicBezTo>
                  <a:close/>
                  <a:moveTo>
                    <a:pt x="42" y="219"/>
                  </a:moveTo>
                  <a:lnTo>
                    <a:pt x="42" y="2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6" name="Freeform 203"/>
            <p:cNvSpPr>
              <a:spLocks noChangeArrowheads="1"/>
            </p:cNvSpPr>
            <p:nvPr/>
          </p:nvSpPr>
          <p:spPr bwMode="auto">
            <a:xfrm>
              <a:off x="1422400" y="2616200"/>
              <a:ext cx="93663" cy="115888"/>
            </a:xfrm>
            <a:custGeom>
              <a:avLst/>
              <a:gdLst>
                <a:gd name="T0" fmla="*/ 31 w 261"/>
                <a:gd name="T1" fmla="*/ 313 h 324"/>
                <a:gd name="T2" fmla="*/ 250 w 261"/>
                <a:gd name="T3" fmla="*/ 31 h 324"/>
                <a:gd name="T4" fmla="*/ 219 w 261"/>
                <a:gd name="T5" fmla="*/ 11 h 324"/>
                <a:gd name="T6" fmla="*/ 10 w 261"/>
                <a:gd name="T7" fmla="*/ 292 h 324"/>
                <a:gd name="T8" fmla="*/ 31 w 261"/>
                <a:gd name="T9" fmla="*/ 313 h 324"/>
                <a:gd name="T10" fmla="*/ 31 w 261"/>
                <a:gd name="T11" fmla="*/ 313 h 324"/>
                <a:gd name="T12" fmla="*/ 31 w 261"/>
                <a:gd name="T13" fmla="*/ 313 h 324"/>
              </a:gdLst>
              <a:ahLst/>
              <a:cxnLst>
                <a:cxn ang="0">
                  <a:pos x="T0" y="T1"/>
                </a:cxn>
                <a:cxn ang="0">
                  <a:pos x="T2" y="T3"/>
                </a:cxn>
                <a:cxn ang="0">
                  <a:pos x="T4" y="T5"/>
                </a:cxn>
                <a:cxn ang="0">
                  <a:pos x="T6" y="T7"/>
                </a:cxn>
                <a:cxn ang="0">
                  <a:pos x="T8" y="T9"/>
                </a:cxn>
                <a:cxn ang="0">
                  <a:pos x="T10" y="T11"/>
                </a:cxn>
                <a:cxn ang="0">
                  <a:pos x="T12" y="T13"/>
                </a:cxn>
              </a:cxnLst>
              <a:rect l="0" t="0" r="r" b="b"/>
              <a:pathLst>
                <a:path w="261" h="324">
                  <a:moveTo>
                    <a:pt x="31" y="313"/>
                  </a:moveTo>
                  <a:cubicBezTo>
                    <a:pt x="156" y="240"/>
                    <a:pt x="219" y="104"/>
                    <a:pt x="250" y="31"/>
                  </a:cubicBezTo>
                  <a:cubicBezTo>
                    <a:pt x="260" y="11"/>
                    <a:pt x="240" y="0"/>
                    <a:pt x="219" y="11"/>
                  </a:cubicBezTo>
                  <a:cubicBezTo>
                    <a:pt x="94" y="83"/>
                    <a:pt x="31" y="219"/>
                    <a:pt x="10" y="292"/>
                  </a:cubicBezTo>
                  <a:cubicBezTo>
                    <a:pt x="0" y="313"/>
                    <a:pt x="10" y="323"/>
                    <a:pt x="31" y="313"/>
                  </a:cubicBezTo>
                  <a:close/>
                  <a:moveTo>
                    <a:pt x="31" y="313"/>
                  </a:moveTo>
                  <a:lnTo>
                    <a:pt x="31" y="31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7" name="Freeform 204"/>
            <p:cNvSpPr>
              <a:spLocks noChangeArrowheads="1"/>
            </p:cNvSpPr>
            <p:nvPr/>
          </p:nvSpPr>
          <p:spPr bwMode="auto">
            <a:xfrm>
              <a:off x="1411288" y="2587625"/>
              <a:ext cx="71437" cy="85725"/>
            </a:xfrm>
            <a:custGeom>
              <a:avLst/>
              <a:gdLst>
                <a:gd name="T0" fmla="*/ 41 w 199"/>
                <a:gd name="T1" fmla="*/ 229 h 240"/>
                <a:gd name="T2" fmla="*/ 187 w 199"/>
                <a:gd name="T3" fmla="*/ 42 h 240"/>
                <a:gd name="T4" fmla="*/ 156 w 199"/>
                <a:gd name="T5" fmla="*/ 21 h 240"/>
                <a:gd name="T6" fmla="*/ 10 w 199"/>
                <a:gd name="T7" fmla="*/ 208 h 240"/>
                <a:gd name="T8" fmla="*/ 41 w 199"/>
                <a:gd name="T9" fmla="*/ 229 h 240"/>
                <a:gd name="T10" fmla="*/ 41 w 199"/>
                <a:gd name="T11" fmla="*/ 229 h 240"/>
                <a:gd name="T12" fmla="*/ 41 w 199"/>
                <a:gd name="T13" fmla="*/ 229 h 240"/>
              </a:gdLst>
              <a:ahLst/>
              <a:cxnLst>
                <a:cxn ang="0">
                  <a:pos x="T0" y="T1"/>
                </a:cxn>
                <a:cxn ang="0">
                  <a:pos x="T2" y="T3"/>
                </a:cxn>
                <a:cxn ang="0">
                  <a:pos x="T4" y="T5"/>
                </a:cxn>
                <a:cxn ang="0">
                  <a:pos x="T6" y="T7"/>
                </a:cxn>
                <a:cxn ang="0">
                  <a:pos x="T8" y="T9"/>
                </a:cxn>
                <a:cxn ang="0">
                  <a:pos x="T10" y="T11"/>
                </a:cxn>
                <a:cxn ang="0">
                  <a:pos x="T12" y="T13"/>
                </a:cxn>
              </a:cxnLst>
              <a:rect l="0" t="0" r="r" b="b"/>
              <a:pathLst>
                <a:path w="199" h="240">
                  <a:moveTo>
                    <a:pt x="41" y="229"/>
                  </a:moveTo>
                  <a:cubicBezTo>
                    <a:pt x="114" y="177"/>
                    <a:pt x="166" y="94"/>
                    <a:pt x="187" y="42"/>
                  </a:cubicBezTo>
                  <a:cubicBezTo>
                    <a:pt x="198" y="21"/>
                    <a:pt x="177" y="0"/>
                    <a:pt x="156" y="21"/>
                  </a:cubicBezTo>
                  <a:cubicBezTo>
                    <a:pt x="73" y="73"/>
                    <a:pt x="31" y="156"/>
                    <a:pt x="10" y="208"/>
                  </a:cubicBezTo>
                  <a:cubicBezTo>
                    <a:pt x="0" y="229"/>
                    <a:pt x="10" y="239"/>
                    <a:pt x="41" y="229"/>
                  </a:cubicBezTo>
                  <a:close/>
                  <a:moveTo>
                    <a:pt x="41" y="229"/>
                  </a:moveTo>
                  <a:lnTo>
                    <a:pt x="41" y="22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68" name="Title 20"/>
          <p:cNvSpPr txBox="1">
            <a:spLocks/>
          </p:cNvSpPr>
          <p:nvPr/>
        </p:nvSpPr>
        <p:spPr>
          <a:xfrm>
            <a:off x="3367566" y="10698278"/>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err="1">
                <a:solidFill>
                  <a:schemeClr val="tx2"/>
                </a:solidFill>
                <a:latin typeface="Raleway Light"/>
                <a:cs typeface="Raleway Light"/>
              </a:rPr>
              <a:t>Launch</a:t>
            </a:r>
            <a:endParaRPr lang="fr-FR" sz="3200" dirty="0">
              <a:solidFill>
                <a:schemeClr val="tx2"/>
              </a:solidFill>
              <a:latin typeface="Raleway Light"/>
              <a:cs typeface="Raleway Light"/>
            </a:endParaRP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69" name="Title 20"/>
          <p:cNvSpPr txBox="1">
            <a:spLocks/>
          </p:cNvSpPr>
          <p:nvPr/>
        </p:nvSpPr>
        <p:spPr>
          <a:xfrm>
            <a:off x="6279207" y="10742713"/>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a:solidFill>
                  <a:schemeClr val="tx2"/>
                </a:solidFill>
                <a:latin typeface="Raleway Light"/>
                <a:cs typeface="Raleway Light"/>
              </a:rPr>
              <a:t>Control</a:t>
            </a: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0" name="Title 20"/>
          <p:cNvSpPr txBox="1">
            <a:spLocks/>
          </p:cNvSpPr>
          <p:nvPr/>
        </p:nvSpPr>
        <p:spPr>
          <a:xfrm>
            <a:off x="9063116" y="10748150"/>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err="1">
                <a:solidFill>
                  <a:schemeClr val="tx2"/>
                </a:solidFill>
                <a:latin typeface="Raleway Light"/>
                <a:cs typeface="Raleway Light"/>
              </a:rPr>
              <a:t>Photography</a:t>
            </a:r>
            <a:endParaRPr lang="fr-FR" sz="3200" dirty="0">
              <a:solidFill>
                <a:schemeClr val="tx2"/>
              </a:solidFill>
              <a:latin typeface="Raleway Light"/>
              <a:cs typeface="Raleway Light"/>
            </a:endParaRP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1" name="Title 20"/>
          <p:cNvSpPr txBox="1">
            <a:spLocks/>
          </p:cNvSpPr>
          <p:nvPr/>
        </p:nvSpPr>
        <p:spPr>
          <a:xfrm>
            <a:off x="11861944" y="10698278"/>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err="1">
                <a:solidFill>
                  <a:schemeClr val="tx2"/>
                </a:solidFill>
                <a:latin typeface="Raleway Light"/>
                <a:cs typeface="Raleway Light"/>
              </a:rPr>
              <a:t>Pictures</a:t>
            </a:r>
            <a:endParaRPr lang="fr-FR" sz="3200" dirty="0">
              <a:solidFill>
                <a:schemeClr val="tx2"/>
              </a:solidFill>
              <a:latin typeface="Raleway Light"/>
              <a:cs typeface="Raleway Light"/>
            </a:endParaRP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2" name="Title 20"/>
          <p:cNvSpPr txBox="1">
            <a:spLocks/>
          </p:cNvSpPr>
          <p:nvPr/>
        </p:nvSpPr>
        <p:spPr>
          <a:xfrm>
            <a:off x="14773585" y="10744561"/>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a:solidFill>
                  <a:schemeClr val="tx2"/>
                </a:solidFill>
                <a:latin typeface="Raleway Light"/>
                <a:cs typeface="Raleway Light"/>
              </a:rPr>
              <a:t>Sharing</a:t>
            </a: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3" name="Title 20"/>
          <p:cNvSpPr txBox="1">
            <a:spLocks/>
          </p:cNvSpPr>
          <p:nvPr/>
        </p:nvSpPr>
        <p:spPr>
          <a:xfrm>
            <a:off x="17557494" y="10742713"/>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a:solidFill>
                  <a:schemeClr val="tx2"/>
                </a:solidFill>
                <a:latin typeface="Raleway Light"/>
                <a:cs typeface="Raleway Light"/>
              </a:rPr>
              <a:t>Mobile</a:t>
            </a: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9" name="Slide Number Placeholder 8"/>
          <p:cNvSpPr>
            <a:spLocks noGrp="1"/>
          </p:cNvSpPr>
          <p:nvPr>
            <p:ph type="sldNum" sz="quarter" idx="12"/>
          </p:nvPr>
        </p:nvSpPr>
        <p:spPr>
          <a:xfrm>
            <a:off x="22569633" y="712115"/>
            <a:ext cx="1065341" cy="730251"/>
          </a:xfrm>
        </p:spPr>
        <p:txBody>
          <a:bodyPr/>
          <a:lstStyle/>
          <a:p>
            <a:fld id="{9DF686B8-C880-FF40-96DC-14FF2413C34E}" type="slidenum">
              <a:rPr lang="en-US" smtClean="0"/>
              <a:pPr/>
              <a:t>40</a:t>
            </a:fld>
            <a:endParaRPr lang="en-US" dirty="0"/>
          </a:p>
        </p:txBody>
      </p:sp>
    </p:spTree>
    <p:extLst>
      <p:ext uri="{BB962C8B-B14F-4D97-AF65-F5344CB8AC3E}">
        <p14:creationId xmlns:p14="http://schemas.microsoft.com/office/powerpoint/2010/main" val="67143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p:cTn id="23" dur="500" fill="hold"/>
                                        <p:tgtEl>
                                          <p:spTgt spid="63"/>
                                        </p:tgtEl>
                                        <p:attrNameLst>
                                          <p:attrName>ppt_w</p:attrName>
                                        </p:attrNameLst>
                                      </p:cBhvr>
                                      <p:tavLst>
                                        <p:tav tm="0">
                                          <p:val>
                                            <p:fltVal val="0"/>
                                          </p:val>
                                        </p:tav>
                                        <p:tav tm="100000">
                                          <p:val>
                                            <p:strVal val="#ppt_w"/>
                                          </p:val>
                                        </p:tav>
                                      </p:tavLst>
                                    </p:anim>
                                    <p:anim calcmode="lin" valueType="num">
                                      <p:cBhvr>
                                        <p:cTn id="24" dur="500" fill="hold"/>
                                        <p:tgtEl>
                                          <p:spTgt spid="63"/>
                                        </p:tgtEl>
                                        <p:attrNameLst>
                                          <p:attrName>ppt_h</p:attrName>
                                        </p:attrNameLst>
                                      </p:cBhvr>
                                      <p:tavLst>
                                        <p:tav tm="0">
                                          <p:val>
                                            <p:fltVal val="0"/>
                                          </p:val>
                                        </p:tav>
                                        <p:tav tm="100000">
                                          <p:val>
                                            <p:strVal val="#ppt_h"/>
                                          </p:val>
                                        </p:tav>
                                      </p:tavLst>
                                    </p:anim>
                                    <p:animEffect transition="in" filter="fade">
                                      <p:cBhvr>
                                        <p:cTn id="25" dur="500"/>
                                        <p:tgtEl>
                                          <p:spTgt spid="63"/>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p:cTn id="45" dur="500" fill="hold"/>
                                        <p:tgtEl>
                                          <p:spTgt spid="62"/>
                                        </p:tgtEl>
                                        <p:attrNameLst>
                                          <p:attrName>ppt_w</p:attrName>
                                        </p:attrNameLst>
                                      </p:cBhvr>
                                      <p:tavLst>
                                        <p:tav tm="0">
                                          <p:val>
                                            <p:fltVal val="0"/>
                                          </p:val>
                                        </p:tav>
                                        <p:tav tm="100000">
                                          <p:val>
                                            <p:strVal val="#ppt_w"/>
                                          </p:val>
                                        </p:tav>
                                      </p:tavLst>
                                    </p:anim>
                                    <p:anim calcmode="lin" valueType="num">
                                      <p:cBhvr>
                                        <p:cTn id="46" dur="500" fill="hold"/>
                                        <p:tgtEl>
                                          <p:spTgt spid="62"/>
                                        </p:tgtEl>
                                        <p:attrNameLst>
                                          <p:attrName>ppt_h</p:attrName>
                                        </p:attrNameLst>
                                      </p:cBhvr>
                                      <p:tavLst>
                                        <p:tav tm="0">
                                          <p:val>
                                            <p:fltVal val="0"/>
                                          </p:val>
                                        </p:tav>
                                        <p:tav tm="100000">
                                          <p:val>
                                            <p:strVal val="#ppt_h"/>
                                          </p:val>
                                        </p:tav>
                                      </p:tavLst>
                                    </p:anim>
                                    <p:animEffect transition="in" filter="fade">
                                      <p:cBhvr>
                                        <p:cTn id="47" dur="500"/>
                                        <p:tgtEl>
                                          <p:spTgt spid="62"/>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fltVal val="0"/>
                                          </p:val>
                                        </p:tav>
                                        <p:tav tm="100000">
                                          <p:val>
                                            <p:strVal val="#ppt_h"/>
                                          </p:val>
                                        </p:tav>
                                      </p:tavLst>
                                    </p:anim>
                                    <p:animEffect transition="in" filter="fade">
                                      <p:cBhvr>
                                        <p:cTn id="63" dur="500"/>
                                        <p:tgtEl>
                                          <p:spTgt spid="25"/>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p:cTn id="67" dur="500" fill="hold"/>
                                        <p:tgtEl>
                                          <p:spTgt spid="57"/>
                                        </p:tgtEl>
                                        <p:attrNameLst>
                                          <p:attrName>ppt_w</p:attrName>
                                        </p:attrNameLst>
                                      </p:cBhvr>
                                      <p:tavLst>
                                        <p:tav tm="0">
                                          <p:val>
                                            <p:fltVal val="0"/>
                                          </p:val>
                                        </p:tav>
                                        <p:tav tm="100000">
                                          <p:val>
                                            <p:strVal val="#ppt_w"/>
                                          </p:val>
                                        </p:tav>
                                      </p:tavLst>
                                    </p:anim>
                                    <p:anim calcmode="lin" valueType="num">
                                      <p:cBhvr>
                                        <p:cTn id="68" dur="500" fill="hold"/>
                                        <p:tgtEl>
                                          <p:spTgt spid="57"/>
                                        </p:tgtEl>
                                        <p:attrNameLst>
                                          <p:attrName>ppt_h</p:attrName>
                                        </p:attrNameLst>
                                      </p:cBhvr>
                                      <p:tavLst>
                                        <p:tav tm="0">
                                          <p:val>
                                            <p:fltVal val="0"/>
                                          </p:val>
                                        </p:tav>
                                        <p:tav tm="100000">
                                          <p:val>
                                            <p:strVal val="#ppt_h"/>
                                          </p:val>
                                        </p:tav>
                                      </p:tavLst>
                                    </p:anim>
                                    <p:animEffect transition="in" filter="fade">
                                      <p:cBhvr>
                                        <p:cTn id="69" dur="500"/>
                                        <p:tgtEl>
                                          <p:spTgt spid="57"/>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500"/>
                                        <p:tgtEl>
                                          <p:spTgt spid="70"/>
                                        </p:tgtEl>
                                      </p:cBhvr>
                                    </p:animEffect>
                                  </p:childTnLst>
                                </p:cTn>
                              </p:par>
                            </p:childTnLst>
                          </p:cTn>
                        </p:par>
                        <p:par>
                          <p:cTn id="74" fill="hold">
                            <p:stCondLst>
                              <p:cond delay="6500"/>
                            </p:stCondLst>
                            <p:childTnLst>
                              <p:par>
                                <p:cTn id="75" presetID="53" presetClass="entr" presetSubtype="16"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par>
                          <p:cTn id="80" fill="hold">
                            <p:stCondLst>
                              <p:cond delay="7000"/>
                            </p:stCondLst>
                            <p:childTnLst>
                              <p:par>
                                <p:cTn id="81" presetID="53" presetClass="entr" presetSubtype="16"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ppt_w</p:attrName>
                                        </p:attrNameLst>
                                      </p:cBhvr>
                                      <p:tavLst>
                                        <p:tav tm="0">
                                          <p:val>
                                            <p:fltVal val="0"/>
                                          </p:val>
                                        </p:tav>
                                        <p:tav tm="100000">
                                          <p:val>
                                            <p:strVal val="#ppt_w"/>
                                          </p:val>
                                        </p:tav>
                                      </p:tavLst>
                                    </p:anim>
                                    <p:anim calcmode="lin" valueType="num">
                                      <p:cBhvr>
                                        <p:cTn id="84" dur="500" fill="hold"/>
                                        <p:tgtEl>
                                          <p:spTgt spid="26"/>
                                        </p:tgtEl>
                                        <p:attrNameLst>
                                          <p:attrName>ppt_h</p:attrName>
                                        </p:attrNameLst>
                                      </p:cBhvr>
                                      <p:tavLst>
                                        <p:tav tm="0">
                                          <p:val>
                                            <p:fltVal val="0"/>
                                          </p:val>
                                        </p:tav>
                                        <p:tav tm="100000">
                                          <p:val>
                                            <p:strVal val="#ppt_h"/>
                                          </p:val>
                                        </p:tav>
                                      </p:tavLst>
                                    </p:anim>
                                    <p:animEffect transition="in" filter="fade">
                                      <p:cBhvr>
                                        <p:cTn id="85" dur="500"/>
                                        <p:tgtEl>
                                          <p:spTgt spid="26"/>
                                        </p:tgtEl>
                                      </p:cBhvr>
                                    </p:animEffect>
                                  </p:childTnLst>
                                </p:cTn>
                              </p:par>
                            </p:childTnLst>
                          </p:cTn>
                        </p:par>
                        <p:par>
                          <p:cTn id="86" fill="hold">
                            <p:stCondLst>
                              <p:cond delay="7500"/>
                            </p:stCondLst>
                            <p:childTnLst>
                              <p:par>
                                <p:cTn id="87" presetID="53" presetClass="entr" presetSubtype="16" fill="hold" nodeType="after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p:cTn id="89" dur="500" fill="hold"/>
                                        <p:tgtEl>
                                          <p:spTgt spid="45"/>
                                        </p:tgtEl>
                                        <p:attrNameLst>
                                          <p:attrName>ppt_w</p:attrName>
                                        </p:attrNameLst>
                                      </p:cBhvr>
                                      <p:tavLst>
                                        <p:tav tm="0">
                                          <p:val>
                                            <p:fltVal val="0"/>
                                          </p:val>
                                        </p:tav>
                                        <p:tav tm="100000">
                                          <p:val>
                                            <p:strVal val="#ppt_w"/>
                                          </p:val>
                                        </p:tav>
                                      </p:tavLst>
                                    </p:anim>
                                    <p:anim calcmode="lin" valueType="num">
                                      <p:cBhvr>
                                        <p:cTn id="90" dur="500" fill="hold"/>
                                        <p:tgtEl>
                                          <p:spTgt spid="45"/>
                                        </p:tgtEl>
                                        <p:attrNameLst>
                                          <p:attrName>ppt_h</p:attrName>
                                        </p:attrNameLst>
                                      </p:cBhvr>
                                      <p:tavLst>
                                        <p:tav tm="0">
                                          <p:val>
                                            <p:fltVal val="0"/>
                                          </p:val>
                                        </p:tav>
                                        <p:tav tm="100000">
                                          <p:val>
                                            <p:strVal val="#ppt_h"/>
                                          </p:val>
                                        </p:tav>
                                      </p:tavLst>
                                    </p:anim>
                                    <p:animEffect transition="in" filter="fade">
                                      <p:cBhvr>
                                        <p:cTn id="91" dur="500"/>
                                        <p:tgtEl>
                                          <p:spTgt spid="45"/>
                                        </p:tgtEl>
                                      </p:cBhvr>
                                    </p:animEffect>
                                  </p:childTnLst>
                                </p:cTn>
                              </p:par>
                            </p:childTnLst>
                          </p:cTn>
                        </p:par>
                        <p:par>
                          <p:cTn id="92" fill="hold">
                            <p:stCondLst>
                              <p:cond delay="8000"/>
                            </p:stCondLst>
                            <p:childTnLst>
                              <p:par>
                                <p:cTn id="93" presetID="10" presetClass="entr" presetSubtype="0" fill="hold" grpId="0" nodeType="after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fade">
                                      <p:cBhvr>
                                        <p:cTn id="95" dur="500"/>
                                        <p:tgtEl>
                                          <p:spTgt spid="71"/>
                                        </p:tgtEl>
                                      </p:cBhvr>
                                    </p:animEffect>
                                  </p:childTnLst>
                                </p:cTn>
                              </p:par>
                            </p:childTnLst>
                          </p:cTn>
                        </p:par>
                        <p:par>
                          <p:cTn id="96" fill="hold">
                            <p:stCondLst>
                              <p:cond delay="8500"/>
                            </p:stCondLst>
                            <p:childTnLst>
                              <p:par>
                                <p:cTn id="97" presetID="53" presetClass="entr" presetSubtype="16" fill="hold" nodeType="afterEffect">
                                  <p:stCondLst>
                                    <p:cond delay="0"/>
                                  </p:stCondLst>
                                  <p:childTnLst>
                                    <p:set>
                                      <p:cBhvr>
                                        <p:cTn id="98" dur="1" fill="hold">
                                          <p:stCondLst>
                                            <p:cond delay="0"/>
                                          </p:stCondLst>
                                        </p:cTn>
                                        <p:tgtEl>
                                          <p:spTgt spid="7"/>
                                        </p:tgtEl>
                                        <p:attrNameLst>
                                          <p:attrName>style.visibility</p:attrName>
                                        </p:attrNameLst>
                                      </p:cBhvr>
                                      <p:to>
                                        <p:strVal val="visible"/>
                                      </p:to>
                                    </p:set>
                                    <p:anim calcmode="lin" valueType="num">
                                      <p:cBhvr>
                                        <p:cTn id="99" dur="500" fill="hold"/>
                                        <p:tgtEl>
                                          <p:spTgt spid="7"/>
                                        </p:tgtEl>
                                        <p:attrNameLst>
                                          <p:attrName>ppt_w</p:attrName>
                                        </p:attrNameLst>
                                      </p:cBhvr>
                                      <p:tavLst>
                                        <p:tav tm="0">
                                          <p:val>
                                            <p:fltVal val="0"/>
                                          </p:val>
                                        </p:tav>
                                        <p:tav tm="100000">
                                          <p:val>
                                            <p:strVal val="#ppt_w"/>
                                          </p:val>
                                        </p:tav>
                                      </p:tavLst>
                                    </p:anim>
                                    <p:anim calcmode="lin" valueType="num">
                                      <p:cBhvr>
                                        <p:cTn id="100" dur="500" fill="hold"/>
                                        <p:tgtEl>
                                          <p:spTgt spid="7"/>
                                        </p:tgtEl>
                                        <p:attrNameLst>
                                          <p:attrName>ppt_h</p:attrName>
                                        </p:attrNameLst>
                                      </p:cBhvr>
                                      <p:tavLst>
                                        <p:tav tm="0">
                                          <p:val>
                                            <p:fltVal val="0"/>
                                          </p:val>
                                        </p:tav>
                                        <p:tav tm="100000">
                                          <p:val>
                                            <p:strVal val="#ppt_h"/>
                                          </p:val>
                                        </p:tav>
                                      </p:tavLst>
                                    </p:anim>
                                    <p:animEffect transition="in" filter="fade">
                                      <p:cBhvr>
                                        <p:cTn id="101" dur="500"/>
                                        <p:tgtEl>
                                          <p:spTgt spid="7"/>
                                        </p:tgtEl>
                                      </p:cBhvr>
                                    </p:animEffect>
                                  </p:childTnLst>
                                </p:cTn>
                              </p:par>
                            </p:childTnLst>
                          </p:cTn>
                        </p:par>
                        <p:par>
                          <p:cTn id="102" fill="hold">
                            <p:stCondLst>
                              <p:cond delay="9000"/>
                            </p:stCondLst>
                            <p:childTnLst>
                              <p:par>
                                <p:cTn id="103" presetID="53" presetClass="entr" presetSubtype="16" fill="hold" grpId="0" nodeType="after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Effect transition="in" filter="fade">
                                      <p:cBhvr>
                                        <p:cTn id="107" dur="500"/>
                                        <p:tgtEl>
                                          <p:spTgt spid="27"/>
                                        </p:tgtEl>
                                      </p:cBhvr>
                                    </p:animEffect>
                                  </p:childTnLst>
                                </p:cTn>
                              </p:par>
                            </p:childTnLst>
                          </p:cTn>
                        </p:par>
                        <p:par>
                          <p:cTn id="108" fill="hold">
                            <p:stCondLst>
                              <p:cond delay="9500"/>
                            </p:stCondLst>
                            <p:childTnLst>
                              <p:par>
                                <p:cTn id="109" presetID="53" presetClass="entr" presetSubtype="16"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 calcmode="lin" valueType="num">
                                      <p:cBhvr>
                                        <p:cTn id="111" dur="500" fill="hold"/>
                                        <p:tgtEl>
                                          <p:spTgt spid="58"/>
                                        </p:tgtEl>
                                        <p:attrNameLst>
                                          <p:attrName>ppt_w</p:attrName>
                                        </p:attrNameLst>
                                      </p:cBhvr>
                                      <p:tavLst>
                                        <p:tav tm="0">
                                          <p:val>
                                            <p:fltVal val="0"/>
                                          </p:val>
                                        </p:tav>
                                        <p:tav tm="100000">
                                          <p:val>
                                            <p:strVal val="#ppt_w"/>
                                          </p:val>
                                        </p:tav>
                                      </p:tavLst>
                                    </p:anim>
                                    <p:anim calcmode="lin" valueType="num">
                                      <p:cBhvr>
                                        <p:cTn id="112" dur="500" fill="hold"/>
                                        <p:tgtEl>
                                          <p:spTgt spid="58"/>
                                        </p:tgtEl>
                                        <p:attrNameLst>
                                          <p:attrName>ppt_h</p:attrName>
                                        </p:attrNameLst>
                                      </p:cBhvr>
                                      <p:tavLst>
                                        <p:tav tm="0">
                                          <p:val>
                                            <p:fltVal val="0"/>
                                          </p:val>
                                        </p:tav>
                                        <p:tav tm="100000">
                                          <p:val>
                                            <p:strVal val="#ppt_h"/>
                                          </p:val>
                                        </p:tav>
                                      </p:tavLst>
                                    </p:anim>
                                    <p:animEffect transition="in" filter="fade">
                                      <p:cBhvr>
                                        <p:cTn id="113" dur="500"/>
                                        <p:tgtEl>
                                          <p:spTgt spid="58"/>
                                        </p:tgtEl>
                                      </p:cBhvr>
                                    </p:animEffect>
                                  </p:childTnLst>
                                </p:cTn>
                              </p:par>
                            </p:childTnLst>
                          </p:cTn>
                        </p:par>
                        <p:par>
                          <p:cTn id="114" fill="hold">
                            <p:stCondLst>
                              <p:cond delay="10000"/>
                            </p:stCondLst>
                            <p:childTnLst>
                              <p:par>
                                <p:cTn id="115" presetID="10" presetClass="entr" presetSubtype="0" fill="hold" grpId="0" nodeType="afterEffect">
                                  <p:stCondLst>
                                    <p:cond delay="0"/>
                                  </p:stCondLst>
                                  <p:childTnLst>
                                    <p:set>
                                      <p:cBhvr>
                                        <p:cTn id="116" dur="1" fill="hold">
                                          <p:stCondLst>
                                            <p:cond delay="0"/>
                                          </p:stCondLst>
                                        </p:cTn>
                                        <p:tgtEl>
                                          <p:spTgt spid="72"/>
                                        </p:tgtEl>
                                        <p:attrNameLst>
                                          <p:attrName>style.visibility</p:attrName>
                                        </p:attrNameLst>
                                      </p:cBhvr>
                                      <p:to>
                                        <p:strVal val="visible"/>
                                      </p:to>
                                    </p:set>
                                    <p:animEffect transition="in" filter="fade">
                                      <p:cBhvr>
                                        <p:cTn id="117" dur="500"/>
                                        <p:tgtEl>
                                          <p:spTgt spid="72"/>
                                        </p:tgtEl>
                                      </p:cBhvr>
                                    </p:animEffect>
                                  </p:childTnLst>
                                </p:cTn>
                              </p:par>
                            </p:childTnLst>
                          </p:cTn>
                        </p:par>
                        <p:par>
                          <p:cTn id="118" fill="hold">
                            <p:stCondLst>
                              <p:cond delay="10500"/>
                            </p:stCondLst>
                            <p:childTnLst>
                              <p:par>
                                <p:cTn id="119" presetID="53" presetClass="entr" presetSubtype="16" fill="hold" nodeType="afterEffect">
                                  <p:stCondLst>
                                    <p:cond delay="0"/>
                                  </p:stCondLst>
                                  <p:childTnLst>
                                    <p:set>
                                      <p:cBhvr>
                                        <p:cTn id="120" dur="1" fill="hold">
                                          <p:stCondLst>
                                            <p:cond delay="0"/>
                                          </p:stCondLst>
                                        </p:cTn>
                                        <p:tgtEl>
                                          <p:spTgt spid="8"/>
                                        </p:tgtEl>
                                        <p:attrNameLst>
                                          <p:attrName>style.visibility</p:attrName>
                                        </p:attrNameLst>
                                      </p:cBhvr>
                                      <p:to>
                                        <p:strVal val="visible"/>
                                      </p:to>
                                    </p:set>
                                    <p:anim calcmode="lin" valueType="num">
                                      <p:cBhvr>
                                        <p:cTn id="121" dur="500" fill="hold"/>
                                        <p:tgtEl>
                                          <p:spTgt spid="8"/>
                                        </p:tgtEl>
                                        <p:attrNameLst>
                                          <p:attrName>ppt_w</p:attrName>
                                        </p:attrNameLst>
                                      </p:cBhvr>
                                      <p:tavLst>
                                        <p:tav tm="0">
                                          <p:val>
                                            <p:fltVal val="0"/>
                                          </p:val>
                                        </p:tav>
                                        <p:tav tm="100000">
                                          <p:val>
                                            <p:strVal val="#ppt_w"/>
                                          </p:val>
                                        </p:tav>
                                      </p:tavLst>
                                    </p:anim>
                                    <p:anim calcmode="lin" valueType="num">
                                      <p:cBhvr>
                                        <p:cTn id="122" dur="500" fill="hold"/>
                                        <p:tgtEl>
                                          <p:spTgt spid="8"/>
                                        </p:tgtEl>
                                        <p:attrNameLst>
                                          <p:attrName>ppt_h</p:attrName>
                                        </p:attrNameLst>
                                      </p:cBhvr>
                                      <p:tavLst>
                                        <p:tav tm="0">
                                          <p:val>
                                            <p:fltVal val="0"/>
                                          </p:val>
                                        </p:tav>
                                        <p:tav tm="100000">
                                          <p:val>
                                            <p:strVal val="#ppt_h"/>
                                          </p:val>
                                        </p:tav>
                                      </p:tavLst>
                                    </p:anim>
                                    <p:animEffect transition="in" filter="fade">
                                      <p:cBhvr>
                                        <p:cTn id="123" dur="500"/>
                                        <p:tgtEl>
                                          <p:spTgt spid="8"/>
                                        </p:tgtEl>
                                      </p:cBhvr>
                                    </p:animEffect>
                                  </p:childTnLst>
                                </p:cTn>
                              </p:par>
                            </p:childTnLst>
                          </p:cTn>
                        </p:par>
                        <p:par>
                          <p:cTn id="124" fill="hold">
                            <p:stCondLst>
                              <p:cond delay="11000"/>
                            </p:stCondLst>
                            <p:childTnLst>
                              <p:par>
                                <p:cTn id="125" presetID="53" presetClass="entr" presetSubtype="16"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p:cTn id="127" dur="500" fill="hold"/>
                                        <p:tgtEl>
                                          <p:spTgt spid="28"/>
                                        </p:tgtEl>
                                        <p:attrNameLst>
                                          <p:attrName>ppt_w</p:attrName>
                                        </p:attrNameLst>
                                      </p:cBhvr>
                                      <p:tavLst>
                                        <p:tav tm="0">
                                          <p:val>
                                            <p:fltVal val="0"/>
                                          </p:val>
                                        </p:tav>
                                        <p:tav tm="100000">
                                          <p:val>
                                            <p:strVal val="#ppt_w"/>
                                          </p:val>
                                        </p:tav>
                                      </p:tavLst>
                                    </p:anim>
                                    <p:anim calcmode="lin" valueType="num">
                                      <p:cBhvr>
                                        <p:cTn id="128" dur="500" fill="hold"/>
                                        <p:tgtEl>
                                          <p:spTgt spid="28"/>
                                        </p:tgtEl>
                                        <p:attrNameLst>
                                          <p:attrName>ppt_h</p:attrName>
                                        </p:attrNameLst>
                                      </p:cBhvr>
                                      <p:tavLst>
                                        <p:tav tm="0">
                                          <p:val>
                                            <p:fltVal val="0"/>
                                          </p:val>
                                        </p:tav>
                                        <p:tav tm="100000">
                                          <p:val>
                                            <p:strVal val="#ppt_h"/>
                                          </p:val>
                                        </p:tav>
                                      </p:tavLst>
                                    </p:anim>
                                    <p:animEffect transition="in" filter="fade">
                                      <p:cBhvr>
                                        <p:cTn id="129" dur="500"/>
                                        <p:tgtEl>
                                          <p:spTgt spid="28"/>
                                        </p:tgtEl>
                                      </p:cBhvr>
                                    </p:animEffect>
                                  </p:childTnLst>
                                </p:cTn>
                              </p:par>
                            </p:childTnLst>
                          </p:cTn>
                        </p:par>
                        <p:par>
                          <p:cTn id="130" fill="hold">
                            <p:stCondLst>
                              <p:cond delay="11500"/>
                            </p:stCondLst>
                            <p:childTnLst>
                              <p:par>
                                <p:cTn id="131" presetID="53" presetClass="entr" presetSubtype="16" fill="hold" grpId="0" nodeType="afterEffect">
                                  <p:stCondLst>
                                    <p:cond delay="0"/>
                                  </p:stCondLst>
                                  <p:childTnLst>
                                    <p:set>
                                      <p:cBhvr>
                                        <p:cTn id="132" dur="1" fill="hold">
                                          <p:stCondLst>
                                            <p:cond delay="0"/>
                                          </p:stCondLst>
                                        </p:cTn>
                                        <p:tgtEl>
                                          <p:spTgt spid="44"/>
                                        </p:tgtEl>
                                        <p:attrNameLst>
                                          <p:attrName>style.visibility</p:attrName>
                                        </p:attrNameLst>
                                      </p:cBhvr>
                                      <p:to>
                                        <p:strVal val="visible"/>
                                      </p:to>
                                    </p:set>
                                    <p:anim calcmode="lin" valueType="num">
                                      <p:cBhvr>
                                        <p:cTn id="133" dur="500" fill="hold"/>
                                        <p:tgtEl>
                                          <p:spTgt spid="44"/>
                                        </p:tgtEl>
                                        <p:attrNameLst>
                                          <p:attrName>ppt_w</p:attrName>
                                        </p:attrNameLst>
                                      </p:cBhvr>
                                      <p:tavLst>
                                        <p:tav tm="0">
                                          <p:val>
                                            <p:fltVal val="0"/>
                                          </p:val>
                                        </p:tav>
                                        <p:tav tm="100000">
                                          <p:val>
                                            <p:strVal val="#ppt_w"/>
                                          </p:val>
                                        </p:tav>
                                      </p:tavLst>
                                    </p:anim>
                                    <p:anim calcmode="lin" valueType="num">
                                      <p:cBhvr>
                                        <p:cTn id="134" dur="500" fill="hold"/>
                                        <p:tgtEl>
                                          <p:spTgt spid="44"/>
                                        </p:tgtEl>
                                        <p:attrNameLst>
                                          <p:attrName>ppt_h</p:attrName>
                                        </p:attrNameLst>
                                      </p:cBhvr>
                                      <p:tavLst>
                                        <p:tav tm="0">
                                          <p:val>
                                            <p:fltVal val="0"/>
                                          </p:val>
                                        </p:tav>
                                        <p:tav tm="100000">
                                          <p:val>
                                            <p:strVal val="#ppt_h"/>
                                          </p:val>
                                        </p:tav>
                                      </p:tavLst>
                                    </p:anim>
                                    <p:animEffect transition="in" filter="fade">
                                      <p:cBhvr>
                                        <p:cTn id="135" dur="500"/>
                                        <p:tgtEl>
                                          <p:spTgt spid="44"/>
                                        </p:tgtEl>
                                      </p:cBhvr>
                                    </p:animEffect>
                                  </p:childTnLst>
                                </p:cTn>
                              </p:par>
                            </p:childTnLst>
                          </p:cTn>
                        </p:par>
                        <p:par>
                          <p:cTn id="136" fill="hold">
                            <p:stCondLst>
                              <p:cond delay="12000"/>
                            </p:stCondLst>
                            <p:childTnLst>
                              <p:par>
                                <p:cTn id="137" presetID="10" presetClass="entr" presetSubtype="0" fill="hold" grpId="0"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5" grpId="0"/>
      <p:bldP spid="26" grpId="0"/>
      <p:bldP spid="27" grpId="0"/>
      <p:bldP spid="28" grpId="0"/>
      <p:bldP spid="43" grpId="0"/>
      <p:bldP spid="44" grpId="0" animBg="1"/>
      <p:bldP spid="57" grpId="0" animBg="1"/>
      <p:bldP spid="62" grpId="0" animBg="1"/>
      <p:bldP spid="68" grpId="0"/>
      <p:bldP spid="69" grpId="0"/>
      <p:bldP spid="70" grpId="0"/>
      <p:bldP spid="71" grpId="0"/>
      <p:bldP spid="72" grpId="0"/>
      <p:bldP spid="7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 Analysis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78" name="Rectangle 77"/>
          <p:cNvSpPr/>
          <p:nvPr/>
        </p:nvSpPr>
        <p:spPr>
          <a:xfrm>
            <a:off x="7530652"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9" name="Rectangle 78"/>
          <p:cNvSpPr/>
          <p:nvPr/>
        </p:nvSpPr>
        <p:spPr>
          <a:xfrm>
            <a:off x="9186113"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0" name="Rectangle 79"/>
          <p:cNvSpPr/>
          <p:nvPr/>
        </p:nvSpPr>
        <p:spPr>
          <a:xfrm>
            <a:off x="10841574"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1" name="Rectangle 80"/>
          <p:cNvSpPr/>
          <p:nvPr/>
        </p:nvSpPr>
        <p:spPr>
          <a:xfrm>
            <a:off x="12492061"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2" name="Rectangle 81"/>
          <p:cNvSpPr/>
          <p:nvPr/>
        </p:nvSpPr>
        <p:spPr>
          <a:xfrm>
            <a:off x="14147522"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3" name="Rectangle 82"/>
          <p:cNvSpPr/>
          <p:nvPr/>
        </p:nvSpPr>
        <p:spPr>
          <a:xfrm>
            <a:off x="15798009"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54" name="Rectangle 53"/>
          <p:cNvSpPr/>
          <p:nvPr/>
        </p:nvSpPr>
        <p:spPr>
          <a:xfrm>
            <a:off x="7530650" y="5671238"/>
            <a:ext cx="1071083" cy="50057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55" name="Rectangle 54"/>
          <p:cNvSpPr/>
          <p:nvPr/>
        </p:nvSpPr>
        <p:spPr>
          <a:xfrm>
            <a:off x="9186113" y="6816352"/>
            <a:ext cx="1071083" cy="386066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4" name="Rectangle 73"/>
          <p:cNvSpPr/>
          <p:nvPr/>
        </p:nvSpPr>
        <p:spPr>
          <a:xfrm>
            <a:off x="10841574" y="4780592"/>
            <a:ext cx="1071083" cy="5896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5" name="Rectangle 74"/>
          <p:cNvSpPr/>
          <p:nvPr/>
        </p:nvSpPr>
        <p:spPr>
          <a:xfrm>
            <a:off x="12492061" y="5125941"/>
            <a:ext cx="1071083" cy="55510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6" name="Rectangle 75"/>
          <p:cNvSpPr/>
          <p:nvPr/>
        </p:nvSpPr>
        <p:spPr>
          <a:xfrm>
            <a:off x="14147522" y="4780595"/>
            <a:ext cx="1071083" cy="589643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7" name="Rectangle 76"/>
          <p:cNvSpPr/>
          <p:nvPr/>
        </p:nvSpPr>
        <p:spPr>
          <a:xfrm>
            <a:off x="15798009" y="5671235"/>
            <a:ext cx="1071083" cy="500578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grpSp>
        <p:nvGrpSpPr>
          <p:cNvPr id="84" name="Group 83"/>
          <p:cNvGrpSpPr/>
          <p:nvPr/>
        </p:nvGrpSpPr>
        <p:grpSpPr>
          <a:xfrm>
            <a:off x="1246702" y="4458641"/>
            <a:ext cx="5668645" cy="4712907"/>
            <a:chOff x="463548" y="3014669"/>
            <a:chExt cx="3919739" cy="823619"/>
          </a:xfrm>
        </p:grpSpPr>
        <p:sp>
          <p:nvSpPr>
            <p:cNvPr id="85" name="Title 20"/>
            <p:cNvSpPr txBox="1">
              <a:spLocks/>
            </p:cNvSpPr>
            <p:nvPr/>
          </p:nvSpPr>
          <p:spPr>
            <a:xfrm>
              <a:off x="463550" y="3014669"/>
              <a:ext cx="3919736" cy="107573"/>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Light"/>
                  <a:cs typeface="Raleway Light"/>
                </a:rPr>
                <a:t>Internal </a:t>
              </a:r>
              <a:r>
                <a:rPr lang="en-US" sz="4000" b="1" dirty="0">
                  <a:solidFill>
                    <a:schemeClr val="tx2"/>
                  </a:solidFill>
                  <a:latin typeface="Raleway Light"/>
                  <a:cs typeface="Raleway Light"/>
                </a:rPr>
                <a:t>Factors</a:t>
              </a:r>
            </a:p>
          </p:txBody>
        </p:sp>
        <p:sp>
          <p:nvSpPr>
            <p:cNvPr id="86" name="Title 20"/>
            <p:cNvSpPr txBox="1">
              <a:spLocks/>
            </p:cNvSpPr>
            <p:nvPr/>
          </p:nvSpPr>
          <p:spPr>
            <a:xfrm>
              <a:off x="463548" y="3154124"/>
              <a:ext cx="3919739" cy="68416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grpSp>
        <p:nvGrpSpPr>
          <p:cNvPr id="87" name="Group 86"/>
          <p:cNvGrpSpPr/>
          <p:nvPr/>
        </p:nvGrpSpPr>
        <p:grpSpPr>
          <a:xfrm>
            <a:off x="17735548" y="4712760"/>
            <a:ext cx="5668645" cy="4743690"/>
            <a:chOff x="463548" y="3009290"/>
            <a:chExt cx="3919739" cy="828998"/>
          </a:xfrm>
        </p:grpSpPr>
        <p:sp>
          <p:nvSpPr>
            <p:cNvPr id="88" name="Title 20"/>
            <p:cNvSpPr txBox="1">
              <a:spLocks/>
            </p:cNvSpPr>
            <p:nvPr/>
          </p:nvSpPr>
          <p:spPr>
            <a:xfrm>
              <a:off x="463550" y="3009290"/>
              <a:ext cx="3919735" cy="118330"/>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400" dirty="0">
                  <a:solidFill>
                    <a:schemeClr val="tx2"/>
                  </a:solidFill>
                  <a:latin typeface="Raleway Light"/>
                  <a:cs typeface="Raleway Light"/>
                </a:rPr>
                <a:t>External </a:t>
              </a:r>
              <a:r>
                <a:rPr lang="en-US" sz="4400" b="1" dirty="0">
                  <a:solidFill>
                    <a:schemeClr val="tx2"/>
                  </a:solidFill>
                  <a:latin typeface="Raleway Light"/>
                  <a:cs typeface="Raleway Light"/>
                </a:rPr>
                <a:t>Factors</a:t>
              </a:r>
            </a:p>
          </p:txBody>
        </p:sp>
        <p:sp>
          <p:nvSpPr>
            <p:cNvPr id="89" name="Title 20"/>
            <p:cNvSpPr txBox="1">
              <a:spLocks/>
            </p:cNvSpPr>
            <p:nvPr/>
          </p:nvSpPr>
          <p:spPr>
            <a:xfrm>
              <a:off x="463548" y="3154125"/>
              <a:ext cx="3919739" cy="684163"/>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sp>
        <p:nvSpPr>
          <p:cNvPr id="90" name="Title 20"/>
          <p:cNvSpPr txBox="1">
            <a:spLocks/>
          </p:cNvSpPr>
          <p:nvPr/>
        </p:nvSpPr>
        <p:spPr>
          <a:xfrm rot="16200000">
            <a:off x="5331850" y="7496482"/>
            <a:ext cx="5398584"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01 – January </a:t>
            </a:r>
          </a:p>
        </p:txBody>
      </p:sp>
      <p:sp>
        <p:nvSpPr>
          <p:cNvPr id="91" name="Title 20"/>
          <p:cNvSpPr txBox="1">
            <a:spLocks/>
          </p:cNvSpPr>
          <p:nvPr/>
        </p:nvSpPr>
        <p:spPr>
          <a:xfrm rot="16200000">
            <a:off x="7034086" y="7496482"/>
            <a:ext cx="5398581"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02 - February</a:t>
            </a:r>
          </a:p>
        </p:txBody>
      </p:sp>
      <p:sp>
        <p:nvSpPr>
          <p:cNvPr id="92" name="Title 20"/>
          <p:cNvSpPr txBox="1">
            <a:spLocks/>
          </p:cNvSpPr>
          <p:nvPr/>
        </p:nvSpPr>
        <p:spPr>
          <a:xfrm rot="16200000">
            <a:off x="8718042" y="7572312"/>
            <a:ext cx="5246918"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03 - March</a:t>
            </a:r>
          </a:p>
        </p:txBody>
      </p:sp>
      <p:sp>
        <p:nvSpPr>
          <p:cNvPr id="93" name="Title 20"/>
          <p:cNvSpPr txBox="1">
            <a:spLocks/>
          </p:cNvSpPr>
          <p:nvPr/>
        </p:nvSpPr>
        <p:spPr>
          <a:xfrm rot="16200000">
            <a:off x="10555104" y="7714764"/>
            <a:ext cx="4962014"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04 - April</a:t>
            </a:r>
          </a:p>
        </p:txBody>
      </p:sp>
      <p:sp>
        <p:nvSpPr>
          <p:cNvPr id="94" name="Title 20"/>
          <p:cNvSpPr txBox="1">
            <a:spLocks/>
          </p:cNvSpPr>
          <p:nvPr/>
        </p:nvSpPr>
        <p:spPr>
          <a:xfrm rot="16200000">
            <a:off x="12251027" y="7779616"/>
            <a:ext cx="4832310"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05 - May</a:t>
            </a:r>
          </a:p>
        </p:txBody>
      </p:sp>
      <p:sp>
        <p:nvSpPr>
          <p:cNvPr id="95" name="Title 20"/>
          <p:cNvSpPr txBox="1">
            <a:spLocks/>
          </p:cNvSpPr>
          <p:nvPr/>
        </p:nvSpPr>
        <p:spPr>
          <a:xfrm rot="16200000">
            <a:off x="13711218" y="7572313"/>
            <a:ext cx="5246921" cy="61555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06 -June</a:t>
            </a:r>
          </a:p>
        </p:txBody>
      </p:sp>
      <p:sp>
        <p:nvSpPr>
          <p:cNvPr id="96" name="Title 20"/>
          <p:cNvSpPr txBox="1">
            <a:spLocks/>
          </p:cNvSpPr>
          <p:nvPr/>
        </p:nvSpPr>
        <p:spPr>
          <a:xfrm>
            <a:off x="7310369"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70%</a:t>
            </a:r>
          </a:p>
        </p:txBody>
      </p:sp>
      <p:sp>
        <p:nvSpPr>
          <p:cNvPr id="97" name="Title 20"/>
          <p:cNvSpPr txBox="1">
            <a:spLocks/>
          </p:cNvSpPr>
          <p:nvPr/>
        </p:nvSpPr>
        <p:spPr>
          <a:xfrm>
            <a:off x="8952988"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40%</a:t>
            </a:r>
          </a:p>
        </p:txBody>
      </p:sp>
      <p:sp>
        <p:nvSpPr>
          <p:cNvPr id="98" name="Title 20"/>
          <p:cNvSpPr txBox="1">
            <a:spLocks/>
          </p:cNvSpPr>
          <p:nvPr/>
        </p:nvSpPr>
        <p:spPr>
          <a:xfrm>
            <a:off x="10565601"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85%</a:t>
            </a:r>
          </a:p>
        </p:txBody>
      </p:sp>
      <p:sp>
        <p:nvSpPr>
          <p:cNvPr id="99" name="Title 20"/>
          <p:cNvSpPr txBox="1">
            <a:spLocks/>
          </p:cNvSpPr>
          <p:nvPr/>
        </p:nvSpPr>
        <p:spPr>
          <a:xfrm>
            <a:off x="12208220"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76%</a:t>
            </a:r>
          </a:p>
        </p:txBody>
      </p:sp>
      <p:sp>
        <p:nvSpPr>
          <p:cNvPr id="100" name="Title 20"/>
          <p:cNvSpPr txBox="1">
            <a:spLocks/>
          </p:cNvSpPr>
          <p:nvPr/>
        </p:nvSpPr>
        <p:spPr>
          <a:xfrm>
            <a:off x="13896637"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92%</a:t>
            </a:r>
          </a:p>
        </p:txBody>
      </p:sp>
      <p:sp>
        <p:nvSpPr>
          <p:cNvPr id="101" name="Title 20"/>
          <p:cNvSpPr txBox="1">
            <a:spLocks/>
          </p:cNvSpPr>
          <p:nvPr/>
        </p:nvSpPr>
        <p:spPr>
          <a:xfrm>
            <a:off x="15539257"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65%</a:t>
            </a:r>
          </a:p>
        </p:txBody>
      </p:sp>
      <p:sp>
        <p:nvSpPr>
          <p:cNvPr id="102" name="Title 20"/>
          <p:cNvSpPr txBox="1">
            <a:spLocks/>
          </p:cNvSpPr>
          <p:nvPr/>
        </p:nvSpPr>
        <p:spPr>
          <a:xfrm>
            <a:off x="1222382" y="11080451"/>
            <a:ext cx="22046324" cy="143117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Overall Analysis: Lorem ipsum dolor sit amet, consectetur adipiscing elit. Aliquam tincidunt ante nec sem congue convallis. Pellentesque vel mauris quis nisl ornare rutrum in id risus. Proin vehicula ut sem et tempus. Interdum et malesuada fames ac ante ipsum primis in faucibus. Pellentesque‹ consectetur adipiscing elit. Aliquam tincidunt ante nec sem congue convallis. Interdum et malesuada fames ac ante ipsum primis in faucibus.</a:t>
            </a:r>
            <a:endParaRPr lang="en-US" sz="2000" dirty="0">
              <a:solidFill>
                <a:schemeClr val="tx2"/>
              </a:solidFill>
              <a:latin typeface="Raleway Light"/>
              <a:cs typeface="Raleway Light"/>
            </a:endParaRPr>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41</a:t>
            </a:fld>
            <a:endParaRPr lang="en-US" dirty="0"/>
          </a:p>
        </p:txBody>
      </p:sp>
    </p:spTree>
    <p:extLst>
      <p:ext uri="{BB962C8B-B14F-4D97-AF65-F5344CB8AC3E}">
        <p14:creationId xmlns:p14="http://schemas.microsoft.com/office/powerpoint/2010/main" val="14627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down)">
                                      <p:cBhvr>
                                        <p:cTn id="35" dur="500"/>
                                        <p:tgtEl>
                                          <p:spTgt spid="5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500"/>
                                        <p:tgtEl>
                                          <p:spTgt spid="96"/>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down)">
                                      <p:cBhvr>
                                        <p:cTn id="47" dur="500"/>
                                        <p:tgtEl>
                                          <p:spTgt spid="5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down)">
                                      <p:cBhvr>
                                        <p:cTn id="59" dur="500"/>
                                        <p:tgtEl>
                                          <p:spTgt spid="7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500"/>
                                        <p:tgtEl>
                                          <p:spTgt spid="9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wipe(down)">
                                      <p:cBhvr>
                                        <p:cTn id="71" dur="500"/>
                                        <p:tgtEl>
                                          <p:spTgt spid="75"/>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fade">
                                      <p:cBhvr>
                                        <p:cTn id="75" dur="500"/>
                                        <p:tgtEl>
                                          <p:spTgt spid="9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99"/>
                                        </p:tgtEl>
                                        <p:attrNameLst>
                                          <p:attrName>style.visibility</p:attrName>
                                        </p:attrNameLst>
                                      </p:cBhvr>
                                      <p:to>
                                        <p:strVal val="visible"/>
                                      </p:to>
                                    </p:set>
                                    <p:animEffect transition="in" filter="fade">
                                      <p:cBhvr>
                                        <p:cTn id="79" dur="500"/>
                                        <p:tgtEl>
                                          <p:spTgt spid="9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wipe(down)">
                                      <p:cBhvr>
                                        <p:cTn id="83" dur="500"/>
                                        <p:tgtEl>
                                          <p:spTgt spid="76"/>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fade">
                                      <p:cBhvr>
                                        <p:cTn id="87" dur="500"/>
                                        <p:tgtEl>
                                          <p:spTgt spid="94"/>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fade">
                                      <p:cBhvr>
                                        <p:cTn id="91" dur="500"/>
                                        <p:tgtEl>
                                          <p:spTgt spid="100"/>
                                        </p:tgtEl>
                                      </p:cBhvr>
                                    </p:animEffect>
                                  </p:childTnLst>
                                </p:cTn>
                              </p:par>
                            </p:childTnLst>
                          </p:cTn>
                        </p:par>
                        <p:par>
                          <p:cTn id="92" fill="hold">
                            <p:stCondLst>
                              <p:cond delay="11000"/>
                            </p:stCondLst>
                            <p:childTnLst>
                              <p:par>
                                <p:cTn id="93" presetID="22" presetClass="entr" presetSubtype="4" fill="hold" grpId="0" nodeType="after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down)">
                                      <p:cBhvr>
                                        <p:cTn id="95" dur="500"/>
                                        <p:tgtEl>
                                          <p:spTgt spid="77"/>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fade">
                                      <p:cBhvr>
                                        <p:cTn id="99" dur="500"/>
                                        <p:tgtEl>
                                          <p:spTgt spid="95"/>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500"/>
                                        <p:tgtEl>
                                          <p:spTgt spid="101"/>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87"/>
                                        </p:tgtEl>
                                        <p:attrNameLst>
                                          <p:attrName>style.visibility</p:attrName>
                                        </p:attrNameLst>
                                      </p:cBhvr>
                                      <p:to>
                                        <p:strVal val="visible"/>
                                      </p:to>
                                    </p:set>
                                    <p:animEffect transition="in" filter="fade">
                                      <p:cBhvr>
                                        <p:cTn id="107" dur="500"/>
                                        <p:tgtEl>
                                          <p:spTgt spid="87"/>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fade">
                                      <p:cBhvr>
                                        <p:cTn id="11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83" grpId="0" animBg="1"/>
      <p:bldP spid="54" grpId="0" animBg="1"/>
      <p:bldP spid="55" grpId="0" animBg="1"/>
      <p:bldP spid="74" grpId="0" animBg="1"/>
      <p:bldP spid="75" grpId="0" animBg="1"/>
      <p:bldP spid="76" grpId="0" animBg="1"/>
      <p:bldP spid="77" grpId="0" animBg="1"/>
      <p:bldP spid="90" grpId="0"/>
      <p:bldP spid="91" grpId="0"/>
      <p:bldP spid="92" grpId="0"/>
      <p:bldP spid="93" grpId="0"/>
      <p:bldP spid="94" grpId="0"/>
      <p:bldP spid="95" grpId="0"/>
      <p:bldP spid="96" grpId="0"/>
      <p:bldP spid="97" grpId="0"/>
      <p:bldP spid="98" grpId="0"/>
      <p:bldP spid="99" grpId="0"/>
      <p:bldP spid="100" grpId="0"/>
      <p:bldP spid="101" grpId="0"/>
      <p:bldP spid="10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4 Important Areas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grpSp>
        <p:nvGrpSpPr>
          <p:cNvPr id="42" name="Group 41"/>
          <p:cNvGrpSpPr/>
          <p:nvPr/>
        </p:nvGrpSpPr>
        <p:grpSpPr>
          <a:xfrm>
            <a:off x="6014532" y="3568286"/>
            <a:ext cx="17108857" cy="1494287"/>
            <a:chOff x="463548" y="2964192"/>
            <a:chExt cx="3919739" cy="632754"/>
          </a:xfrm>
        </p:grpSpPr>
        <p:sp>
          <p:nvSpPr>
            <p:cNvPr id="43"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First Important Factor:</a:t>
              </a:r>
            </a:p>
          </p:txBody>
        </p:sp>
        <p:sp>
          <p:nvSpPr>
            <p:cNvPr id="44"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45" name="Group 44"/>
          <p:cNvGrpSpPr/>
          <p:nvPr/>
        </p:nvGrpSpPr>
        <p:grpSpPr>
          <a:xfrm>
            <a:off x="6014540" y="5841161"/>
            <a:ext cx="17108857" cy="1494287"/>
            <a:chOff x="463548" y="2964192"/>
            <a:chExt cx="3919739" cy="632754"/>
          </a:xfrm>
        </p:grpSpPr>
        <p:sp>
          <p:nvSpPr>
            <p:cNvPr id="46"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Second Important Factor:</a:t>
              </a:r>
            </a:p>
          </p:txBody>
        </p:sp>
        <p:sp>
          <p:nvSpPr>
            <p:cNvPr id="47"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48" name="Group 47"/>
          <p:cNvGrpSpPr/>
          <p:nvPr/>
        </p:nvGrpSpPr>
        <p:grpSpPr>
          <a:xfrm>
            <a:off x="6014548" y="8153057"/>
            <a:ext cx="17108857" cy="1494287"/>
            <a:chOff x="463548" y="2964192"/>
            <a:chExt cx="3919739" cy="632754"/>
          </a:xfrm>
        </p:grpSpPr>
        <p:sp>
          <p:nvSpPr>
            <p:cNvPr id="49"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Third Important Factor:</a:t>
              </a:r>
            </a:p>
          </p:txBody>
        </p:sp>
        <p:sp>
          <p:nvSpPr>
            <p:cNvPr id="50"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51" name="Group 50"/>
          <p:cNvGrpSpPr/>
          <p:nvPr/>
        </p:nvGrpSpPr>
        <p:grpSpPr>
          <a:xfrm>
            <a:off x="6014556" y="10501190"/>
            <a:ext cx="17108857" cy="1494287"/>
            <a:chOff x="463548" y="2964192"/>
            <a:chExt cx="3919739" cy="632754"/>
          </a:xfrm>
        </p:grpSpPr>
        <p:sp>
          <p:nvSpPr>
            <p:cNvPr id="56"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Fourth Important Factor:</a:t>
              </a:r>
            </a:p>
          </p:txBody>
        </p:sp>
        <p:sp>
          <p:nvSpPr>
            <p:cNvPr id="57"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6" name="Group 5"/>
          <p:cNvGrpSpPr/>
          <p:nvPr/>
        </p:nvGrpSpPr>
        <p:grpSpPr>
          <a:xfrm>
            <a:off x="1242077" y="3455876"/>
            <a:ext cx="4423227" cy="1974695"/>
            <a:chOff x="1242077" y="3455876"/>
            <a:chExt cx="4423227" cy="1974695"/>
          </a:xfrm>
        </p:grpSpPr>
        <p:sp>
          <p:nvSpPr>
            <p:cNvPr id="38" name="Freeform 1"/>
            <p:cNvSpPr>
              <a:spLocks noChangeArrowheads="1"/>
            </p:cNvSpPr>
            <p:nvPr/>
          </p:nvSpPr>
          <p:spPr bwMode="auto">
            <a:xfrm rot="10800000">
              <a:off x="1242077" y="3455876"/>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a:p>
          </p:txBody>
        </p:sp>
        <p:grpSp>
          <p:nvGrpSpPr>
            <p:cNvPr id="58" name="Group 334"/>
            <p:cNvGrpSpPr>
              <a:grpSpLocks/>
            </p:cNvGrpSpPr>
            <p:nvPr/>
          </p:nvGrpSpPr>
          <p:grpSpPr bwMode="auto">
            <a:xfrm>
              <a:off x="2773209" y="3977659"/>
              <a:ext cx="1371779" cy="901701"/>
              <a:chOff x="3525838" y="4851400"/>
              <a:chExt cx="514350" cy="338138"/>
            </a:xfrm>
            <a:solidFill>
              <a:schemeClr val="bg1"/>
            </a:solidFill>
          </p:grpSpPr>
          <p:sp>
            <p:nvSpPr>
              <p:cNvPr id="59" name="Freeform 307"/>
              <p:cNvSpPr>
                <a:spLocks noChangeArrowheads="1"/>
              </p:cNvSpPr>
              <p:nvPr/>
            </p:nvSpPr>
            <p:spPr bwMode="auto">
              <a:xfrm>
                <a:off x="3525838" y="5133975"/>
                <a:ext cx="514350" cy="55563"/>
              </a:xfrm>
              <a:custGeom>
                <a:avLst/>
                <a:gdLst>
                  <a:gd name="T0" fmla="*/ 1432 w 1433"/>
                  <a:gd name="T1" fmla="*/ 158 h 159"/>
                  <a:gd name="T2" fmla="*/ 1343 w 1433"/>
                  <a:gd name="T3" fmla="*/ 139 h 159"/>
                  <a:gd name="T4" fmla="*/ 1252 w 1433"/>
                  <a:gd name="T5" fmla="*/ 121 h 159"/>
                  <a:gd name="T6" fmla="*/ 1159 w 1433"/>
                  <a:gd name="T7" fmla="*/ 139 h 159"/>
                  <a:gd name="T8" fmla="*/ 1074 w 1433"/>
                  <a:gd name="T9" fmla="*/ 158 h 159"/>
                  <a:gd name="T10" fmla="*/ 986 w 1433"/>
                  <a:gd name="T11" fmla="*/ 139 h 159"/>
                  <a:gd name="T12" fmla="*/ 894 w 1433"/>
                  <a:gd name="T13" fmla="*/ 121 h 159"/>
                  <a:gd name="T14" fmla="*/ 803 w 1433"/>
                  <a:gd name="T15" fmla="*/ 139 h 159"/>
                  <a:gd name="T16" fmla="*/ 714 w 1433"/>
                  <a:gd name="T17" fmla="*/ 158 h 159"/>
                  <a:gd name="T18" fmla="*/ 629 w 1433"/>
                  <a:gd name="T19" fmla="*/ 139 h 159"/>
                  <a:gd name="T20" fmla="*/ 537 w 1433"/>
                  <a:gd name="T21" fmla="*/ 121 h 159"/>
                  <a:gd name="T22" fmla="*/ 446 w 1433"/>
                  <a:gd name="T23" fmla="*/ 139 h 159"/>
                  <a:gd name="T24" fmla="*/ 357 w 1433"/>
                  <a:gd name="T25" fmla="*/ 158 h 159"/>
                  <a:gd name="T26" fmla="*/ 272 w 1433"/>
                  <a:gd name="T27" fmla="*/ 139 h 159"/>
                  <a:gd name="T28" fmla="*/ 180 w 1433"/>
                  <a:gd name="T29" fmla="*/ 121 h 159"/>
                  <a:gd name="T30" fmla="*/ 92 w 1433"/>
                  <a:gd name="T31" fmla="*/ 139 h 159"/>
                  <a:gd name="T32" fmla="*/ 0 w 1433"/>
                  <a:gd name="T33" fmla="*/ 158 h 159"/>
                  <a:gd name="T34" fmla="*/ 0 w 1433"/>
                  <a:gd name="T35" fmla="*/ 36 h 159"/>
                  <a:gd name="T36" fmla="*/ 92 w 1433"/>
                  <a:gd name="T37" fmla="*/ 18 h 159"/>
                  <a:gd name="T38" fmla="*/ 180 w 1433"/>
                  <a:gd name="T39" fmla="*/ 0 h 159"/>
                  <a:gd name="T40" fmla="*/ 272 w 1433"/>
                  <a:gd name="T41" fmla="*/ 18 h 159"/>
                  <a:gd name="T42" fmla="*/ 361 w 1433"/>
                  <a:gd name="T43" fmla="*/ 36 h 159"/>
                  <a:gd name="T44" fmla="*/ 446 w 1433"/>
                  <a:gd name="T45" fmla="*/ 18 h 159"/>
                  <a:gd name="T46" fmla="*/ 537 w 1433"/>
                  <a:gd name="T47" fmla="*/ 0 h 159"/>
                  <a:gd name="T48" fmla="*/ 629 w 1433"/>
                  <a:gd name="T49" fmla="*/ 18 h 159"/>
                  <a:gd name="T50" fmla="*/ 718 w 1433"/>
                  <a:gd name="T51" fmla="*/ 36 h 159"/>
                  <a:gd name="T52" fmla="*/ 803 w 1433"/>
                  <a:gd name="T53" fmla="*/ 18 h 159"/>
                  <a:gd name="T54" fmla="*/ 894 w 1433"/>
                  <a:gd name="T55" fmla="*/ 0 h 159"/>
                  <a:gd name="T56" fmla="*/ 986 w 1433"/>
                  <a:gd name="T57" fmla="*/ 18 h 159"/>
                  <a:gd name="T58" fmla="*/ 1071 w 1433"/>
                  <a:gd name="T59" fmla="*/ 36 h 159"/>
                  <a:gd name="T60" fmla="*/ 1159 w 1433"/>
                  <a:gd name="T61" fmla="*/ 18 h 159"/>
                  <a:gd name="T62" fmla="*/ 1252 w 1433"/>
                  <a:gd name="T63" fmla="*/ 0 h 159"/>
                  <a:gd name="T64" fmla="*/ 1343 w 1433"/>
                  <a:gd name="T65" fmla="*/ 18 h 159"/>
                  <a:gd name="T66" fmla="*/ 1432 w 1433"/>
                  <a:gd name="T67" fmla="*/ 36 h 159"/>
                  <a:gd name="T68" fmla="*/ 1432 w 1433"/>
                  <a:gd name="T69" fmla="*/ 15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3" h="159">
                    <a:moveTo>
                      <a:pt x="1432" y="158"/>
                    </a:moveTo>
                    <a:cubicBezTo>
                      <a:pt x="1401" y="158"/>
                      <a:pt x="1370" y="154"/>
                      <a:pt x="1343" y="139"/>
                    </a:cubicBezTo>
                    <a:cubicBezTo>
                      <a:pt x="1313" y="128"/>
                      <a:pt x="1282" y="121"/>
                      <a:pt x="1252" y="121"/>
                    </a:cubicBezTo>
                    <a:cubicBezTo>
                      <a:pt x="1221" y="121"/>
                      <a:pt x="1190" y="128"/>
                      <a:pt x="1159" y="139"/>
                    </a:cubicBezTo>
                    <a:cubicBezTo>
                      <a:pt x="1132" y="154"/>
                      <a:pt x="1105" y="158"/>
                      <a:pt x="1074" y="158"/>
                    </a:cubicBezTo>
                    <a:cubicBezTo>
                      <a:pt x="1041" y="158"/>
                      <a:pt x="1014" y="154"/>
                      <a:pt x="986" y="139"/>
                    </a:cubicBezTo>
                    <a:cubicBezTo>
                      <a:pt x="956" y="128"/>
                      <a:pt x="925" y="121"/>
                      <a:pt x="894" y="121"/>
                    </a:cubicBezTo>
                    <a:cubicBezTo>
                      <a:pt x="860" y="121"/>
                      <a:pt x="833" y="128"/>
                      <a:pt x="803" y="139"/>
                    </a:cubicBezTo>
                    <a:cubicBezTo>
                      <a:pt x="775" y="154"/>
                      <a:pt x="748" y="158"/>
                      <a:pt x="714" y="158"/>
                    </a:cubicBezTo>
                    <a:cubicBezTo>
                      <a:pt x="684" y="158"/>
                      <a:pt x="656" y="154"/>
                      <a:pt x="629" y="139"/>
                    </a:cubicBezTo>
                    <a:cubicBezTo>
                      <a:pt x="598" y="128"/>
                      <a:pt x="568" y="121"/>
                      <a:pt x="537" y="121"/>
                    </a:cubicBezTo>
                    <a:cubicBezTo>
                      <a:pt x="507" y="121"/>
                      <a:pt x="476" y="128"/>
                      <a:pt x="446" y="139"/>
                    </a:cubicBezTo>
                    <a:cubicBezTo>
                      <a:pt x="418" y="154"/>
                      <a:pt x="388" y="158"/>
                      <a:pt x="357" y="158"/>
                    </a:cubicBezTo>
                    <a:cubicBezTo>
                      <a:pt x="326" y="158"/>
                      <a:pt x="299" y="154"/>
                      <a:pt x="272" y="139"/>
                    </a:cubicBezTo>
                    <a:cubicBezTo>
                      <a:pt x="241" y="128"/>
                      <a:pt x="211" y="121"/>
                      <a:pt x="180" y="121"/>
                    </a:cubicBezTo>
                    <a:cubicBezTo>
                      <a:pt x="150" y="121"/>
                      <a:pt x="119" y="128"/>
                      <a:pt x="92" y="139"/>
                    </a:cubicBezTo>
                    <a:cubicBezTo>
                      <a:pt x="61" y="154"/>
                      <a:pt x="30" y="158"/>
                      <a:pt x="0" y="158"/>
                    </a:cubicBezTo>
                    <a:cubicBezTo>
                      <a:pt x="0" y="36"/>
                      <a:pt x="0" y="36"/>
                      <a:pt x="0" y="36"/>
                    </a:cubicBezTo>
                    <a:cubicBezTo>
                      <a:pt x="30" y="36"/>
                      <a:pt x="61" y="33"/>
                      <a:pt x="92" y="18"/>
                    </a:cubicBezTo>
                    <a:cubicBezTo>
                      <a:pt x="119" y="7"/>
                      <a:pt x="150" y="0"/>
                      <a:pt x="180" y="0"/>
                    </a:cubicBezTo>
                    <a:cubicBezTo>
                      <a:pt x="211" y="0"/>
                      <a:pt x="241" y="7"/>
                      <a:pt x="272" y="18"/>
                    </a:cubicBezTo>
                    <a:cubicBezTo>
                      <a:pt x="299" y="33"/>
                      <a:pt x="330" y="36"/>
                      <a:pt x="361" y="36"/>
                    </a:cubicBezTo>
                    <a:cubicBezTo>
                      <a:pt x="391" y="36"/>
                      <a:pt x="418" y="33"/>
                      <a:pt x="446" y="18"/>
                    </a:cubicBezTo>
                    <a:cubicBezTo>
                      <a:pt x="476" y="7"/>
                      <a:pt x="507" y="0"/>
                      <a:pt x="537" y="0"/>
                    </a:cubicBezTo>
                    <a:cubicBezTo>
                      <a:pt x="568" y="0"/>
                      <a:pt x="598" y="7"/>
                      <a:pt x="629" y="18"/>
                    </a:cubicBezTo>
                    <a:cubicBezTo>
                      <a:pt x="656" y="33"/>
                      <a:pt x="687" y="36"/>
                      <a:pt x="718" y="36"/>
                    </a:cubicBezTo>
                    <a:cubicBezTo>
                      <a:pt x="748" y="36"/>
                      <a:pt x="775" y="33"/>
                      <a:pt x="803" y="18"/>
                    </a:cubicBezTo>
                    <a:cubicBezTo>
                      <a:pt x="833" y="7"/>
                      <a:pt x="864" y="0"/>
                      <a:pt x="894" y="0"/>
                    </a:cubicBezTo>
                    <a:cubicBezTo>
                      <a:pt x="925" y="0"/>
                      <a:pt x="956" y="7"/>
                      <a:pt x="986" y="18"/>
                    </a:cubicBezTo>
                    <a:cubicBezTo>
                      <a:pt x="1014" y="33"/>
                      <a:pt x="1041" y="36"/>
                      <a:pt x="1071" y="36"/>
                    </a:cubicBezTo>
                    <a:cubicBezTo>
                      <a:pt x="1102" y="36"/>
                      <a:pt x="1132" y="33"/>
                      <a:pt x="1159" y="18"/>
                    </a:cubicBezTo>
                    <a:cubicBezTo>
                      <a:pt x="1190" y="7"/>
                      <a:pt x="1221" y="0"/>
                      <a:pt x="1252" y="0"/>
                    </a:cubicBezTo>
                    <a:cubicBezTo>
                      <a:pt x="1285" y="0"/>
                      <a:pt x="1313" y="7"/>
                      <a:pt x="1343" y="18"/>
                    </a:cubicBezTo>
                    <a:cubicBezTo>
                      <a:pt x="1370" y="33"/>
                      <a:pt x="1401" y="36"/>
                      <a:pt x="1432" y="36"/>
                    </a:cubicBezTo>
                    <a:lnTo>
                      <a:pt x="1432" y="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0" name="Freeform 308"/>
              <p:cNvSpPr>
                <a:spLocks noChangeArrowheads="1"/>
              </p:cNvSpPr>
              <p:nvPr/>
            </p:nvSpPr>
            <p:spPr bwMode="auto">
              <a:xfrm>
                <a:off x="3905250" y="4953000"/>
                <a:ext cx="120650" cy="111125"/>
              </a:xfrm>
              <a:custGeom>
                <a:avLst/>
                <a:gdLst>
                  <a:gd name="T0" fmla="*/ 170 w 341"/>
                  <a:gd name="T1" fmla="*/ 312 h 313"/>
                  <a:gd name="T2" fmla="*/ 289 w 341"/>
                  <a:gd name="T3" fmla="*/ 268 h 313"/>
                  <a:gd name="T4" fmla="*/ 340 w 341"/>
                  <a:gd name="T5" fmla="*/ 158 h 313"/>
                  <a:gd name="T6" fmla="*/ 289 w 341"/>
                  <a:gd name="T7" fmla="*/ 48 h 313"/>
                  <a:gd name="T8" fmla="*/ 170 w 341"/>
                  <a:gd name="T9" fmla="*/ 0 h 313"/>
                  <a:gd name="T10" fmla="*/ 48 w 341"/>
                  <a:gd name="T11" fmla="*/ 48 h 313"/>
                  <a:gd name="T12" fmla="*/ 0 w 341"/>
                  <a:gd name="T13" fmla="*/ 158 h 313"/>
                  <a:gd name="T14" fmla="*/ 48 w 341"/>
                  <a:gd name="T15" fmla="*/ 268 h 313"/>
                  <a:gd name="T16" fmla="*/ 170 w 341"/>
                  <a:gd name="T17" fmla="*/ 31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313">
                    <a:moveTo>
                      <a:pt x="170" y="312"/>
                    </a:moveTo>
                    <a:cubicBezTo>
                      <a:pt x="218" y="312"/>
                      <a:pt x="256" y="298"/>
                      <a:pt x="289" y="268"/>
                    </a:cubicBezTo>
                    <a:cubicBezTo>
                      <a:pt x="323" y="239"/>
                      <a:pt x="340" y="202"/>
                      <a:pt x="340" y="158"/>
                    </a:cubicBezTo>
                    <a:cubicBezTo>
                      <a:pt x="340" y="114"/>
                      <a:pt x="323" y="77"/>
                      <a:pt x="289" y="48"/>
                    </a:cubicBezTo>
                    <a:cubicBezTo>
                      <a:pt x="256" y="14"/>
                      <a:pt x="218" y="0"/>
                      <a:pt x="170" y="0"/>
                    </a:cubicBezTo>
                    <a:cubicBezTo>
                      <a:pt x="123" y="0"/>
                      <a:pt x="82" y="14"/>
                      <a:pt x="48" y="48"/>
                    </a:cubicBezTo>
                    <a:cubicBezTo>
                      <a:pt x="14" y="77"/>
                      <a:pt x="0" y="114"/>
                      <a:pt x="0" y="158"/>
                    </a:cubicBezTo>
                    <a:cubicBezTo>
                      <a:pt x="0" y="202"/>
                      <a:pt x="14" y="239"/>
                      <a:pt x="48" y="268"/>
                    </a:cubicBezTo>
                    <a:cubicBezTo>
                      <a:pt x="78" y="298"/>
                      <a:pt x="119" y="312"/>
                      <a:pt x="170" y="3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309"/>
              <p:cNvSpPr>
                <a:spLocks noChangeArrowheads="1"/>
              </p:cNvSpPr>
              <p:nvPr/>
            </p:nvSpPr>
            <p:spPr bwMode="auto">
              <a:xfrm>
                <a:off x="3609975" y="4851400"/>
                <a:ext cx="371475" cy="257175"/>
              </a:xfrm>
              <a:custGeom>
                <a:avLst/>
                <a:gdLst>
                  <a:gd name="T0" fmla="*/ 0 w 1035"/>
                  <a:gd name="T1" fmla="*/ 687 h 718"/>
                  <a:gd name="T2" fmla="*/ 38 w 1035"/>
                  <a:gd name="T3" fmla="*/ 699 h 718"/>
                  <a:gd name="T4" fmla="*/ 126 w 1035"/>
                  <a:gd name="T5" fmla="*/ 717 h 718"/>
                  <a:gd name="T6" fmla="*/ 211 w 1035"/>
                  <a:gd name="T7" fmla="*/ 699 h 718"/>
                  <a:gd name="T8" fmla="*/ 303 w 1035"/>
                  <a:gd name="T9" fmla="*/ 677 h 718"/>
                  <a:gd name="T10" fmla="*/ 395 w 1035"/>
                  <a:gd name="T11" fmla="*/ 699 h 718"/>
                  <a:gd name="T12" fmla="*/ 483 w 1035"/>
                  <a:gd name="T13" fmla="*/ 717 h 718"/>
                  <a:gd name="T14" fmla="*/ 568 w 1035"/>
                  <a:gd name="T15" fmla="*/ 699 h 718"/>
                  <a:gd name="T16" fmla="*/ 660 w 1035"/>
                  <a:gd name="T17" fmla="*/ 677 h 718"/>
                  <a:gd name="T18" fmla="*/ 751 w 1035"/>
                  <a:gd name="T19" fmla="*/ 699 h 718"/>
                  <a:gd name="T20" fmla="*/ 840 w 1035"/>
                  <a:gd name="T21" fmla="*/ 717 h 718"/>
                  <a:gd name="T22" fmla="*/ 901 w 1035"/>
                  <a:gd name="T23" fmla="*/ 706 h 718"/>
                  <a:gd name="T24" fmla="*/ 619 w 1035"/>
                  <a:gd name="T25" fmla="*/ 236 h 718"/>
                  <a:gd name="T26" fmla="*/ 949 w 1035"/>
                  <a:gd name="T27" fmla="*/ 177 h 718"/>
                  <a:gd name="T28" fmla="*/ 1010 w 1035"/>
                  <a:gd name="T29" fmla="*/ 147 h 718"/>
                  <a:gd name="T30" fmla="*/ 1034 w 1035"/>
                  <a:gd name="T31" fmla="*/ 88 h 718"/>
                  <a:gd name="T32" fmla="*/ 1003 w 1035"/>
                  <a:gd name="T33" fmla="*/ 26 h 718"/>
                  <a:gd name="T34" fmla="*/ 939 w 1035"/>
                  <a:gd name="T35" fmla="*/ 0 h 718"/>
                  <a:gd name="T36" fmla="*/ 925 w 1035"/>
                  <a:gd name="T37" fmla="*/ 4 h 718"/>
                  <a:gd name="T38" fmla="*/ 418 w 1035"/>
                  <a:gd name="T39" fmla="*/ 85 h 718"/>
                  <a:gd name="T40" fmla="*/ 364 w 1035"/>
                  <a:gd name="T41" fmla="*/ 129 h 718"/>
                  <a:gd name="T42" fmla="*/ 361 w 1035"/>
                  <a:gd name="T43" fmla="*/ 202 h 718"/>
                  <a:gd name="T44" fmla="*/ 361 w 1035"/>
                  <a:gd name="T45" fmla="*/ 206 h 718"/>
                  <a:gd name="T46" fmla="*/ 364 w 1035"/>
                  <a:gd name="T47" fmla="*/ 210 h 718"/>
                  <a:gd name="T48" fmla="*/ 500 w 1035"/>
                  <a:gd name="T49" fmla="*/ 434 h 718"/>
                  <a:gd name="T50" fmla="*/ 0 w 1035"/>
                  <a:gd name="T51" fmla="*/ 687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35" h="718">
                    <a:moveTo>
                      <a:pt x="0" y="687"/>
                    </a:moveTo>
                    <a:cubicBezTo>
                      <a:pt x="10" y="687"/>
                      <a:pt x="24" y="691"/>
                      <a:pt x="38" y="699"/>
                    </a:cubicBezTo>
                    <a:cubicBezTo>
                      <a:pt x="65" y="709"/>
                      <a:pt x="95" y="717"/>
                      <a:pt x="126" y="717"/>
                    </a:cubicBezTo>
                    <a:cubicBezTo>
                      <a:pt x="156" y="717"/>
                      <a:pt x="183" y="709"/>
                      <a:pt x="211" y="699"/>
                    </a:cubicBezTo>
                    <a:cubicBezTo>
                      <a:pt x="241" y="684"/>
                      <a:pt x="272" y="677"/>
                      <a:pt x="303" y="677"/>
                    </a:cubicBezTo>
                    <a:cubicBezTo>
                      <a:pt x="333" y="677"/>
                      <a:pt x="364" y="684"/>
                      <a:pt x="395" y="699"/>
                    </a:cubicBezTo>
                    <a:cubicBezTo>
                      <a:pt x="422" y="709"/>
                      <a:pt x="452" y="717"/>
                      <a:pt x="483" y="717"/>
                    </a:cubicBezTo>
                    <a:cubicBezTo>
                      <a:pt x="513" y="717"/>
                      <a:pt x="541" y="709"/>
                      <a:pt x="568" y="699"/>
                    </a:cubicBezTo>
                    <a:cubicBezTo>
                      <a:pt x="598" y="684"/>
                      <a:pt x="629" y="677"/>
                      <a:pt x="660" y="677"/>
                    </a:cubicBezTo>
                    <a:cubicBezTo>
                      <a:pt x="690" y="677"/>
                      <a:pt x="721" y="684"/>
                      <a:pt x="751" y="699"/>
                    </a:cubicBezTo>
                    <a:cubicBezTo>
                      <a:pt x="779" y="709"/>
                      <a:pt x="806" y="717"/>
                      <a:pt x="840" y="717"/>
                    </a:cubicBezTo>
                    <a:cubicBezTo>
                      <a:pt x="860" y="717"/>
                      <a:pt x="881" y="713"/>
                      <a:pt x="901" y="706"/>
                    </a:cubicBezTo>
                    <a:cubicBezTo>
                      <a:pt x="619" y="236"/>
                      <a:pt x="619" y="236"/>
                      <a:pt x="619" y="236"/>
                    </a:cubicBezTo>
                    <a:cubicBezTo>
                      <a:pt x="949" y="177"/>
                      <a:pt x="949" y="177"/>
                      <a:pt x="949" y="177"/>
                    </a:cubicBezTo>
                    <a:cubicBezTo>
                      <a:pt x="973" y="173"/>
                      <a:pt x="993" y="166"/>
                      <a:pt x="1010" y="147"/>
                    </a:cubicBezTo>
                    <a:cubicBezTo>
                      <a:pt x="1027" y="132"/>
                      <a:pt x="1034" y="114"/>
                      <a:pt x="1034" y="88"/>
                    </a:cubicBezTo>
                    <a:cubicBezTo>
                      <a:pt x="1034" y="66"/>
                      <a:pt x="1024" y="44"/>
                      <a:pt x="1003" y="26"/>
                    </a:cubicBezTo>
                    <a:cubicBezTo>
                      <a:pt x="986" y="8"/>
                      <a:pt x="962" y="0"/>
                      <a:pt x="939" y="0"/>
                    </a:cubicBezTo>
                    <a:cubicBezTo>
                      <a:pt x="932" y="0"/>
                      <a:pt x="929" y="0"/>
                      <a:pt x="925" y="4"/>
                    </a:cubicBezTo>
                    <a:cubicBezTo>
                      <a:pt x="418" y="85"/>
                      <a:pt x="418" y="85"/>
                      <a:pt x="418" y="85"/>
                    </a:cubicBezTo>
                    <a:cubicBezTo>
                      <a:pt x="395" y="92"/>
                      <a:pt x="378" y="107"/>
                      <a:pt x="364" y="129"/>
                    </a:cubicBezTo>
                    <a:cubicBezTo>
                      <a:pt x="350" y="151"/>
                      <a:pt x="347" y="177"/>
                      <a:pt x="361" y="202"/>
                    </a:cubicBezTo>
                    <a:cubicBezTo>
                      <a:pt x="361" y="206"/>
                      <a:pt x="361" y="206"/>
                      <a:pt x="361" y="206"/>
                    </a:cubicBezTo>
                    <a:cubicBezTo>
                      <a:pt x="364" y="210"/>
                      <a:pt x="364" y="210"/>
                      <a:pt x="364" y="210"/>
                    </a:cubicBezTo>
                    <a:cubicBezTo>
                      <a:pt x="500" y="434"/>
                      <a:pt x="500" y="434"/>
                      <a:pt x="500" y="434"/>
                    </a:cubicBezTo>
                    <a:lnTo>
                      <a:pt x="0" y="68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7" name="Group 6"/>
          <p:cNvGrpSpPr/>
          <p:nvPr/>
        </p:nvGrpSpPr>
        <p:grpSpPr>
          <a:xfrm>
            <a:off x="1242075" y="5681378"/>
            <a:ext cx="4423227" cy="1974695"/>
            <a:chOff x="1242075" y="5681378"/>
            <a:chExt cx="4423227" cy="1974695"/>
          </a:xfrm>
        </p:grpSpPr>
        <p:sp>
          <p:nvSpPr>
            <p:cNvPr id="39" name="Freeform 1"/>
            <p:cNvSpPr>
              <a:spLocks noChangeArrowheads="1"/>
            </p:cNvSpPr>
            <p:nvPr/>
          </p:nvSpPr>
          <p:spPr bwMode="auto">
            <a:xfrm rot="10800000">
              <a:off x="1242075" y="5681378"/>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solidFill>
            <a:ln>
              <a:noFill/>
            </a:ln>
            <a:effectLst/>
          </p:spPr>
          <p:txBody>
            <a:bodyPr wrap="none" anchor="ctr"/>
            <a:lstStyle/>
            <a:p>
              <a:endParaRPr lang="en-US"/>
            </a:p>
          </p:txBody>
        </p:sp>
        <p:grpSp>
          <p:nvGrpSpPr>
            <p:cNvPr id="62" name="Group 341"/>
            <p:cNvGrpSpPr>
              <a:grpSpLocks/>
            </p:cNvGrpSpPr>
            <p:nvPr/>
          </p:nvGrpSpPr>
          <p:grpSpPr bwMode="auto">
            <a:xfrm>
              <a:off x="2904449" y="5987128"/>
              <a:ext cx="1367546" cy="1113365"/>
              <a:chOff x="1012825" y="5284788"/>
              <a:chExt cx="512763" cy="417513"/>
            </a:xfrm>
            <a:solidFill>
              <a:schemeClr val="bg1"/>
            </a:solidFill>
          </p:grpSpPr>
          <p:sp>
            <p:nvSpPr>
              <p:cNvPr id="63" name="Freeform 310"/>
              <p:cNvSpPr>
                <a:spLocks noChangeArrowheads="1"/>
              </p:cNvSpPr>
              <p:nvPr/>
            </p:nvSpPr>
            <p:spPr bwMode="auto">
              <a:xfrm>
                <a:off x="1131888" y="5284788"/>
                <a:ext cx="84137" cy="80962"/>
              </a:xfrm>
              <a:custGeom>
                <a:avLst/>
                <a:gdLst>
                  <a:gd name="T0" fmla="*/ 130 w 236"/>
                  <a:gd name="T1" fmla="*/ 224 h 229"/>
                  <a:gd name="T2" fmla="*/ 208 w 236"/>
                  <a:gd name="T3" fmla="*/ 184 h 229"/>
                  <a:gd name="T4" fmla="*/ 232 w 236"/>
                  <a:gd name="T5" fmla="*/ 99 h 229"/>
                  <a:gd name="T6" fmla="*/ 191 w 236"/>
                  <a:gd name="T7" fmla="*/ 30 h 229"/>
                  <a:gd name="T8" fmla="*/ 103 w 236"/>
                  <a:gd name="T9" fmla="*/ 4 h 229"/>
                  <a:gd name="T10" fmla="*/ 28 w 236"/>
                  <a:gd name="T11" fmla="*/ 48 h 229"/>
                  <a:gd name="T12" fmla="*/ 4 w 236"/>
                  <a:gd name="T13" fmla="*/ 129 h 229"/>
                  <a:gd name="T14" fmla="*/ 45 w 236"/>
                  <a:gd name="T15" fmla="*/ 202 h 229"/>
                  <a:gd name="T16" fmla="*/ 130 w 236"/>
                  <a:gd name="T17" fmla="*/ 2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29">
                    <a:moveTo>
                      <a:pt x="130" y="224"/>
                    </a:moveTo>
                    <a:cubicBezTo>
                      <a:pt x="164" y="220"/>
                      <a:pt x="188" y="206"/>
                      <a:pt x="208" y="184"/>
                    </a:cubicBezTo>
                    <a:cubicBezTo>
                      <a:pt x="225" y="158"/>
                      <a:pt x="235" y="132"/>
                      <a:pt x="232" y="99"/>
                    </a:cubicBezTo>
                    <a:cubicBezTo>
                      <a:pt x="228" y="70"/>
                      <a:pt x="215" y="48"/>
                      <a:pt x="191" y="30"/>
                    </a:cubicBezTo>
                    <a:cubicBezTo>
                      <a:pt x="164" y="7"/>
                      <a:pt x="137" y="0"/>
                      <a:pt x="103" y="4"/>
                    </a:cubicBezTo>
                    <a:cubicBezTo>
                      <a:pt x="72" y="7"/>
                      <a:pt x="48" y="22"/>
                      <a:pt x="28" y="48"/>
                    </a:cubicBezTo>
                    <a:cubicBezTo>
                      <a:pt x="7" y="70"/>
                      <a:pt x="0" y="99"/>
                      <a:pt x="4" y="129"/>
                    </a:cubicBezTo>
                    <a:cubicBezTo>
                      <a:pt x="7" y="158"/>
                      <a:pt x="21" y="184"/>
                      <a:pt x="45" y="202"/>
                    </a:cubicBezTo>
                    <a:cubicBezTo>
                      <a:pt x="68" y="220"/>
                      <a:pt x="99" y="228"/>
                      <a:pt x="130" y="2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4" name="Freeform 311"/>
              <p:cNvSpPr>
                <a:spLocks noChangeArrowheads="1"/>
              </p:cNvSpPr>
              <p:nvPr/>
            </p:nvSpPr>
            <p:spPr bwMode="auto">
              <a:xfrm>
                <a:off x="1033463" y="5372100"/>
                <a:ext cx="492125" cy="250826"/>
              </a:xfrm>
              <a:custGeom>
                <a:avLst/>
                <a:gdLst>
                  <a:gd name="T0" fmla="*/ 1354 w 1372"/>
                  <a:gd name="T1" fmla="*/ 493 h 703"/>
                  <a:gd name="T2" fmla="*/ 877 w 1372"/>
                  <a:gd name="T3" fmla="*/ 265 h 703"/>
                  <a:gd name="T4" fmla="*/ 755 w 1372"/>
                  <a:gd name="T5" fmla="*/ 118 h 703"/>
                  <a:gd name="T6" fmla="*/ 749 w 1372"/>
                  <a:gd name="T7" fmla="*/ 114 h 703"/>
                  <a:gd name="T8" fmla="*/ 684 w 1372"/>
                  <a:gd name="T9" fmla="*/ 118 h 703"/>
                  <a:gd name="T10" fmla="*/ 687 w 1372"/>
                  <a:gd name="T11" fmla="*/ 162 h 703"/>
                  <a:gd name="T12" fmla="*/ 779 w 1372"/>
                  <a:gd name="T13" fmla="*/ 269 h 703"/>
                  <a:gd name="T14" fmla="*/ 782 w 1372"/>
                  <a:gd name="T15" fmla="*/ 272 h 703"/>
                  <a:gd name="T16" fmla="*/ 708 w 1372"/>
                  <a:gd name="T17" fmla="*/ 430 h 703"/>
                  <a:gd name="T18" fmla="*/ 513 w 1372"/>
                  <a:gd name="T19" fmla="*/ 386 h 703"/>
                  <a:gd name="T20" fmla="*/ 503 w 1372"/>
                  <a:gd name="T21" fmla="*/ 320 h 703"/>
                  <a:gd name="T22" fmla="*/ 663 w 1372"/>
                  <a:gd name="T23" fmla="*/ 298 h 703"/>
                  <a:gd name="T24" fmla="*/ 687 w 1372"/>
                  <a:gd name="T25" fmla="*/ 294 h 703"/>
                  <a:gd name="T26" fmla="*/ 714 w 1372"/>
                  <a:gd name="T27" fmla="*/ 262 h 703"/>
                  <a:gd name="T28" fmla="*/ 708 w 1372"/>
                  <a:gd name="T29" fmla="*/ 225 h 703"/>
                  <a:gd name="T30" fmla="*/ 656 w 1372"/>
                  <a:gd name="T31" fmla="*/ 195 h 703"/>
                  <a:gd name="T32" fmla="*/ 493 w 1372"/>
                  <a:gd name="T33" fmla="*/ 217 h 703"/>
                  <a:gd name="T34" fmla="*/ 476 w 1372"/>
                  <a:gd name="T35" fmla="*/ 103 h 703"/>
                  <a:gd name="T36" fmla="*/ 436 w 1372"/>
                  <a:gd name="T37" fmla="*/ 26 h 703"/>
                  <a:gd name="T38" fmla="*/ 351 w 1372"/>
                  <a:gd name="T39" fmla="*/ 4 h 703"/>
                  <a:gd name="T40" fmla="*/ 272 w 1372"/>
                  <a:gd name="T41" fmla="*/ 48 h 703"/>
                  <a:gd name="T42" fmla="*/ 245 w 1372"/>
                  <a:gd name="T43" fmla="*/ 126 h 703"/>
                  <a:gd name="T44" fmla="*/ 282 w 1372"/>
                  <a:gd name="T45" fmla="*/ 393 h 703"/>
                  <a:gd name="T46" fmla="*/ 337 w 1372"/>
                  <a:gd name="T47" fmla="*/ 475 h 703"/>
                  <a:gd name="T48" fmla="*/ 78 w 1372"/>
                  <a:gd name="T49" fmla="*/ 500 h 703"/>
                  <a:gd name="T50" fmla="*/ 0 w 1372"/>
                  <a:gd name="T51" fmla="*/ 691 h 703"/>
                  <a:gd name="T52" fmla="*/ 3 w 1372"/>
                  <a:gd name="T53" fmla="*/ 691 h 703"/>
                  <a:gd name="T54" fmla="*/ 7 w 1372"/>
                  <a:gd name="T55" fmla="*/ 688 h 703"/>
                  <a:gd name="T56" fmla="*/ 113 w 1372"/>
                  <a:gd name="T57" fmla="*/ 666 h 703"/>
                  <a:gd name="T58" fmla="*/ 221 w 1372"/>
                  <a:gd name="T59" fmla="*/ 688 h 703"/>
                  <a:gd name="T60" fmla="*/ 286 w 1372"/>
                  <a:gd name="T61" fmla="*/ 702 h 703"/>
                  <a:gd name="T62" fmla="*/ 351 w 1372"/>
                  <a:gd name="T63" fmla="*/ 688 h 703"/>
                  <a:gd name="T64" fmla="*/ 456 w 1372"/>
                  <a:gd name="T65" fmla="*/ 666 h 703"/>
                  <a:gd name="T66" fmla="*/ 561 w 1372"/>
                  <a:gd name="T67" fmla="*/ 688 h 703"/>
                  <a:gd name="T68" fmla="*/ 626 w 1372"/>
                  <a:gd name="T69" fmla="*/ 702 h 703"/>
                  <a:gd name="T70" fmla="*/ 694 w 1372"/>
                  <a:gd name="T71" fmla="*/ 688 h 703"/>
                  <a:gd name="T72" fmla="*/ 799 w 1372"/>
                  <a:gd name="T73" fmla="*/ 666 h 703"/>
                  <a:gd name="T74" fmla="*/ 905 w 1372"/>
                  <a:gd name="T75" fmla="*/ 688 h 703"/>
                  <a:gd name="T76" fmla="*/ 929 w 1372"/>
                  <a:gd name="T77" fmla="*/ 695 h 703"/>
                  <a:gd name="T78" fmla="*/ 1357 w 1372"/>
                  <a:gd name="T79" fmla="*/ 544 h 703"/>
                  <a:gd name="T80" fmla="*/ 1371 w 1372"/>
                  <a:gd name="T81" fmla="*/ 519 h 703"/>
                  <a:gd name="T82" fmla="*/ 1354 w 1372"/>
                  <a:gd name="T83" fmla="*/ 493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2" h="703">
                    <a:moveTo>
                      <a:pt x="1354" y="493"/>
                    </a:moveTo>
                    <a:cubicBezTo>
                      <a:pt x="1037" y="342"/>
                      <a:pt x="877" y="265"/>
                      <a:pt x="877" y="265"/>
                    </a:cubicBezTo>
                    <a:cubicBezTo>
                      <a:pt x="755" y="118"/>
                      <a:pt x="755" y="118"/>
                      <a:pt x="755" y="118"/>
                    </a:cubicBezTo>
                    <a:cubicBezTo>
                      <a:pt x="749" y="114"/>
                      <a:pt x="749" y="114"/>
                      <a:pt x="749" y="114"/>
                    </a:cubicBezTo>
                    <a:cubicBezTo>
                      <a:pt x="735" y="103"/>
                      <a:pt x="711" y="103"/>
                      <a:pt x="684" y="118"/>
                    </a:cubicBezTo>
                    <a:cubicBezTo>
                      <a:pt x="684" y="144"/>
                      <a:pt x="687" y="158"/>
                      <a:pt x="687" y="162"/>
                    </a:cubicBezTo>
                    <a:cubicBezTo>
                      <a:pt x="779" y="269"/>
                      <a:pt x="779" y="269"/>
                      <a:pt x="779" y="269"/>
                    </a:cubicBezTo>
                    <a:cubicBezTo>
                      <a:pt x="782" y="272"/>
                      <a:pt x="782" y="272"/>
                      <a:pt x="782" y="272"/>
                    </a:cubicBezTo>
                    <a:cubicBezTo>
                      <a:pt x="708" y="430"/>
                      <a:pt x="708" y="430"/>
                      <a:pt x="708" y="430"/>
                    </a:cubicBezTo>
                    <a:cubicBezTo>
                      <a:pt x="513" y="386"/>
                      <a:pt x="513" y="386"/>
                      <a:pt x="513" y="386"/>
                    </a:cubicBezTo>
                    <a:cubicBezTo>
                      <a:pt x="503" y="320"/>
                      <a:pt x="503" y="320"/>
                      <a:pt x="503" y="320"/>
                    </a:cubicBezTo>
                    <a:cubicBezTo>
                      <a:pt x="663" y="298"/>
                      <a:pt x="663" y="298"/>
                      <a:pt x="663" y="298"/>
                    </a:cubicBezTo>
                    <a:cubicBezTo>
                      <a:pt x="674" y="298"/>
                      <a:pt x="680" y="298"/>
                      <a:pt x="687" y="294"/>
                    </a:cubicBezTo>
                    <a:cubicBezTo>
                      <a:pt x="701" y="287"/>
                      <a:pt x="708" y="276"/>
                      <a:pt x="714" y="262"/>
                    </a:cubicBezTo>
                    <a:cubicBezTo>
                      <a:pt x="718" y="250"/>
                      <a:pt x="718" y="236"/>
                      <a:pt x="708" y="225"/>
                    </a:cubicBezTo>
                    <a:cubicBezTo>
                      <a:pt x="697" y="203"/>
                      <a:pt x="680" y="195"/>
                      <a:pt x="656" y="195"/>
                    </a:cubicBezTo>
                    <a:cubicBezTo>
                      <a:pt x="493" y="217"/>
                      <a:pt x="493" y="217"/>
                      <a:pt x="493" y="217"/>
                    </a:cubicBezTo>
                    <a:cubicBezTo>
                      <a:pt x="476" y="103"/>
                      <a:pt x="476" y="103"/>
                      <a:pt x="476" y="103"/>
                    </a:cubicBezTo>
                    <a:cubicBezTo>
                      <a:pt x="473" y="70"/>
                      <a:pt x="459" y="48"/>
                      <a:pt x="436" y="26"/>
                    </a:cubicBezTo>
                    <a:cubicBezTo>
                      <a:pt x="408" y="8"/>
                      <a:pt x="381" y="0"/>
                      <a:pt x="351" y="4"/>
                    </a:cubicBezTo>
                    <a:cubicBezTo>
                      <a:pt x="316" y="8"/>
                      <a:pt x="293" y="22"/>
                      <a:pt x="272" y="48"/>
                    </a:cubicBezTo>
                    <a:cubicBezTo>
                      <a:pt x="252" y="70"/>
                      <a:pt x="242" y="96"/>
                      <a:pt x="245" y="126"/>
                    </a:cubicBezTo>
                    <a:cubicBezTo>
                      <a:pt x="282" y="393"/>
                      <a:pt x="282" y="393"/>
                      <a:pt x="282" y="393"/>
                    </a:cubicBezTo>
                    <a:cubicBezTo>
                      <a:pt x="286" y="427"/>
                      <a:pt x="303" y="456"/>
                      <a:pt x="337" y="475"/>
                    </a:cubicBezTo>
                    <a:cubicBezTo>
                      <a:pt x="78" y="500"/>
                      <a:pt x="78" y="500"/>
                      <a:pt x="78" y="500"/>
                    </a:cubicBezTo>
                    <a:cubicBezTo>
                      <a:pt x="0" y="691"/>
                      <a:pt x="0" y="691"/>
                      <a:pt x="0" y="691"/>
                    </a:cubicBezTo>
                    <a:cubicBezTo>
                      <a:pt x="3" y="691"/>
                      <a:pt x="3" y="691"/>
                      <a:pt x="3" y="691"/>
                    </a:cubicBezTo>
                    <a:cubicBezTo>
                      <a:pt x="3" y="688"/>
                      <a:pt x="7" y="688"/>
                      <a:pt x="7" y="688"/>
                    </a:cubicBezTo>
                    <a:cubicBezTo>
                      <a:pt x="41" y="673"/>
                      <a:pt x="75" y="666"/>
                      <a:pt x="113" y="666"/>
                    </a:cubicBezTo>
                    <a:cubicBezTo>
                      <a:pt x="150" y="666"/>
                      <a:pt x="187" y="673"/>
                      <a:pt x="221" y="688"/>
                    </a:cubicBezTo>
                    <a:cubicBezTo>
                      <a:pt x="238" y="699"/>
                      <a:pt x="262" y="702"/>
                      <a:pt x="286" y="702"/>
                    </a:cubicBezTo>
                    <a:cubicBezTo>
                      <a:pt x="306" y="702"/>
                      <a:pt x="330" y="699"/>
                      <a:pt x="351" y="688"/>
                    </a:cubicBezTo>
                    <a:cubicBezTo>
                      <a:pt x="384" y="673"/>
                      <a:pt x="418" y="666"/>
                      <a:pt x="456" y="666"/>
                    </a:cubicBezTo>
                    <a:cubicBezTo>
                      <a:pt x="493" y="666"/>
                      <a:pt x="527" y="673"/>
                      <a:pt x="561" y="688"/>
                    </a:cubicBezTo>
                    <a:cubicBezTo>
                      <a:pt x="582" y="699"/>
                      <a:pt x="606" y="702"/>
                      <a:pt x="626" y="702"/>
                    </a:cubicBezTo>
                    <a:cubicBezTo>
                      <a:pt x="650" y="702"/>
                      <a:pt x="674" y="699"/>
                      <a:pt x="694" y="688"/>
                    </a:cubicBezTo>
                    <a:cubicBezTo>
                      <a:pt x="728" y="673"/>
                      <a:pt x="762" y="666"/>
                      <a:pt x="799" y="666"/>
                    </a:cubicBezTo>
                    <a:cubicBezTo>
                      <a:pt x="837" y="666"/>
                      <a:pt x="871" y="673"/>
                      <a:pt x="905" y="688"/>
                    </a:cubicBezTo>
                    <a:cubicBezTo>
                      <a:pt x="929" y="695"/>
                      <a:pt x="929" y="695"/>
                      <a:pt x="929" y="695"/>
                    </a:cubicBezTo>
                    <a:cubicBezTo>
                      <a:pt x="1167" y="636"/>
                      <a:pt x="1310" y="589"/>
                      <a:pt x="1357" y="544"/>
                    </a:cubicBezTo>
                    <a:cubicBezTo>
                      <a:pt x="1367" y="537"/>
                      <a:pt x="1371" y="529"/>
                      <a:pt x="1371" y="519"/>
                    </a:cubicBezTo>
                    <a:cubicBezTo>
                      <a:pt x="1371" y="507"/>
                      <a:pt x="1364" y="500"/>
                      <a:pt x="1354" y="4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312"/>
              <p:cNvSpPr>
                <a:spLocks noChangeArrowheads="1"/>
              </p:cNvSpPr>
              <p:nvPr/>
            </p:nvSpPr>
            <p:spPr bwMode="auto">
              <a:xfrm>
                <a:off x="1012825" y="5649914"/>
                <a:ext cx="490538" cy="52387"/>
              </a:xfrm>
              <a:custGeom>
                <a:avLst/>
                <a:gdLst>
                  <a:gd name="T0" fmla="*/ 0 w 1368"/>
                  <a:gd name="T1" fmla="*/ 150 h 151"/>
                  <a:gd name="T2" fmla="*/ 85 w 1368"/>
                  <a:gd name="T3" fmla="*/ 136 h 151"/>
                  <a:gd name="T4" fmla="*/ 174 w 1368"/>
                  <a:gd name="T5" fmla="*/ 118 h 151"/>
                  <a:gd name="T6" fmla="*/ 259 w 1368"/>
                  <a:gd name="T7" fmla="*/ 136 h 151"/>
                  <a:gd name="T8" fmla="*/ 344 w 1368"/>
                  <a:gd name="T9" fmla="*/ 150 h 151"/>
                  <a:gd name="T10" fmla="*/ 426 w 1368"/>
                  <a:gd name="T11" fmla="*/ 136 h 151"/>
                  <a:gd name="T12" fmla="*/ 514 w 1368"/>
                  <a:gd name="T13" fmla="*/ 118 h 151"/>
                  <a:gd name="T14" fmla="*/ 602 w 1368"/>
                  <a:gd name="T15" fmla="*/ 136 h 151"/>
                  <a:gd name="T16" fmla="*/ 684 w 1368"/>
                  <a:gd name="T17" fmla="*/ 150 h 151"/>
                  <a:gd name="T18" fmla="*/ 769 w 1368"/>
                  <a:gd name="T19" fmla="*/ 136 h 151"/>
                  <a:gd name="T20" fmla="*/ 857 w 1368"/>
                  <a:gd name="T21" fmla="*/ 118 h 151"/>
                  <a:gd name="T22" fmla="*/ 942 w 1368"/>
                  <a:gd name="T23" fmla="*/ 136 h 151"/>
                  <a:gd name="T24" fmla="*/ 1027 w 1368"/>
                  <a:gd name="T25" fmla="*/ 150 h 151"/>
                  <a:gd name="T26" fmla="*/ 1112 w 1368"/>
                  <a:gd name="T27" fmla="*/ 136 h 151"/>
                  <a:gd name="T28" fmla="*/ 1201 w 1368"/>
                  <a:gd name="T29" fmla="*/ 118 h 151"/>
                  <a:gd name="T30" fmla="*/ 1286 w 1368"/>
                  <a:gd name="T31" fmla="*/ 136 h 151"/>
                  <a:gd name="T32" fmla="*/ 1367 w 1368"/>
                  <a:gd name="T33" fmla="*/ 150 h 151"/>
                  <a:gd name="T34" fmla="*/ 1367 w 1368"/>
                  <a:gd name="T35" fmla="*/ 33 h 151"/>
                  <a:gd name="T36" fmla="*/ 1286 w 1368"/>
                  <a:gd name="T37" fmla="*/ 14 h 151"/>
                  <a:gd name="T38" fmla="*/ 1201 w 1368"/>
                  <a:gd name="T39" fmla="*/ 0 h 151"/>
                  <a:gd name="T40" fmla="*/ 1112 w 1368"/>
                  <a:gd name="T41" fmla="*/ 14 h 151"/>
                  <a:gd name="T42" fmla="*/ 1027 w 1368"/>
                  <a:gd name="T43" fmla="*/ 33 h 151"/>
                  <a:gd name="T44" fmla="*/ 942 w 1368"/>
                  <a:gd name="T45" fmla="*/ 14 h 151"/>
                  <a:gd name="T46" fmla="*/ 857 w 1368"/>
                  <a:gd name="T47" fmla="*/ 0 h 151"/>
                  <a:gd name="T48" fmla="*/ 769 w 1368"/>
                  <a:gd name="T49" fmla="*/ 14 h 151"/>
                  <a:gd name="T50" fmla="*/ 684 w 1368"/>
                  <a:gd name="T51" fmla="*/ 33 h 151"/>
                  <a:gd name="T52" fmla="*/ 602 w 1368"/>
                  <a:gd name="T53" fmla="*/ 14 h 151"/>
                  <a:gd name="T54" fmla="*/ 514 w 1368"/>
                  <a:gd name="T55" fmla="*/ 0 h 151"/>
                  <a:gd name="T56" fmla="*/ 426 w 1368"/>
                  <a:gd name="T57" fmla="*/ 14 h 151"/>
                  <a:gd name="T58" fmla="*/ 344 w 1368"/>
                  <a:gd name="T59" fmla="*/ 33 h 151"/>
                  <a:gd name="T60" fmla="*/ 259 w 1368"/>
                  <a:gd name="T61" fmla="*/ 14 h 151"/>
                  <a:gd name="T62" fmla="*/ 171 w 1368"/>
                  <a:gd name="T63" fmla="*/ 0 h 151"/>
                  <a:gd name="T64" fmla="*/ 85 w 1368"/>
                  <a:gd name="T65" fmla="*/ 14 h 151"/>
                  <a:gd name="T66" fmla="*/ 0 w 1368"/>
                  <a:gd name="T67" fmla="*/ 33 h 151"/>
                  <a:gd name="T68" fmla="*/ 0 w 1368"/>
                  <a:gd name="T69" fmla="*/ 15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8" h="151">
                    <a:moveTo>
                      <a:pt x="0" y="150"/>
                    </a:moveTo>
                    <a:cubicBezTo>
                      <a:pt x="28" y="150"/>
                      <a:pt x="58" y="147"/>
                      <a:pt x="85" y="136"/>
                    </a:cubicBezTo>
                    <a:cubicBezTo>
                      <a:pt x="113" y="125"/>
                      <a:pt x="143" y="118"/>
                      <a:pt x="174" y="118"/>
                    </a:cubicBezTo>
                    <a:cubicBezTo>
                      <a:pt x="201" y="118"/>
                      <a:pt x="231" y="125"/>
                      <a:pt x="259" y="136"/>
                    </a:cubicBezTo>
                    <a:cubicBezTo>
                      <a:pt x="286" y="147"/>
                      <a:pt x="313" y="150"/>
                      <a:pt x="344" y="150"/>
                    </a:cubicBezTo>
                    <a:cubicBezTo>
                      <a:pt x="371" y="150"/>
                      <a:pt x="398" y="147"/>
                      <a:pt x="426" y="136"/>
                    </a:cubicBezTo>
                    <a:cubicBezTo>
                      <a:pt x="456" y="125"/>
                      <a:pt x="486" y="118"/>
                      <a:pt x="514" y="118"/>
                    </a:cubicBezTo>
                    <a:cubicBezTo>
                      <a:pt x="544" y="118"/>
                      <a:pt x="575" y="125"/>
                      <a:pt x="602" y="136"/>
                    </a:cubicBezTo>
                    <a:cubicBezTo>
                      <a:pt x="629" y="147"/>
                      <a:pt x="656" y="150"/>
                      <a:pt x="684" y="150"/>
                    </a:cubicBezTo>
                    <a:cubicBezTo>
                      <a:pt x="714" y="150"/>
                      <a:pt x="741" y="147"/>
                      <a:pt x="769" y="136"/>
                    </a:cubicBezTo>
                    <a:cubicBezTo>
                      <a:pt x="796" y="125"/>
                      <a:pt x="826" y="118"/>
                      <a:pt x="857" y="118"/>
                    </a:cubicBezTo>
                    <a:cubicBezTo>
                      <a:pt x="888" y="118"/>
                      <a:pt x="915" y="125"/>
                      <a:pt x="942" y="136"/>
                    </a:cubicBezTo>
                    <a:cubicBezTo>
                      <a:pt x="969" y="147"/>
                      <a:pt x="1000" y="150"/>
                      <a:pt x="1027" y="150"/>
                    </a:cubicBezTo>
                    <a:cubicBezTo>
                      <a:pt x="1058" y="150"/>
                      <a:pt x="1085" y="147"/>
                      <a:pt x="1112" y="136"/>
                    </a:cubicBezTo>
                    <a:cubicBezTo>
                      <a:pt x="1143" y="125"/>
                      <a:pt x="1170" y="118"/>
                      <a:pt x="1201" y="118"/>
                    </a:cubicBezTo>
                    <a:cubicBezTo>
                      <a:pt x="1228" y="118"/>
                      <a:pt x="1259" y="125"/>
                      <a:pt x="1286" y="136"/>
                    </a:cubicBezTo>
                    <a:cubicBezTo>
                      <a:pt x="1313" y="147"/>
                      <a:pt x="1340" y="150"/>
                      <a:pt x="1367" y="150"/>
                    </a:cubicBezTo>
                    <a:cubicBezTo>
                      <a:pt x="1367" y="33"/>
                      <a:pt x="1367" y="33"/>
                      <a:pt x="1367" y="33"/>
                    </a:cubicBezTo>
                    <a:cubicBezTo>
                      <a:pt x="1340" y="33"/>
                      <a:pt x="1313" y="26"/>
                      <a:pt x="1286" y="14"/>
                    </a:cubicBezTo>
                    <a:cubicBezTo>
                      <a:pt x="1259" y="4"/>
                      <a:pt x="1231" y="0"/>
                      <a:pt x="1201" y="0"/>
                    </a:cubicBezTo>
                    <a:cubicBezTo>
                      <a:pt x="1167" y="0"/>
                      <a:pt x="1139" y="4"/>
                      <a:pt x="1112" y="14"/>
                    </a:cubicBezTo>
                    <a:cubicBezTo>
                      <a:pt x="1085" y="26"/>
                      <a:pt x="1058" y="33"/>
                      <a:pt x="1027" y="33"/>
                    </a:cubicBezTo>
                    <a:cubicBezTo>
                      <a:pt x="1000" y="33"/>
                      <a:pt x="969" y="26"/>
                      <a:pt x="942" y="14"/>
                    </a:cubicBezTo>
                    <a:cubicBezTo>
                      <a:pt x="915" y="4"/>
                      <a:pt x="888" y="0"/>
                      <a:pt x="857" y="0"/>
                    </a:cubicBezTo>
                    <a:cubicBezTo>
                      <a:pt x="826" y="0"/>
                      <a:pt x="796" y="4"/>
                      <a:pt x="769" y="14"/>
                    </a:cubicBezTo>
                    <a:cubicBezTo>
                      <a:pt x="741" y="26"/>
                      <a:pt x="714" y="33"/>
                      <a:pt x="684" y="33"/>
                    </a:cubicBezTo>
                    <a:cubicBezTo>
                      <a:pt x="656" y="33"/>
                      <a:pt x="629" y="26"/>
                      <a:pt x="602" y="14"/>
                    </a:cubicBezTo>
                    <a:cubicBezTo>
                      <a:pt x="575" y="4"/>
                      <a:pt x="544" y="0"/>
                      <a:pt x="514" y="0"/>
                    </a:cubicBezTo>
                    <a:cubicBezTo>
                      <a:pt x="483" y="0"/>
                      <a:pt x="453" y="4"/>
                      <a:pt x="426" y="14"/>
                    </a:cubicBezTo>
                    <a:cubicBezTo>
                      <a:pt x="398" y="26"/>
                      <a:pt x="371" y="33"/>
                      <a:pt x="344" y="33"/>
                    </a:cubicBezTo>
                    <a:cubicBezTo>
                      <a:pt x="313" y="33"/>
                      <a:pt x="286" y="26"/>
                      <a:pt x="259" y="14"/>
                    </a:cubicBezTo>
                    <a:cubicBezTo>
                      <a:pt x="231" y="4"/>
                      <a:pt x="201" y="0"/>
                      <a:pt x="171" y="0"/>
                    </a:cubicBezTo>
                    <a:cubicBezTo>
                      <a:pt x="140" y="0"/>
                      <a:pt x="109" y="4"/>
                      <a:pt x="85" y="14"/>
                    </a:cubicBezTo>
                    <a:cubicBezTo>
                      <a:pt x="58" y="26"/>
                      <a:pt x="28" y="33"/>
                      <a:pt x="0" y="33"/>
                    </a:cubicBezTo>
                    <a:lnTo>
                      <a:pt x="0" y="1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8" name="Group 7"/>
          <p:cNvGrpSpPr/>
          <p:nvPr/>
        </p:nvGrpSpPr>
        <p:grpSpPr>
          <a:xfrm>
            <a:off x="1242077" y="7880386"/>
            <a:ext cx="4423227" cy="1974695"/>
            <a:chOff x="1242077" y="7880386"/>
            <a:chExt cx="4423227" cy="1974695"/>
          </a:xfrm>
        </p:grpSpPr>
        <p:sp>
          <p:nvSpPr>
            <p:cNvPr id="40" name="Freeform 1"/>
            <p:cNvSpPr>
              <a:spLocks noChangeArrowheads="1"/>
            </p:cNvSpPr>
            <p:nvPr/>
          </p:nvSpPr>
          <p:spPr bwMode="auto">
            <a:xfrm rot="10800000">
              <a:off x="1242077" y="7880386"/>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3"/>
            </a:solidFill>
            <a:ln>
              <a:noFill/>
            </a:ln>
            <a:effectLst/>
          </p:spPr>
          <p:txBody>
            <a:bodyPr wrap="none" anchor="ctr"/>
            <a:lstStyle/>
            <a:p>
              <a:endParaRPr lang="en-US"/>
            </a:p>
          </p:txBody>
        </p:sp>
        <p:grpSp>
          <p:nvGrpSpPr>
            <p:cNvPr id="66" name="Group 343"/>
            <p:cNvGrpSpPr>
              <a:grpSpLocks/>
            </p:cNvGrpSpPr>
            <p:nvPr/>
          </p:nvGrpSpPr>
          <p:grpSpPr bwMode="auto">
            <a:xfrm>
              <a:off x="2903050" y="8224906"/>
              <a:ext cx="1367543" cy="1159933"/>
              <a:chOff x="3049588" y="5934075"/>
              <a:chExt cx="512762" cy="434975"/>
            </a:xfrm>
            <a:solidFill>
              <a:schemeClr val="bg1"/>
            </a:solidFill>
          </p:grpSpPr>
          <p:sp>
            <p:nvSpPr>
              <p:cNvPr id="67" name="Freeform 328"/>
              <p:cNvSpPr>
                <a:spLocks noChangeArrowheads="1"/>
              </p:cNvSpPr>
              <p:nvPr/>
            </p:nvSpPr>
            <p:spPr bwMode="auto">
              <a:xfrm>
                <a:off x="3217863" y="5934075"/>
                <a:ext cx="114300" cy="85725"/>
              </a:xfrm>
              <a:custGeom>
                <a:avLst/>
                <a:gdLst>
                  <a:gd name="T0" fmla="*/ 71 w 321"/>
                  <a:gd name="T1" fmla="*/ 191 h 243"/>
                  <a:gd name="T2" fmla="*/ 82 w 321"/>
                  <a:gd name="T3" fmla="*/ 202 h 243"/>
                  <a:gd name="T4" fmla="*/ 170 w 321"/>
                  <a:gd name="T5" fmla="*/ 242 h 243"/>
                  <a:gd name="T6" fmla="*/ 248 w 321"/>
                  <a:gd name="T7" fmla="*/ 213 h 243"/>
                  <a:gd name="T8" fmla="*/ 282 w 321"/>
                  <a:gd name="T9" fmla="*/ 143 h 243"/>
                  <a:gd name="T10" fmla="*/ 279 w 321"/>
                  <a:gd name="T11" fmla="*/ 110 h 243"/>
                  <a:gd name="T12" fmla="*/ 320 w 321"/>
                  <a:gd name="T13" fmla="*/ 110 h 243"/>
                  <a:gd name="T14" fmla="*/ 262 w 321"/>
                  <a:gd name="T15" fmla="*/ 29 h 243"/>
                  <a:gd name="T16" fmla="*/ 163 w 321"/>
                  <a:gd name="T17" fmla="*/ 0 h 243"/>
                  <a:gd name="T18" fmla="*/ 47 w 321"/>
                  <a:gd name="T19" fmla="*/ 44 h 243"/>
                  <a:gd name="T20" fmla="*/ 0 w 321"/>
                  <a:gd name="T21" fmla="*/ 151 h 243"/>
                  <a:gd name="T22" fmla="*/ 3 w 321"/>
                  <a:gd name="T23" fmla="*/ 191 h 243"/>
                  <a:gd name="T24" fmla="*/ 71 w 321"/>
                  <a:gd name="T25" fmla="*/ 19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243">
                    <a:moveTo>
                      <a:pt x="71" y="191"/>
                    </a:moveTo>
                    <a:cubicBezTo>
                      <a:pt x="82" y="202"/>
                      <a:pt x="82" y="202"/>
                      <a:pt x="82" y="202"/>
                    </a:cubicBezTo>
                    <a:cubicBezTo>
                      <a:pt x="102" y="228"/>
                      <a:pt x="133" y="242"/>
                      <a:pt x="170" y="242"/>
                    </a:cubicBezTo>
                    <a:cubicBezTo>
                      <a:pt x="200" y="242"/>
                      <a:pt x="228" y="232"/>
                      <a:pt x="248" y="213"/>
                    </a:cubicBezTo>
                    <a:cubicBezTo>
                      <a:pt x="268" y="195"/>
                      <a:pt x="282" y="173"/>
                      <a:pt x="282" y="143"/>
                    </a:cubicBezTo>
                    <a:cubicBezTo>
                      <a:pt x="282" y="121"/>
                      <a:pt x="279" y="110"/>
                      <a:pt x="279" y="110"/>
                    </a:cubicBezTo>
                    <a:cubicBezTo>
                      <a:pt x="320" y="110"/>
                      <a:pt x="320" y="110"/>
                      <a:pt x="320" y="110"/>
                    </a:cubicBezTo>
                    <a:cubicBezTo>
                      <a:pt x="309" y="77"/>
                      <a:pt x="292" y="51"/>
                      <a:pt x="262" y="29"/>
                    </a:cubicBezTo>
                    <a:cubicBezTo>
                      <a:pt x="231" y="11"/>
                      <a:pt x="197" y="0"/>
                      <a:pt x="163" y="0"/>
                    </a:cubicBezTo>
                    <a:cubicBezTo>
                      <a:pt x="115" y="0"/>
                      <a:pt x="78" y="15"/>
                      <a:pt x="47" y="44"/>
                    </a:cubicBezTo>
                    <a:cubicBezTo>
                      <a:pt x="13" y="73"/>
                      <a:pt x="0" y="110"/>
                      <a:pt x="0" y="151"/>
                    </a:cubicBezTo>
                    <a:cubicBezTo>
                      <a:pt x="0" y="151"/>
                      <a:pt x="0" y="165"/>
                      <a:pt x="3" y="191"/>
                    </a:cubicBezTo>
                    <a:lnTo>
                      <a:pt x="71" y="19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8" name="Freeform 329"/>
              <p:cNvSpPr>
                <a:spLocks noChangeArrowheads="1"/>
              </p:cNvSpPr>
              <p:nvPr/>
            </p:nvSpPr>
            <p:spPr bwMode="auto">
              <a:xfrm>
                <a:off x="3306763" y="6157913"/>
                <a:ext cx="109537" cy="136525"/>
              </a:xfrm>
              <a:custGeom>
                <a:avLst/>
                <a:gdLst>
                  <a:gd name="T0" fmla="*/ 245 w 307"/>
                  <a:gd name="T1" fmla="*/ 0 h 383"/>
                  <a:gd name="T2" fmla="*/ 0 w 307"/>
                  <a:gd name="T3" fmla="*/ 63 h 383"/>
                  <a:gd name="T4" fmla="*/ 0 w 307"/>
                  <a:gd name="T5" fmla="*/ 382 h 383"/>
                  <a:gd name="T6" fmla="*/ 68 w 307"/>
                  <a:gd name="T7" fmla="*/ 353 h 383"/>
                  <a:gd name="T8" fmla="*/ 306 w 307"/>
                  <a:gd name="T9" fmla="*/ 110 h 383"/>
                  <a:gd name="T10" fmla="*/ 245 w 307"/>
                  <a:gd name="T11" fmla="*/ 0 h 383"/>
                </a:gdLst>
                <a:ahLst/>
                <a:cxnLst>
                  <a:cxn ang="0">
                    <a:pos x="T0" y="T1"/>
                  </a:cxn>
                  <a:cxn ang="0">
                    <a:pos x="T2" y="T3"/>
                  </a:cxn>
                  <a:cxn ang="0">
                    <a:pos x="T4" y="T5"/>
                  </a:cxn>
                  <a:cxn ang="0">
                    <a:pos x="T6" y="T7"/>
                  </a:cxn>
                  <a:cxn ang="0">
                    <a:pos x="T8" y="T9"/>
                  </a:cxn>
                  <a:cxn ang="0">
                    <a:pos x="T10" y="T11"/>
                  </a:cxn>
                </a:cxnLst>
                <a:rect l="0" t="0" r="r" b="b"/>
                <a:pathLst>
                  <a:path w="307" h="383">
                    <a:moveTo>
                      <a:pt x="245" y="0"/>
                    </a:moveTo>
                    <a:cubicBezTo>
                      <a:pt x="0" y="63"/>
                      <a:pt x="0" y="63"/>
                      <a:pt x="0" y="63"/>
                    </a:cubicBezTo>
                    <a:cubicBezTo>
                      <a:pt x="0" y="382"/>
                      <a:pt x="0" y="382"/>
                      <a:pt x="0" y="382"/>
                    </a:cubicBezTo>
                    <a:cubicBezTo>
                      <a:pt x="28" y="382"/>
                      <a:pt x="48" y="371"/>
                      <a:pt x="68" y="353"/>
                    </a:cubicBezTo>
                    <a:cubicBezTo>
                      <a:pt x="306" y="110"/>
                      <a:pt x="306" y="110"/>
                      <a:pt x="306" y="110"/>
                    </a:cubicBezTo>
                    <a:lnTo>
                      <a:pt x="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9" name="Freeform 330"/>
              <p:cNvSpPr>
                <a:spLocks noChangeArrowheads="1"/>
              </p:cNvSpPr>
              <p:nvPr/>
            </p:nvSpPr>
            <p:spPr bwMode="auto">
              <a:xfrm>
                <a:off x="3135313" y="6015038"/>
                <a:ext cx="234950" cy="288925"/>
              </a:xfrm>
              <a:custGeom>
                <a:avLst/>
                <a:gdLst>
                  <a:gd name="T0" fmla="*/ 394 w 657"/>
                  <a:gd name="T1" fmla="*/ 257 h 809"/>
                  <a:gd name="T2" fmla="*/ 442 w 657"/>
                  <a:gd name="T3" fmla="*/ 283 h 809"/>
                  <a:gd name="T4" fmla="*/ 602 w 657"/>
                  <a:gd name="T5" fmla="*/ 283 h 809"/>
                  <a:gd name="T6" fmla="*/ 646 w 657"/>
                  <a:gd name="T7" fmla="*/ 264 h 809"/>
                  <a:gd name="T8" fmla="*/ 646 w 657"/>
                  <a:gd name="T9" fmla="*/ 232 h 809"/>
                  <a:gd name="T10" fmla="*/ 602 w 657"/>
                  <a:gd name="T11" fmla="*/ 213 h 809"/>
                  <a:gd name="T12" fmla="*/ 473 w 657"/>
                  <a:gd name="T13" fmla="*/ 213 h 809"/>
                  <a:gd name="T14" fmla="*/ 340 w 657"/>
                  <a:gd name="T15" fmla="*/ 26 h 809"/>
                  <a:gd name="T16" fmla="*/ 275 w 657"/>
                  <a:gd name="T17" fmla="*/ 0 h 809"/>
                  <a:gd name="T18" fmla="*/ 208 w 657"/>
                  <a:gd name="T19" fmla="*/ 26 h 809"/>
                  <a:gd name="T20" fmla="*/ 14 w 657"/>
                  <a:gd name="T21" fmla="*/ 294 h 809"/>
                  <a:gd name="T22" fmla="*/ 0 w 657"/>
                  <a:gd name="T23" fmla="*/ 334 h 809"/>
                  <a:gd name="T24" fmla="*/ 37 w 657"/>
                  <a:gd name="T25" fmla="*/ 400 h 809"/>
                  <a:gd name="T26" fmla="*/ 299 w 657"/>
                  <a:gd name="T27" fmla="*/ 529 h 809"/>
                  <a:gd name="T28" fmla="*/ 299 w 657"/>
                  <a:gd name="T29" fmla="*/ 749 h 809"/>
                  <a:gd name="T30" fmla="*/ 316 w 657"/>
                  <a:gd name="T31" fmla="*/ 790 h 809"/>
                  <a:gd name="T32" fmla="*/ 357 w 657"/>
                  <a:gd name="T33" fmla="*/ 808 h 809"/>
                  <a:gd name="T34" fmla="*/ 401 w 657"/>
                  <a:gd name="T35" fmla="*/ 790 h 809"/>
                  <a:gd name="T36" fmla="*/ 418 w 657"/>
                  <a:gd name="T37" fmla="*/ 749 h 809"/>
                  <a:gd name="T38" fmla="*/ 418 w 657"/>
                  <a:gd name="T39" fmla="*/ 474 h 809"/>
                  <a:gd name="T40" fmla="*/ 374 w 657"/>
                  <a:gd name="T41" fmla="*/ 408 h 809"/>
                  <a:gd name="T42" fmla="*/ 214 w 657"/>
                  <a:gd name="T43" fmla="*/ 331 h 809"/>
                  <a:gd name="T44" fmla="*/ 333 w 657"/>
                  <a:gd name="T45" fmla="*/ 169 h 809"/>
                  <a:gd name="T46" fmla="*/ 394 w 657"/>
                  <a:gd name="T47" fmla="*/ 257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7" h="809">
                    <a:moveTo>
                      <a:pt x="394" y="257"/>
                    </a:moveTo>
                    <a:cubicBezTo>
                      <a:pt x="408" y="272"/>
                      <a:pt x="422" y="283"/>
                      <a:pt x="442" y="283"/>
                    </a:cubicBezTo>
                    <a:cubicBezTo>
                      <a:pt x="602" y="283"/>
                      <a:pt x="602" y="283"/>
                      <a:pt x="602" y="283"/>
                    </a:cubicBezTo>
                    <a:cubicBezTo>
                      <a:pt x="622" y="283"/>
                      <a:pt x="639" y="279"/>
                      <a:pt x="646" y="264"/>
                    </a:cubicBezTo>
                    <a:cubicBezTo>
                      <a:pt x="656" y="254"/>
                      <a:pt x="656" y="242"/>
                      <a:pt x="646" y="232"/>
                    </a:cubicBezTo>
                    <a:cubicBezTo>
                      <a:pt x="639" y="220"/>
                      <a:pt x="622" y="213"/>
                      <a:pt x="602" y="213"/>
                    </a:cubicBezTo>
                    <a:cubicBezTo>
                      <a:pt x="473" y="213"/>
                      <a:pt x="473" y="213"/>
                      <a:pt x="473" y="213"/>
                    </a:cubicBezTo>
                    <a:cubicBezTo>
                      <a:pt x="340" y="26"/>
                      <a:pt x="340" y="26"/>
                      <a:pt x="340" y="26"/>
                    </a:cubicBezTo>
                    <a:cubicBezTo>
                      <a:pt x="323" y="11"/>
                      <a:pt x="303" y="0"/>
                      <a:pt x="275" y="0"/>
                    </a:cubicBezTo>
                    <a:cubicBezTo>
                      <a:pt x="248" y="0"/>
                      <a:pt x="224" y="11"/>
                      <a:pt x="208" y="26"/>
                    </a:cubicBezTo>
                    <a:cubicBezTo>
                      <a:pt x="14" y="294"/>
                      <a:pt x="14" y="294"/>
                      <a:pt x="14" y="294"/>
                    </a:cubicBezTo>
                    <a:cubicBezTo>
                      <a:pt x="3" y="309"/>
                      <a:pt x="0" y="320"/>
                      <a:pt x="0" y="334"/>
                    </a:cubicBezTo>
                    <a:cubicBezTo>
                      <a:pt x="0" y="364"/>
                      <a:pt x="14" y="382"/>
                      <a:pt x="37" y="400"/>
                    </a:cubicBezTo>
                    <a:cubicBezTo>
                      <a:pt x="299" y="529"/>
                      <a:pt x="299" y="529"/>
                      <a:pt x="299" y="529"/>
                    </a:cubicBezTo>
                    <a:cubicBezTo>
                      <a:pt x="299" y="749"/>
                      <a:pt x="299" y="749"/>
                      <a:pt x="299" y="749"/>
                    </a:cubicBezTo>
                    <a:cubicBezTo>
                      <a:pt x="299" y="768"/>
                      <a:pt x="306" y="779"/>
                      <a:pt x="316" y="790"/>
                    </a:cubicBezTo>
                    <a:cubicBezTo>
                      <a:pt x="326" y="801"/>
                      <a:pt x="340" y="808"/>
                      <a:pt x="357" y="808"/>
                    </a:cubicBezTo>
                    <a:cubicBezTo>
                      <a:pt x="374" y="808"/>
                      <a:pt x="391" y="801"/>
                      <a:pt x="401" y="790"/>
                    </a:cubicBezTo>
                    <a:cubicBezTo>
                      <a:pt x="411" y="779"/>
                      <a:pt x="418" y="768"/>
                      <a:pt x="418" y="749"/>
                    </a:cubicBezTo>
                    <a:cubicBezTo>
                      <a:pt x="418" y="474"/>
                      <a:pt x="418" y="474"/>
                      <a:pt x="418" y="474"/>
                    </a:cubicBezTo>
                    <a:cubicBezTo>
                      <a:pt x="425" y="445"/>
                      <a:pt x="411" y="422"/>
                      <a:pt x="374" y="408"/>
                    </a:cubicBezTo>
                    <a:cubicBezTo>
                      <a:pt x="214" y="331"/>
                      <a:pt x="214" y="331"/>
                      <a:pt x="214" y="331"/>
                    </a:cubicBezTo>
                    <a:cubicBezTo>
                      <a:pt x="333" y="169"/>
                      <a:pt x="333" y="169"/>
                      <a:pt x="333" y="169"/>
                    </a:cubicBezTo>
                    <a:lnTo>
                      <a:pt x="394" y="2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0" name="Freeform 331"/>
              <p:cNvSpPr>
                <a:spLocks noChangeArrowheads="1"/>
              </p:cNvSpPr>
              <p:nvPr/>
            </p:nvSpPr>
            <p:spPr bwMode="auto">
              <a:xfrm>
                <a:off x="3441700" y="6142038"/>
                <a:ext cx="71438" cy="22225"/>
              </a:xfrm>
              <a:custGeom>
                <a:avLst/>
                <a:gdLst>
                  <a:gd name="T0" fmla="*/ 109 w 205"/>
                  <a:gd name="T1" fmla="*/ 37 h 67"/>
                  <a:gd name="T2" fmla="*/ 184 w 205"/>
                  <a:gd name="T3" fmla="*/ 55 h 67"/>
                  <a:gd name="T4" fmla="*/ 190 w 205"/>
                  <a:gd name="T5" fmla="*/ 55 h 67"/>
                  <a:gd name="T6" fmla="*/ 204 w 205"/>
                  <a:gd name="T7" fmla="*/ 41 h 67"/>
                  <a:gd name="T8" fmla="*/ 200 w 205"/>
                  <a:gd name="T9" fmla="*/ 33 h 67"/>
                  <a:gd name="T10" fmla="*/ 95 w 205"/>
                  <a:gd name="T11" fmla="*/ 0 h 67"/>
                  <a:gd name="T12" fmla="*/ 0 w 205"/>
                  <a:gd name="T13" fmla="*/ 15 h 67"/>
                  <a:gd name="T14" fmla="*/ 30 w 205"/>
                  <a:gd name="T15" fmla="*/ 66 h 67"/>
                  <a:gd name="T16" fmla="*/ 109 w 205"/>
                  <a:gd name="T17"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67">
                    <a:moveTo>
                      <a:pt x="109" y="37"/>
                    </a:moveTo>
                    <a:cubicBezTo>
                      <a:pt x="129" y="37"/>
                      <a:pt x="156" y="44"/>
                      <a:pt x="184" y="55"/>
                    </a:cubicBezTo>
                    <a:cubicBezTo>
                      <a:pt x="190" y="55"/>
                      <a:pt x="190" y="55"/>
                      <a:pt x="190" y="55"/>
                    </a:cubicBezTo>
                    <a:cubicBezTo>
                      <a:pt x="200" y="55"/>
                      <a:pt x="204" y="51"/>
                      <a:pt x="204" y="41"/>
                    </a:cubicBezTo>
                    <a:cubicBezTo>
                      <a:pt x="204" y="37"/>
                      <a:pt x="204" y="37"/>
                      <a:pt x="200" y="33"/>
                    </a:cubicBezTo>
                    <a:cubicBezTo>
                      <a:pt x="173" y="11"/>
                      <a:pt x="136" y="0"/>
                      <a:pt x="95" y="0"/>
                    </a:cubicBezTo>
                    <a:cubicBezTo>
                      <a:pt x="78" y="0"/>
                      <a:pt x="44" y="4"/>
                      <a:pt x="0" y="15"/>
                    </a:cubicBezTo>
                    <a:cubicBezTo>
                      <a:pt x="30" y="66"/>
                      <a:pt x="30" y="66"/>
                      <a:pt x="30" y="66"/>
                    </a:cubicBezTo>
                    <a:cubicBezTo>
                      <a:pt x="54" y="48"/>
                      <a:pt x="82" y="37"/>
                      <a:pt x="109"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Freeform 332"/>
              <p:cNvSpPr>
                <a:spLocks noChangeArrowheads="1"/>
              </p:cNvSpPr>
              <p:nvPr/>
            </p:nvSpPr>
            <p:spPr bwMode="auto">
              <a:xfrm>
                <a:off x="3049588" y="6161088"/>
                <a:ext cx="173037" cy="74612"/>
              </a:xfrm>
              <a:custGeom>
                <a:avLst/>
                <a:gdLst>
                  <a:gd name="T0" fmla="*/ 211 w 487"/>
                  <a:gd name="T1" fmla="*/ 18 h 211"/>
                  <a:gd name="T2" fmla="*/ 115 w 487"/>
                  <a:gd name="T3" fmla="*/ 0 h 211"/>
                  <a:gd name="T4" fmla="*/ 7 w 487"/>
                  <a:gd name="T5" fmla="*/ 37 h 211"/>
                  <a:gd name="T6" fmla="*/ 0 w 487"/>
                  <a:gd name="T7" fmla="*/ 44 h 211"/>
                  <a:gd name="T8" fmla="*/ 13 w 487"/>
                  <a:gd name="T9" fmla="*/ 59 h 211"/>
                  <a:gd name="T10" fmla="*/ 20 w 487"/>
                  <a:gd name="T11" fmla="*/ 59 h 211"/>
                  <a:gd name="T12" fmla="*/ 98 w 487"/>
                  <a:gd name="T13" fmla="*/ 41 h 211"/>
                  <a:gd name="T14" fmla="*/ 173 w 487"/>
                  <a:gd name="T15" fmla="*/ 55 h 211"/>
                  <a:gd name="T16" fmla="*/ 486 w 487"/>
                  <a:gd name="T17" fmla="*/ 210 h 211"/>
                  <a:gd name="T18" fmla="*/ 483 w 487"/>
                  <a:gd name="T19" fmla="*/ 155 h 211"/>
                  <a:gd name="T20" fmla="*/ 211 w 487"/>
                  <a:gd name="T21" fmla="*/ 1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211">
                    <a:moveTo>
                      <a:pt x="211" y="18"/>
                    </a:moveTo>
                    <a:cubicBezTo>
                      <a:pt x="180" y="8"/>
                      <a:pt x="150" y="0"/>
                      <a:pt x="115" y="0"/>
                    </a:cubicBezTo>
                    <a:cubicBezTo>
                      <a:pt x="71" y="0"/>
                      <a:pt x="34" y="15"/>
                      <a:pt x="7" y="37"/>
                    </a:cubicBezTo>
                    <a:cubicBezTo>
                      <a:pt x="3" y="37"/>
                      <a:pt x="0" y="41"/>
                      <a:pt x="0" y="44"/>
                    </a:cubicBezTo>
                    <a:cubicBezTo>
                      <a:pt x="0" y="55"/>
                      <a:pt x="7" y="59"/>
                      <a:pt x="13" y="59"/>
                    </a:cubicBezTo>
                    <a:cubicBezTo>
                      <a:pt x="20" y="59"/>
                      <a:pt x="20" y="59"/>
                      <a:pt x="20" y="59"/>
                    </a:cubicBezTo>
                    <a:cubicBezTo>
                      <a:pt x="51" y="44"/>
                      <a:pt x="75" y="41"/>
                      <a:pt x="98" y="41"/>
                    </a:cubicBezTo>
                    <a:cubicBezTo>
                      <a:pt x="125" y="41"/>
                      <a:pt x="150" y="44"/>
                      <a:pt x="173" y="55"/>
                    </a:cubicBezTo>
                    <a:cubicBezTo>
                      <a:pt x="486" y="210"/>
                      <a:pt x="486" y="210"/>
                      <a:pt x="486" y="210"/>
                    </a:cubicBezTo>
                    <a:cubicBezTo>
                      <a:pt x="483" y="155"/>
                      <a:pt x="483" y="155"/>
                      <a:pt x="483" y="155"/>
                    </a:cubicBezTo>
                    <a:lnTo>
                      <a:pt x="211" y="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Freeform 333"/>
              <p:cNvSpPr>
                <a:spLocks noChangeArrowheads="1"/>
              </p:cNvSpPr>
              <p:nvPr/>
            </p:nvSpPr>
            <p:spPr bwMode="auto">
              <a:xfrm>
                <a:off x="3049588" y="6219825"/>
                <a:ext cx="166687" cy="149225"/>
              </a:xfrm>
              <a:custGeom>
                <a:avLst/>
                <a:gdLst>
                  <a:gd name="T0" fmla="*/ 231 w 467"/>
                  <a:gd name="T1" fmla="*/ 0 h 420"/>
                  <a:gd name="T2" fmla="*/ 68 w 467"/>
                  <a:gd name="T3" fmla="*/ 62 h 420"/>
                  <a:gd name="T4" fmla="*/ 0 w 467"/>
                  <a:gd name="T5" fmla="*/ 213 h 420"/>
                  <a:gd name="T6" fmla="*/ 68 w 467"/>
                  <a:gd name="T7" fmla="*/ 360 h 420"/>
                  <a:gd name="T8" fmla="*/ 231 w 467"/>
                  <a:gd name="T9" fmla="*/ 419 h 420"/>
                  <a:gd name="T10" fmla="*/ 398 w 467"/>
                  <a:gd name="T11" fmla="*/ 360 h 420"/>
                  <a:gd name="T12" fmla="*/ 466 w 467"/>
                  <a:gd name="T13" fmla="*/ 213 h 420"/>
                  <a:gd name="T14" fmla="*/ 398 w 467"/>
                  <a:gd name="T15" fmla="*/ 62 h 420"/>
                  <a:gd name="T16" fmla="*/ 231 w 467"/>
                  <a:gd name="T17" fmla="*/ 0 h 420"/>
                  <a:gd name="T18" fmla="*/ 347 w 467"/>
                  <a:gd name="T19" fmla="*/ 316 h 420"/>
                  <a:gd name="T20" fmla="*/ 231 w 467"/>
                  <a:gd name="T21" fmla="*/ 356 h 420"/>
                  <a:gd name="T22" fmla="*/ 119 w 467"/>
                  <a:gd name="T23" fmla="*/ 316 h 420"/>
                  <a:gd name="T24" fmla="*/ 71 w 467"/>
                  <a:gd name="T25" fmla="*/ 213 h 420"/>
                  <a:gd name="T26" fmla="*/ 119 w 467"/>
                  <a:gd name="T27" fmla="*/ 110 h 420"/>
                  <a:gd name="T28" fmla="*/ 231 w 467"/>
                  <a:gd name="T29" fmla="*/ 66 h 420"/>
                  <a:gd name="T30" fmla="*/ 347 w 467"/>
                  <a:gd name="T31" fmla="*/ 110 h 420"/>
                  <a:gd name="T32" fmla="*/ 394 w 467"/>
                  <a:gd name="T33" fmla="*/ 213 h 420"/>
                  <a:gd name="T34" fmla="*/ 347 w 467"/>
                  <a:gd name="T35" fmla="*/ 31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420">
                    <a:moveTo>
                      <a:pt x="231" y="0"/>
                    </a:moveTo>
                    <a:cubicBezTo>
                      <a:pt x="170" y="0"/>
                      <a:pt x="112" y="22"/>
                      <a:pt x="68" y="62"/>
                    </a:cubicBezTo>
                    <a:cubicBezTo>
                      <a:pt x="24" y="106"/>
                      <a:pt x="0" y="154"/>
                      <a:pt x="0" y="213"/>
                    </a:cubicBezTo>
                    <a:cubicBezTo>
                      <a:pt x="0" y="268"/>
                      <a:pt x="24" y="319"/>
                      <a:pt x="68" y="360"/>
                    </a:cubicBezTo>
                    <a:cubicBezTo>
                      <a:pt x="112" y="400"/>
                      <a:pt x="170" y="419"/>
                      <a:pt x="231" y="419"/>
                    </a:cubicBezTo>
                    <a:cubicBezTo>
                      <a:pt x="296" y="419"/>
                      <a:pt x="350" y="400"/>
                      <a:pt x="398" y="360"/>
                    </a:cubicBezTo>
                    <a:cubicBezTo>
                      <a:pt x="442" y="319"/>
                      <a:pt x="466" y="268"/>
                      <a:pt x="466" y="213"/>
                    </a:cubicBezTo>
                    <a:cubicBezTo>
                      <a:pt x="466" y="154"/>
                      <a:pt x="442" y="106"/>
                      <a:pt x="398" y="62"/>
                    </a:cubicBezTo>
                    <a:cubicBezTo>
                      <a:pt x="350" y="22"/>
                      <a:pt x="296" y="0"/>
                      <a:pt x="231" y="0"/>
                    </a:cubicBezTo>
                    <a:close/>
                    <a:moveTo>
                      <a:pt x="347" y="316"/>
                    </a:moveTo>
                    <a:cubicBezTo>
                      <a:pt x="316" y="345"/>
                      <a:pt x="275" y="356"/>
                      <a:pt x="231" y="356"/>
                    </a:cubicBezTo>
                    <a:cubicBezTo>
                      <a:pt x="187" y="356"/>
                      <a:pt x="150" y="345"/>
                      <a:pt x="119" y="316"/>
                    </a:cubicBezTo>
                    <a:cubicBezTo>
                      <a:pt x="88" y="286"/>
                      <a:pt x="71" y="253"/>
                      <a:pt x="71" y="213"/>
                    </a:cubicBezTo>
                    <a:cubicBezTo>
                      <a:pt x="71" y="172"/>
                      <a:pt x="88" y="139"/>
                      <a:pt x="119" y="110"/>
                    </a:cubicBezTo>
                    <a:cubicBezTo>
                      <a:pt x="150" y="81"/>
                      <a:pt x="187" y="66"/>
                      <a:pt x="231" y="66"/>
                    </a:cubicBezTo>
                    <a:cubicBezTo>
                      <a:pt x="275" y="66"/>
                      <a:pt x="316" y="81"/>
                      <a:pt x="347" y="110"/>
                    </a:cubicBezTo>
                    <a:cubicBezTo>
                      <a:pt x="377" y="139"/>
                      <a:pt x="394" y="172"/>
                      <a:pt x="394" y="213"/>
                    </a:cubicBezTo>
                    <a:cubicBezTo>
                      <a:pt x="394" y="253"/>
                      <a:pt x="377" y="286"/>
                      <a:pt x="347" y="3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3" name="Freeform 334"/>
              <p:cNvSpPr>
                <a:spLocks noChangeArrowheads="1"/>
              </p:cNvSpPr>
              <p:nvPr/>
            </p:nvSpPr>
            <p:spPr bwMode="auto">
              <a:xfrm>
                <a:off x="3397250" y="6219825"/>
                <a:ext cx="165100" cy="149225"/>
              </a:xfrm>
              <a:custGeom>
                <a:avLst/>
                <a:gdLst>
                  <a:gd name="T0" fmla="*/ 395 w 464"/>
                  <a:gd name="T1" fmla="*/ 62 h 420"/>
                  <a:gd name="T2" fmla="*/ 231 w 464"/>
                  <a:gd name="T3" fmla="*/ 0 h 420"/>
                  <a:gd name="T4" fmla="*/ 68 w 464"/>
                  <a:gd name="T5" fmla="*/ 62 h 420"/>
                  <a:gd name="T6" fmla="*/ 0 w 464"/>
                  <a:gd name="T7" fmla="*/ 213 h 420"/>
                  <a:gd name="T8" fmla="*/ 68 w 464"/>
                  <a:gd name="T9" fmla="*/ 360 h 420"/>
                  <a:gd name="T10" fmla="*/ 231 w 464"/>
                  <a:gd name="T11" fmla="*/ 419 h 420"/>
                  <a:gd name="T12" fmla="*/ 395 w 464"/>
                  <a:gd name="T13" fmla="*/ 360 h 420"/>
                  <a:gd name="T14" fmla="*/ 463 w 464"/>
                  <a:gd name="T15" fmla="*/ 213 h 420"/>
                  <a:gd name="T16" fmla="*/ 395 w 464"/>
                  <a:gd name="T17" fmla="*/ 62 h 420"/>
                  <a:gd name="T18" fmla="*/ 343 w 464"/>
                  <a:gd name="T19" fmla="*/ 316 h 420"/>
                  <a:gd name="T20" fmla="*/ 231 w 464"/>
                  <a:gd name="T21" fmla="*/ 356 h 420"/>
                  <a:gd name="T22" fmla="*/ 116 w 464"/>
                  <a:gd name="T23" fmla="*/ 316 h 420"/>
                  <a:gd name="T24" fmla="*/ 68 w 464"/>
                  <a:gd name="T25" fmla="*/ 213 h 420"/>
                  <a:gd name="T26" fmla="*/ 116 w 464"/>
                  <a:gd name="T27" fmla="*/ 110 h 420"/>
                  <a:gd name="T28" fmla="*/ 231 w 464"/>
                  <a:gd name="T29" fmla="*/ 66 h 420"/>
                  <a:gd name="T30" fmla="*/ 343 w 464"/>
                  <a:gd name="T31" fmla="*/ 110 h 420"/>
                  <a:gd name="T32" fmla="*/ 391 w 464"/>
                  <a:gd name="T33" fmla="*/ 213 h 420"/>
                  <a:gd name="T34" fmla="*/ 343 w 464"/>
                  <a:gd name="T35" fmla="*/ 31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420">
                    <a:moveTo>
                      <a:pt x="395" y="62"/>
                    </a:moveTo>
                    <a:cubicBezTo>
                      <a:pt x="351" y="22"/>
                      <a:pt x="296" y="0"/>
                      <a:pt x="231" y="0"/>
                    </a:cubicBezTo>
                    <a:cubicBezTo>
                      <a:pt x="167" y="0"/>
                      <a:pt x="112" y="22"/>
                      <a:pt x="68" y="62"/>
                    </a:cubicBezTo>
                    <a:cubicBezTo>
                      <a:pt x="20" y="106"/>
                      <a:pt x="0" y="154"/>
                      <a:pt x="0" y="213"/>
                    </a:cubicBezTo>
                    <a:cubicBezTo>
                      <a:pt x="0" y="268"/>
                      <a:pt x="20" y="319"/>
                      <a:pt x="68" y="360"/>
                    </a:cubicBezTo>
                    <a:cubicBezTo>
                      <a:pt x="112" y="400"/>
                      <a:pt x="167" y="419"/>
                      <a:pt x="231" y="419"/>
                    </a:cubicBezTo>
                    <a:cubicBezTo>
                      <a:pt x="296" y="419"/>
                      <a:pt x="351" y="400"/>
                      <a:pt x="395" y="360"/>
                    </a:cubicBezTo>
                    <a:cubicBezTo>
                      <a:pt x="442" y="319"/>
                      <a:pt x="463" y="268"/>
                      <a:pt x="463" y="213"/>
                    </a:cubicBezTo>
                    <a:cubicBezTo>
                      <a:pt x="463" y="154"/>
                      <a:pt x="442" y="106"/>
                      <a:pt x="395" y="62"/>
                    </a:cubicBezTo>
                    <a:close/>
                    <a:moveTo>
                      <a:pt x="343" y="316"/>
                    </a:moveTo>
                    <a:cubicBezTo>
                      <a:pt x="313" y="345"/>
                      <a:pt x="275" y="356"/>
                      <a:pt x="231" y="356"/>
                    </a:cubicBezTo>
                    <a:cubicBezTo>
                      <a:pt x="187" y="356"/>
                      <a:pt x="150" y="345"/>
                      <a:pt x="116" y="316"/>
                    </a:cubicBezTo>
                    <a:cubicBezTo>
                      <a:pt x="85" y="286"/>
                      <a:pt x="68" y="253"/>
                      <a:pt x="68" y="213"/>
                    </a:cubicBezTo>
                    <a:cubicBezTo>
                      <a:pt x="68" y="172"/>
                      <a:pt x="85" y="139"/>
                      <a:pt x="116" y="110"/>
                    </a:cubicBezTo>
                    <a:cubicBezTo>
                      <a:pt x="150" y="81"/>
                      <a:pt x="187" y="66"/>
                      <a:pt x="231" y="66"/>
                    </a:cubicBezTo>
                    <a:cubicBezTo>
                      <a:pt x="275" y="66"/>
                      <a:pt x="313" y="81"/>
                      <a:pt x="343" y="110"/>
                    </a:cubicBezTo>
                    <a:cubicBezTo>
                      <a:pt x="378" y="139"/>
                      <a:pt x="391" y="172"/>
                      <a:pt x="391" y="213"/>
                    </a:cubicBezTo>
                    <a:cubicBezTo>
                      <a:pt x="391" y="253"/>
                      <a:pt x="378" y="286"/>
                      <a:pt x="343" y="3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3" name="Freeform 335"/>
              <p:cNvSpPr>
                <a:spLocks noChangeArrowheads="1"/>
              </p:cNvSpPr>
              <p:nvPr/>
            </p:nvSpPr>
            <p:spPr bwMode="auto">
              <a:xfrm>
                <a:off x="3357563" y="6121400"/>
                <a:ext cx="103187" cy="92075"/>
              </a:xfrm>
              <a:custGeom>
                <a:avLst/>
                <a:gdLst>
                  <a:gd name="T0" fmla="*/ 0 w 290"/>
                  <a:gd name="T1" fmla="*/ 26 h 262"/>
                  <a:gd name="T2" fmla="*/ 27 w 290"/>
                  <a:gd name="T3" fmla="*/ 48 h 262"/>
                  <a:gd name="T4" fmla="*/ 98 w 290"/>
                  <a:gd name="T5" fmla="*/ 48 h 262"/>
                  <a:gd name="T6" fmla="*/ 133 w 290"/>
                  <a:gd name="T7" fmla="*/ 66 h 262"/>
                  <a:gd name="T8" fmla="*/ 235 w 290"/>
                  <a:gd name="T9" fmla="*/ 261 h 262"/>
                  <a:gd name="T10" fmla="*/ 289 w 290"/>
                  <a:gd name="T11" fmla="*/ 242 h 262"/>
                  <a:gd name="T12" fmla="*/ 173 w 290"/>
                  <a:gd name="T13" fmla="*/ 40 h 262"/>
                  <a:gd name="T14" fmla="*/ 98 w 290"/>
                  <a:gd name="T15" fmla="*/ 0 h 262"/>
                  <a:gd name="T16" fmla="*/ 27 w 290"/>
                  <a:gd name="T17" fmla="*/ 0 h 262"/>
                  <a:gd name="T18" fmla="*/ 0 w 290"/>
                  <a:gd name="T19" fmla="*/ 2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262">
                    <a:moveTo>
                      <a:pt x="0" y="26"/>
                    </a:moveTo>
                    <a:cubicBezTo>
                      <a:pt x="0" y="40"/>
                      <a:pt x="10" y="48"/>
                      <a:pt x="27" y="48"/>
                    </a:cubicBezTo>
                    <a:cubicBezTo>
                      <a:pt x="98" y="48"/>
                      <a:pt x="98" y="48"/>
                      <a:pt x="98" y="48"/>
                    </a:cubicBezTo>
                    <a:cubicBezTo>
                      <a:pt x="115" y="48"/>
                      <a:pt x="126" y="51"/>
                      <a:pt x="133" y="66"/>
                    </a:cubicBezTo>
                    <a:cubicBezTo>
                      <a:pt x="235" y="261"/>
                      <a:pt x="235" y="261"/>
                      <a:pt x="235" y="261"/>
                    </a:cubicBezTo>
                    <a:cubicBezTo>
                      <a:pt x="289" y="242"/>
                      <a:pt x="289" y="242"/>
                      <a:pt x="289" y="242"/>
                    </a:cubicBezTo>
                    <a:cubicBezTo>
                      <a:pt x="173" y="40"/>
                      <a:pt x="173" y="40"/>
                      <a:pt x="173" y="40"/>
                    </a:cubicBezTo>
                    <a:cubicBezTo>
                      <a:pt x="160" y="14"/>
                      <a:pt x="133" y="0"/>
                      <a:pt x="98" y="0"/>
                    </a:cubicBezTo>
                    <a:cubicBezTo>
                      <a:pt x="27" y="0"/>
                      <a:pt x="27" y="0"/>
                      <a:pt x="27" y="0"/>
                    </a:cubicBezTo>
                    <a:cubicBezTo>
                      <a:pt x="10" y="0"/>
                      <a:pt x="0" y="7"/>
                      <a:pt x="0" y="2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9" name="Group 8"/>
          <p:cNvGrpSpPr/>
          <p:nvPr/>
        </p:nvGrpSpPr>
        <p:grpSpPr>
          <a:xfrm>
            <a:off x="1242077" y="10105888"/>
            <a:ext cx="4423227" cy="1974695"/>
            <a:chOff x="1242077" y="10105888"/>
            <a:chExt cx="4423227" cy="1974695"/>
          </a:xfrm>
        </p:grpSpPr>
        <p:sp>
          <p:nvSpPr>
            <p:cNvPr id="41" name="Freeform 1"/>
            <p:cNvSpPr>
              <a:spLocks noChangeArrowheads="1"/>
            </p:cNvSpPr>
            <p:nvPr/>
          </p:nvSpPr>
          <p:spPr bwMode="auto">
            <a:xfrm rot="10800000">
              <a:off x="1242077" y="10105888"/>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4"/>
            </a:solidFill>
            <a:ln>
              <a:noFill/>
            </a:ln>
            <a:effectLst/>
          </p:spPr>
          <p:txBody>
            <a:bodyPr wrap="none" anchor="ctr"/>
            <a:lstStyle/>
            <a:p>
              <a:endParaRPr lang="en-US"/>
            </a:p>
          </p:txBody>
        </p:sp>
        <p:grpSp>
          <p:nvGrpSpPr>
            <p:cNvPr id="104" name="Group 103"/>
            <p:cNvGrpSpPr/>
            <p:nvPr/>
          </p:nvGrpSpPr>
          <p:grpSpPr>
            <a:xfrm>
              <a:off x="2771693" y="10384892"/>
              <a:ext cx="1312504" cy="1227667"/>
              <a:chOff x="2030413" y="5360988"/>
              <a:chExt cx="492125" cy="460375"/>
            </a:xfrm>
            <a:solidFill>
              <a:schemeClr val="bg1"/>
            </a:solidFill>
          </p:grpSpPr>
          <p:sp>
            <p:nvSpPr>
              <p:cNvPr id="105" name="Freeform 313"/>
              <p:cNvSpPr>
                <a:spLocks noChangeArrowheads="1"/>
              </p:cNvSpPr>
              <p:nvPr/>
            </p:nvSpPr>
            <p:spPr bwMode="auto">
              <a:xfrm>
                <a:off x="2379663" y="5378450"/>
                <a:ext cx="80962" cy="73025"/>
              </a:xfrm>
              <a:custGeom>
                <a:avLst/>
                <a:gdLst>
                  <a:gd name="T0" fmla="*/ 116 w 229"/>
                  <a:gd name="T1" fmla="*/ 206 h 207"/>
                  <a:gd name="T2" fmla="*/ 197 w 229"/>
                  <a:gd name="T3" fmla="*/ 177 h 207"/>
                  <a:gd name="T4" fmla="*/ 228 w 229"/>
                  <a:gd name="T5" fmla="*/ 103 h 207"/>
                  <a:gd name="T6" fmla="*/ 197 w 229"/>
                  <a:gd name="T7" fmla="*/ 29 h 207"/>
                  <a:gd name="T8" fmla="*/ 116 w 229"/>
                  <a:gd name="T9" fmla="*/ 0 h 207"/>
                  <a:gd name="T10" fmla="*/ 34 w 229"/>
                  <a:gd name="T11" fmla="*/ 29 h 207"/>
                  <a:gd name="T12" fmla="*/ 0 w 229"/>
                  <a:gd name="T13" fmla="*/ 103 h 207"/>
                  <a:gd name="T14" fmla="*/ 34 w 229"/>
                  <a:gd name="T15" fmla="*/ 177 h 207"/>
                  <a:gd name="T16" fmla="*/ 116 w 229"/>
                  <a:gd name="T17" fmla="*/ 20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07">
                    <a:moveTo>
                      <a:pt x="116" y="206"/>
                    </a:moveTo>
                    <a:cubicBezTo>
                      <a:pt x="146" y="206"/>
                      <a:pt x="173" y="199"/>
                      <a:pt x="197" y="177"/>
                    </a:cubicBezTo>
                    <a:cubicBezTo>
                      <a:pt x="218" y="155"/>
                      <a:pt x="228" y="132"/>
                      <a:pt x="228" y="103"/>
                    </a:cubicBezTo>
                    <a:cubicBezTo>
                      <a:pt x="228" y="73"/>
                      <a:pt x="218" y="48"/>
                      <a:pt x="197" y="29"/>
                    </a:cubicBezTo>
                    <a:cubicBezTo>
                      <a:pt x="173" y="11"/>
                      <a:pt x="146" y="0"/>
                      <a:pt x="116" y="0"/>
                    </a:cubicBezTo>
                    <a:cubicBezTo>
                      <a:pt x="82" y="0"/>
                      <a:pt x="55" y="11"/>
                      <a:pt x="34" y="29"/>
                    </a:cubicBezTo>
                    <a:cubicBezTo>
                      <a:pt x="10" y="48"/>
                      <a:pt x="0" y="73"/>
                      <a:pt x="0" y="103"/>
                    </a:cubicBezTo>
                    <a:cubicBezTo>
                      <a:pt x="0" y="132"/>
                      <a:pt x="10" y="155"/>
                      <a:pt x="34" y="177"/>
                    </a:cubicBezTo>
                    <a:cubicBezTo>
                      <a:pt x="55" y="199"/>
                      <a:pt x="82" y="206"/>
                      <a:pt x="116" y="2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6" name="Freeform 314"/>
              <p:cNvSpPr>
                <a:spLocks noChangeArrowheads="1"/>
              </p:cNvSpPr>
              <p:nvPr/>
            </p:nvSpPr>
            <p:spPr bwMode="auto">
              <a:xfrm>
                <a:off x="2030413" y="5360988"/>
                <a:ext cx="492125" cy="460375"/>
              </a:xfrm>
              <a:custGeom>
                <a:avLst/>
                <a:gdLst>
                  <a:gd name="T0" fmla="*/ 1275 w 1371"/>
                  <a:gd name="T1" fmla="*/ 621 h 1284"/>
                  <a:gd name="T2" fmla="*/ 1316 w 1371"/>
                  <a:gd name="T3" fmla="*/ 636 h 1284"/>
                  <a:gd name="T4" fmla="*/ 1353 w 1371"/>
                  <a:gd name="T5" fmla="*/ 621 h 1284"/>
                  <a:gd name="T6" fmla="*/ 1370 w 1371"/>
                  <a:gd name="T7" fmla="*/ 584 h 1284"/>
                  <a:gd name="T8" fmla="*/ 1350 w 1371"/>
                  <a:gd name="T9" fmla="*/ 548 h 1284"/>
                  <a:gd name="T10" fmla="*/ 1027 w 1371"/>
                  <a:gd name="T11" fmla="*/ 279 h 1284"/>
                  <a:gd name="T12" fmla="*/ 993 w 1371"/>
                  <a:gd name="T13" fmla="*/ 253 h 1284"/>
                  <a:gd name="T14" fmla="*/ 741 w 1371"/>
                  <a:gd name="T15" fmla="*/ 172 h 1284"/>
                  <a:gd name="T16" fmla="*/ 626 w 1371"/>
                  <a:gd name="T17" fmla="*/ 22 h 1284"/>
                  <a:gd name="T18" fmla="*/ 588 w 1371"/>
                  <a:gd name="T19" fmla="*/ 3 h 1284"/>
                  <a:gd name="T20" fmla="*/ 547 w 1371"/>
                  <a:gd name="T21" fmla="*/ 11 h 1284"/>
                  <a:gd name="T22" fmla="*/ 527 w 1371"/>
                  <a:gd name="T23" fmla="*/ 44 h 1284"/>
                  <a:gd name="T24" fmla="*/ 537 w 1371"/>
                  <a:gd name="T25" fmla="*/ 77 h 1284"/>
                  <a:gd name="T26" fmla="*/ 653 w 1371"/>
                  <a:gd name="T27" fmla="*/ 231 h 1284"/>
                  <a:gd name="T28" fmla="*/ 673 w 1371"/>
                  <a:gd name="T29" fmla="*/ 246 h 1284"/>
                  <a:gd name="T30" fmla="*/ 806 w 1371"/>
                  <a:gd name="T31" fmla="*/ 294 h 1284"/>
                  <a:gd name="T32" fmla="*/ 585 w 1371"/>
                  <a:gd name="T33" fmla="*/ 400 h 1284"/>
                  <a:gd name="T34" fmla="*/ 523 w 1371"/>
                  <a:gd name="T35" fmla="*/ 474 h 1284"/>
                  <a:gd name="T36" fmla="*/ 527 w 1371"/>
                  <a:gd name="T37" fmla="*/ 661 h 1284"/>
                  <a:gd name="T38" fmla="*/ 323 w 1371"/>
                  <a:gd name="T39" fmla="*/ 746 h 1284"/>
                  <a:gd name="T40" fmla="*/ 282 w 1371"/>
                  <a:gd name="T41" fmla="*/ 801 h 1284"/>
                  <a:gd name="T42" fmla="*/ 295 w 1371"/>
                  <a:gd name="T43" fmla="*/ 841 h 1284"/>
                  <a:gd name="T44" fmla="*/ 183 w 1371"/>
                  <a:gd name="T45" fmla="*/ 805 h 1284"/>
                  <a:gd name="T46" fmla="*/ 142 w 1371"/>
                  <a:gd name="T47" fmla="*/ 761 h 1284"/>
                  <a:gd name="T48" fmla="*/ 105 w 1371"/>
                  <a:gd name="T49" fmla="*/ 724 h 1284"/>
                  <a:gd name="T50" fmla="*/ 51 w 1371"/>
                  <a:gd name="T51" fmla="*/ 720 h 1284"/>
                  <a:gd name="T52" fmla="*/ 10 w 1371"/>
                  <a:gd name="T53" fmla="*/ 753 h 1284"/>
                  <a:gd name="T54" fmla="*/ 3 w 1371"/>
                  <a:gd name="T55" fmla="*/ 805 h 1284"/>
                  <a:gd name="T56" fmla="*/ 133 w 1371"/>
                  <a:gd name="T57" fmla="*/ 926 h 1284"/>
                  <a:gd name="T58" fmla="*/ 1092 w 1371"/>
                  <a:gd name="T59" fmla="*/ 1261 h 1284"/>
                  <a:gd name="T60" fmla="*/ 1279 w 1371"/>
                  <a:gd name="T61" fmla="*/ 1246 h 1284"/>
                  <a:gd name="T62" fmla="*/ 1312 w 1371"/>
                  <a:gd name="T63" fmla="*/ 1205 h 1284"/>
                  <a:gd name="T64" fmla="*/ 1306 w 1371"/>
                  <a:gd name="T65" fmla="*/ 1157 h 1284"/>
                  <a:gd name="T66" fmla="*/ 1262 w 1371"/>
                  <a:gd name="T67" fmla="*/ 1128 h 1284"/>
                  <a:gd name="T68" fmla="*/ 1207 w 1371"/>
                  <a:gd name="T69" fmla="*/ 1135 h 1284"/>
                  <a:gd name="T70" fmla="*/ 1142 w 1371"/>
                  <a:gd name="T71" fmla="*/ 1135 h 1284"/>
                  <a:gd name="T72" fmla="*/ 904 w 1371"/>
                  <a:gd name="T73" fmla="*/ 1055 h 1284"/>
                  <a:gd name="T74" fmla="*/ 952 w 1371"/>
                  <a:gd name="T75" fmla="*/ 1003 h 1284"/>
                  <a:gd name="T76" fmla="*/ 989 w 1371"/>
                  <a:gd name="T77" fmla="*/ 727 h 1284"/>
                  <a:gd name="T78" fmla="*/ 989 w 1371"/>
                  <a:gd name="T79" fmla="*/ 720 h 1284"/>
                  <a:gd name="T80" fmla="*/ 969 w 1371"/>
                  <a:gd name="T81" fmla="*/ 672 h 1284"/>
                  <a:gd name="T82" fmla="*/ 806 w 1371"/>
                  <a:gd name="T83" fmla="*/ 540 h 1284"/>
                  <a:gd name="T84" fmla="*/ 1051 w 1371"/>
                  <a:gd name="T85" fmla="*/ 434 h 1284"/>
                  <a:gd name="T86" fmla="*/ 1275 w 1371"/>
                  <a:gd name="T87" fmla="*/ 621 h 1284"/>
                  <a:gd name="T88" fmla="*/ 843 w 1371"/>
                  <a:gd name="T89" fmla="*/ 742 h 1284"/>
                  <a:gd name="T90" fmla="*/ 813 w 1371"/>
                  <a:gd name="T91" fmla="*/ 985 h 1284"/>
                  <a:gd name="T92" fmla="*/ 813 w 1371"/>
                  <a:gd name="T93" fmla="*/ 988 h 1284"/>
                  <a:gd name="T94" fmla="*/ 813 w 1371"/>
                  <a:gd name="T95" fmla="*/ 992 h 1284"/>
                  <a:gd name="T96" fmla="*/ 823 w 1371"/>
                  <a:gd name="T97" fmla="*/ 1025 h 1284"/>
                  <a:gd name="T98" fmla="*/ 367 w 1371"/>
                  <a:gd name="T99" fmla="*/ 867 h 1284"/>
                  <a:gd name="T100" fmla="*/ 384 w 1371"/>
                  <a:gd name="T101" fmla="*/ 863 h 1284"/>
                  <a:gd name="T102" fmla="*/ 636 w 1371"/>
                  <a:gd name="T103" fmla="*/ 757 h 1284"/>
                  <a:gd name="T104" fmla="*/ 670 w 1371"/>
                  <a:gd name="T105" fmla="*/ 716 h 1284"/>
                  <a:gd name="T106" fmla="*/ 670 w 1371"/>
                  <a:gd name="T107" fmla="*/ 599 h 1284"/>
                  <a:gd name="T108" fmla="*/ 843 w 1371"/>
                  <a:gd name="T109" fmla="*/ 74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71" h="1284">
                    <a:moveTo>
                      <a:pt x="1275" y="621"/>
                    </a:moveTo>
                    <a:cubicBezTo>
                      <a:pt x="1285" y="628"/>
                      <a:pt x="1299" y="636"/>
                      <a:pt x="1316" y="636"/>
                    </a:cubicBezTo>
                    <a:cubicBezTo>
                      <a:pt x="1329" y="636"/>
                      <a:pt x="1343" y="628"/>
                      <a:pt x="1353" y="621"/>
                    </a:cubicBezTo>
                    <a:cubicBezTo>
                      <a:pt x="1364" y="610"/>
                      <a:pt x="1370" y="599"/>
                      <a:pt x="1370" y="584"/>
                    </a:cubicBezTo>
                    <a:cubicBezTo>
                      <a:pt x="1370" y="570"/>
                      <a:pt x="1364" y="558"/>
                      <a:pt x="1350" y="548"/>
                    </a:cubicBezTo>
                    <a:cubicBezTo>
                      <a:pt x="1027" y="279"/>
                      <a:pt x="1027" y="279"/>
                      <a:pt x="1027" y="279"/>
                    </a:cubicBezTo>
                    <a:cubicBezTo>
                      <a:pt x="1016" y="268"/>
                      <a:pt x="1006" y="257"/>
                      <a:pt x="993" y="253"/>
                    </a:cubicBezTo>
                    <a:cubicBezTo>
                      <a:pt x="741" y="172"/>
                      <a:pt x="741" y="172"/>
                      <a:pt x="741" y="172"/>
                    </a:cubicBezTo>
                    <a:cubicBezTo>
                      <a:pt x="626" y="22"/>
                      <a:pt x="626" y="22"/>
                      <a:pt x="626" y="22"/>
                    </a:cubicBezTo>
                    <a:cubicBezTo>
                      <a:pt x="615" y="11"/>
                      <a:pt x="605" y="3"/>
                      <a:pt x="588" y="3"/>
                    </a:cubicBezTo>
                    <a:cubicBezTo>
                      <a:pt x="574" y="0"/>
                      <a:pt x="561" y="3"/>
                      <a:pt x="547" y="11"/>
                    </a:cubicBezTo>
                    <a:cubicBezTo>
                      <a:pt x="537" y="18"/>
                      <a:pt x="530" y="33"/>
                      <a:pt x="527" y="44"/>
                    </a:cubicBezTo>
                    <a:cubicBezTo>
                      <a:pt x="527" y="55"/>
                      <a:pt x="530" y="66"/>
                      <a:pt x="537" y="77"/>
                    </a:cubicBezTo>
                    <a:cubicBezTo>
                      <a:pt x="653" y="231"/>
                      <a:pt x="653" y="231"/>
                      <a:pt x="653" y="231"/>
                    </a:cubicBezTo>
                    <a:cubicBezTo>
                      <a:pt x="660" y="239"/>
                      <a:pt x="666" y="242"/>
                      <a:pt x="673" y="246"/>
                    </a:cubicBezTo>
                    <a:cubicBezTo>
                      <a:pt x="806" y="294"/>
                      <a:pt x="806" y="294"/>
                      <a:pt x="806" y="294"/>
                    </a:cubicBezTo>
                    <a:cubicBezTo>
                      <a:pt x="585" y="400"/>
                      <a:pt x="585" y="400"/>
                      <a:pt x="585" y="400"/>
                    </a:cubicBezTo>
                    <a:cubicBezTo>
                      <a:pt x="554" y="415"/>
                      <a:pt x="534" y="441"/>
                      <a:pt x="523" y="474"/>
                    </a:cubicBezTo>
                    <a:cubicBezTo>
                      <a:pt x="527" y="661"/>
                      <a:pt x="527" y="661"/>
                      <a:pt x="527" y="661"/>
                    </a:cubicBezTo>
                    <a:cubicBezTo>
                      <a:pt x="323" y="746"/>
                      <a:pt x="323" y="746"/>
                      <a:pt x="323" y="746"/>
                    </a:cubicBezTo>
                    <a:cubicBezTo>
                      <a:pt x="295" y="757"/>
                      <a:pt x="282" y="775"/>
                      <a:pt x="282" y="801"/>
                    </a:cubicBezTo>
                    <a:cubicBezTo>
                      <a:pt x="282" y="815"/>
                      <a:pt x="285" y="830"/>
                      <a:pt x="295" y="841"/>
                    </a:cubicBezTo>
                    <a:cubicBezTo>
                      <a:pt x="183" y="805"/>
                      <a:pt x="183" y="805"/>
                      <a:pt x="183" y="805"/>
                    </a:cubicBezTo>
                    <a:cubicBezTo>
                      <a:pt x="163" y="798"/>
                      <a:pt x="146" y="783"/>
                      <a:pt x="142" y="761"/>
                    </a:cubicBezTo>
                    <a:cubicBezTo>
                      <a:pt x="133" y="742"/>
                      <a:pt x="122" y="731"/>
                      <a:pt x="105" y="724"/>
                    </a:cubicBezTo>
                    <a:cubicBezTo>
                      <a:pt x="85" y="713"/>
                      <a:pt x="68" y="713"/>
                      <a:pt x="51" y="720"/>
                    </a:cubicBezTo>
                    <a:cubicBezTo>
                      <a:pt x="30" y="727"/>
                      <a:pt x="17" y="738"/>
                      <a:pt x="10" y="753"/>
                    </a:cubicBezTo>
                    <a:cubicBezTo>
                      <a:pt x="0" y="768"/>
                      <a:pt x="0" y="786"/>
                      <a:pt x="3" y="805"/>
                    </a:cubicBezTo>
                    <a:cubicBezTo>
                      <a:pt x="27" y="863"/>
                      <a:pt x="68" y="904"/>
                      <a:pt x="133" y="926"/>
                    </a:cubicBezTo>
                    <a:cubicBezTo>
                      <a:pt x="1092" y="1261"/>
                      <a:pt x="1092" y="1261"/>
                      <a:pt x="1092" y="1261"/>
                    </a:cubicBezTo>
                    <a:cubicBezTo>
                      <a:pt x="1156" y="1283"/>
                      <a:pt x="1221" y="1279"/>
                      <a:pt x="1279" y="1246"/>
                    </a:cubicBezTo>
                    <a:cubicBezTo>
                      <a:pt x="1295" y="1238"/>
                      <a:pt x="1306" y="1224"/>
                      <a:pt x="1312" y="1205"/>
                    </a:cubicBezTo>
                    <a:cubicBezTo>
                      <a:pt x="1320" y="1190"/>
                      <a:pt x="1316" y="1172"/>
                      <a:pt x="1306" y="1157"/>
                    </a:cubicBezTo>
                    <a:cubicBezTo>
                      <a:pt x="1295" y="1142"/>
                      <a:pt x="1279" y="1132"/>
                      <a:pt x="1262" y="1128"/>
                    </a:cubicBezTo>
                    <a:cubicBezTo>
                      <a:pt x="1244" y="1124"/>
                      <a:pt x="1224" y="1124"/>
                      <a:pt x="1207" y="1135"/>
                    </a:cubicBezTo>
                    <a:cubicBezTo>
                      <a:pt x="1187" y="1147"/>
                      <a:pt x="1166" y="1147"/>
                      <a:pt x="1142" y="1135"/>
                    </a:cubicBezTo>
                    <a:cubicBezTo>
                      <a:pt x="904" y="1055"/>
                      <a:pt x="904" y="1055"/>
                      <a:pt x="904" y="1055"/>
                    </a:cubicBezTo>
                    <a:cubicBezTo>
                      <a:pt x="931" y="1047"/>
                      <a:pt x="949" y="1029"/>
                      <a:pt x="952" y="1003"/>
                    </a:cubicBezTo>
                    <a:cubicBezTo>
                      <a:pt x="989" y="727"/>
                      <a:pt x="989" y="727"/>
                      <a:pt x="989" y="727"/>
                    </a:cubicBezTo>
                    <a:cubicBezTo>
                      <a:pt x="989" y="720"/>
                      <a:pt x="989" y="720"/>
                      <a:pt x="989" y="720"/>
                    </a:cubicBezTo>
                    <a:cubicBezTo>
                      <a:pt x="993" y="702"/>
                      <a:pt x="986" y="684"/>
                      <a:pt x="969" y="672"/>
                    </a:cubicBezTo>
                    <a:cubicBezTo>
                      <a:pt x="806" y="540"/>
                      <a:pt x="806" y="540"/>
                      <a:pt x="806" y="540"/>
                    </a:cubicBezTo>
                    <a:cubicBezTo>
                      <a:pt x="1051" y="434"/>
                      <a:pt x="1051" y="434"/>
                      <a:pt x="1051" y="434"/>
                    </a:cubicBezTo>
                    <a:lnTo>
                      <a:pt x="1275" y="621"/>
                    </a:lnTo>
                    <a:close/>
                    <a:moveTo>
                      <a:pt x="843" y="742"/>
                    </a:moveTo>
                    <a:cubicBezTo>
                      <a:pt x="813" y="985"/>
                      <a:pt x="813" y="985"/>
                      <a:pt x="813" y="985"/>
                    </a:cubicBezTo>
                    <a:cubicBezTo>
                      <a:pt x="813" y="988"/>
                      <a:pt x="813" y="988"/>
                      <a:pt x="813" y="988"/>
                    </a:cubicBezTo>
                    <a:cubicBezTo>
                      <a:pt x="813" y="992"/>
                      <a:pt x="813" y="992"/>
                      <a:pt x="813" y="992"/>
                    </a:cubicBezTo>
                    <a:cubicBezTo>
                      <a:pt x="809" y="1003"/>
                      <a:pt x="813" y="1014"/>
                      <a:pt x="823" y="1025"/>
                    </a:cubicBezTo>
                    <a:cubicBezTo>
                      <a:pt x="367" y="867"/>
                      <a:pt x="367" y="867"/>
                      <a:pt x="367" y="867"/>
                    </a:cubicBezTo>
                    <a:cubicBezTo>
                      <a:pt x="374" y="867"/>
                      <a:pt x="377" y="867"/>
                      <a:pt x="384" y="863"/>
                    </a:cubicBezTo>
                    <a:cubicBezTo>
                      <a:pt x="636" y="757"/>
                      <a:pt x="636" y="757"/>
                      <a:pt x="636" y="757"/>
                    </a:cubicBezTo>
                    <a:cubicBezTo>
                      <a:pt x="656" y="750"/>
                      <a:pt x="666" y="735"/>
                      <a:pt x="670" y="716"/>
                    </a:cubicBezTo>
                    <a:cubicBezTo>
                      <a:pt x="670" y="599"/>
                      <a:pt x="670" y="599"/>
                      <a:pt x="670" y="599"/>
                    </a:cubicBezTo>
                    <a:lnTo>
                      <a:pt x="843" y="7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42</a:t>
            </a:fld>
            <a:endParaRPr lang="en-US" dirty="0"/>
          </a:p>
        </p:txBody>
      </p:sp>
      <p:sp>
        <p:nvSpPr>
          <p:cNvPr id="5" name="TextBox 4"/>
          <p:cNvSpPr txBox="1"/>
          <p:nvPr/>
        </p:nvSpPr>
        <p:spPr>
          <a:xfrm>
            <a:off x="24100754" y="13363954"/>
            <a:ext cx="184666" cy="83099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5680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Our Process with 4 Steps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grpSp>
        <p:nvGrpSpPr>
          <p:cNvPr id="77" name="Group 76"/>
          <p:cNvGrpSpPr/>
          <p:nvPr/>
        </p:nvGrpSpPr>
        <p:grpSpPr>
          <a:xfrm>
            <a:off x="1507259" y="8467139"/>
            <a:ext cx="10453998" cy="2805221"/>
            <a:chOff x="463548" y="2941497"/>
            <a:chExt cx="3919739" cy="1051958"/>
          </a:xfrm>
        </p:grpSpPr>
        <p:sp>
          <p:nvSpPr>
            <p:cNvPr id="78" name="Title 20"/>
            <p:cNvSpPr txBox="1">
              <a:spLocks/>
            </p:cNvSpPr>
            <p:nvPr/>
          </p:nvSpPr>
          <p:spPr>
            <a:xfrm>
              <a:off x="463550" y="2941497"/>
              <a:ext cx="3919736" cy="25391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a:solidFill>
                    <a:schemeClr val="tx2"/>
                  </a:solidFill>
                  <a:latin typeface="Raleway Light"/>
                  <a:cs typeface="Raleway Light"/>
                </a:rPr>
                <a:t>Internal Factors</a:t>
              </a:r>
            </a:p>
          </p:txBody>
        </p:sp>
        <p:sp>
          <p:nvSpPr>
            <p:cNvPr id="79" name="Title 20"/>
            <p:cNvSpPr txBox="1">
              <a:spLocks/>
            </p:cNvSpPr>
            <p:nvPr/>
          </p:nvSpPr>
          <p:spPr>
            <a:xfrm>
              <a:off x="463548" y="3245558"/>
              <a:ext cx="3919739"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grpSp>
        <p:nvGrpSpPr>
          <p:cNvPr id="80" name="Group 79"/>
          <p:cNvGrpSpPr/>
          <p:nvPr/>
        </p:nvGrpSpPr>
        <p:grpSpPr>
          <a:xfrm>
            <a:off x="12390284" y="8467139"/>
            <a:ext cx="10453998" cy="2805221"/>
            <a:chOff x="463548" y="2941497"/>
            <a:chExt cx="3919739" cy="1051958"/>
          </a:xfrm>
        </p:grpSpPr>
        <p:sp>
          <p:nvSpPr>
            <p:cNvPr id="81" name="Title 20"/>
            <p:cNvSpPr txBox="1">
              <a:spLocks/>
            </p:cNvSpPr>
            <p:nvPr/>
          </p:nvSpPr>
          <p:spPr>
            <a:xfrm>
              <a:off x="463550" y="2941497"/>
              <a:ext cx="3919736" cy="25391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a:solidFill>
                    <a:schemeClr val="tx2"/>
                  </a:solidFill>
                  <a:latin typeface="Raleway Light"/>
                  <a:cs typeface="Raleway Light"/>
                </a:rPr>
                <a:t>External Resources</a:t>
              </a:r>
            </a:p>
          </p:txBody>
        </p:sp>
        <p:sp>
          <p:nvSpPr>
            <p:cNvPr id="82" name="Title 20"/>
            <p:cNvSpPr txBox="1">
              <a:spLocks/>
            </p:cNvSpPr>
            <p:nvPr/>
          </p:nvSpPr>
          <p:spPr>
            <a:xfrm>
              <a:off x="463548" y="3245558"/>
              <a:ext cx="3919739"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grpSp>
        <p:nvGrpSpPr>
          <p:cNvPr id="8" name="Group 7"/>
          <p:cNvGrpSpPr/>
          <p:nvPr/>
        </p:nvGrpSpPr>
        <p:grpSpPr>
          <a:xfrm>
            <a:off x="16885661" y="3793072"/>
            <a:ext cx="6146978" cy="2804667"/>
            <a:chOff x="16885661" y="3793072"/>
            <a:chExt cx="6146978" cy="2804667"/>
          </a:xfrm>
        </p:grpSpPr>
        <p:sp>
          <p:nvSpPr>
            <p:cNvPr id="74" name="Freeform 1"/>
            <p:cNvSpPr>
              <a:spLocks noChangeArrowheads="1"/>
            </p:cNvSpPr>
            <p:nvPr/>
          </p:nvSpPr>
          <p:spPr bwMode="auto">
            <a:xfrm rot="10800000">
              <a:off x="16885661"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solidFill>
            <a:ln>
              <a:noFill/>
            </a:ln>
            <a:effectLst/>
          </p:spPr>
          <p:txBody>
            <a:bodyPr wrap="none" anchor="ctr"/>
            <a:lstStyle/>
            <a:p>
              <a:endParaRPr lang="en-US"/>
            </a:p>
          </p:txBody>
        </p:sp>
        <p:sp>
          <p:nvSpPr>
            <p:cNvPr id="83" name="Freeform 328"/>
            <p:cNvSpPr>
              <a:spLocks noChangeArrowheads="1"/>
            </p:cNvSpPr>
            <p:nvPr/>
          </p:nvSpPr>
          <p:spPr bwMode="auto">
            <a:xfrm>
              <a:off x="18560242" y="4496745"/>
              <a:ext cx="2647857" cy="1476643"/>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852" tIns="121926" rIns="243852" bIns="121926" anchor="ctr"/>
            <a:lstStyle/>
            <a:p>
              <a:pPr>
                <a:defRPr/>
              </a:pPr>
              <a:endParaRPr lang="en-US"/>
            </a:p>
          </p:txBody>
        </p:sp>
      </p:grpSp>
      <p:grpSp>
        <p:nvGrpSpPr>
          <p:cNvPr id="5" name="Group 4"/>
          <p:cNvGrpSpPr/>
          <p:nvPr/>
        </p:nvGrpSpPr>
        <p:grpSpPr>
          <a:xfrm>
            <a:off x="1372486" y="3793072"/>
            <a:ext cx="6146978" cy="2804667"/>
            <a:chOff x="1372486" y="3793072"/>
            <a:chExt cx="6146978" cy="2804667"/>
          </a:xfrm>
        </p:grpSpPr>
        <p:sp>
          <p:nvSpPr>
            <p:cNvPr id="75" name="Freeform 1"/>
            <p:cNvSpPr>
              <a:spLocks noChangeArrowheads="1"/>
            </p:cNvSpPr>
            <p:nvPr/>
          </p:nvSpPr>
          <p:spPr bwMode="auto">
            <a:xfrm rot="10800000">
              <a:off x="1372486"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a:p>
          </p:txBody>
        </p:sp>
        <p:grpSp>
          <p:nvGrpSpPr>
            <p:cNvPr id="84" name="Group 2"/>
            <p:cNvGrpSpPr>
              <a:grpSpLocks/>
            </p:cNvGrpSpPr>
            <p:nvPr/>
          </p:nvGrpSpPr>
          <p:grpSpPr bwMode="auto">
            <a:xfrm>
              <a:off x="3531959" y="4060393"/>
              <a:ext cx="1906518" cy="1888205"/>
              <a:chOff x="1569458" y="688424"/>
              <a:chExt cx="334962" cy="331788"/>
            </a:xfrm>
            <a:solidFill>
              <a:schemeClr val="bg1"/>
            </a:solidFill>
          </p:grpSpPr>
          <p:sp>
            <p:nvSpPr>
              <p:cNvPr id="85" name="Freeform 11"/>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6" name="Freeform 12"/>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7" name="Freeform 13"/>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8" name="Freeform 14"/>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9" name="Freeform 15"/>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0" name="Freeform 16"/>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7" name="Group 6"/>
          <p:cNvGrpSpPr/>
          <p:nvPr/>
        </p:nvGrpSpPr>
        <p:grpSpPr>
          <a:xfrm>
            <a:off x="11744481" y="3793072"/>
            <a:ext cx="6146978" cy="2804667"/>
            <a:chOff x="11744481" y="3793072"/>
            <a:chExt cx="6146978" cy="2804667"/>
          </a:xfrm>
        </p:grpSpPr>
        <p:sp>
          <p:nvSpPr>
            <p:cNvPr id="55" name="Freeform 1"/>
            <p:cNvSpPr>
              <a:spLocks noChangeArrowheads="1"/>
            </p:cNvSpPr>
            <p:nvPr/>
          </p:nvSpPr>
          <p:spPr bwMode="auto">
            <a:xfrm rot="10800000">
              <a:off x="11744481"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a:p>
          </p:txBody>
        </p:sp>
        <p:grpSp>
          <p:nvGrpSpPr>
            <p:cNvPr id="91" name="Group 587"/>
            <p:cNvGrpSpPr>
              <a:grpSpLocks/>
            </p:cNvGrpSpPr>
            <p:nvPr/>
          </p:nvGrpSpPr>
          <p:grpSpPr bwMode="auto">
            <a:xfrm>
              <a:off x="13951966" y="4422983"/>
              <a:ext cx="1821122" cy="1610045"/>
              <a:chOff x="1530350" y="5719762"/>
              <a:chExt cx="452438" cy="400050"/>
            </a:xfrm>
            <a:solidFill>
              <a:schemeClr val="bg1"/>
            </a:solidFill>
          </p:grpSpPr>
          <p:sp>
            <p:nvSpPr>
              <p:cNvPr id="92" name="Freeform 533"/>
              <p:cNvSpPr>
                <a:spLocks noChangeArrowheads="1"/>
              </p:cNvSpPr>
              <p:nvPr/>
            </p:nvSpPr>
            <p:spPr bwMode="auto">
              <a:xfrm>
                <a:off x="1593850" y="5921374"/>
                <a:ext cx="42863" cy="39688"/>
              </a:xfrm>
              <a:custGeom>
                <a:avLst/>
                <a:gdLst>
                  <a:gd name="T0" fmla="*/ 0 w 118"/>
                  <a:gd name="T1" fmla="*/ 0 h 110"/>
                  <a:gd name="T2" fmla="*/ 117 w 118"/>
                  <a:gd name="T3" fmla="*/ 0 h 110"/>
                  <a:gd name="T4" fmla="*/ 117 w 118"/>
                  <a:gd name="T5" fmla="*/ 109 h 110"/>
                  <a:gd name="T6" fmla="*/ 0 w 118"/>
                  <a:gd name="T7" fmla="*/ 109 h 110"/>
                  <a:gd name="T8" fmla="*/ 0 w 118"/>
                  <a:gd name="T9" fmla="*/ 0 h 110"/>
                </a:gdLst>
                <a:ahLst/>
                <a:cxnLst>
                  <a:cxn ang="0">
                    <a:pos x="T0" y="T1"/>
                  </a:cxn>
                  <a:cxn ang="0">
                    <a:pos x="T2" y="T3"/>
                  </a:cxn>
                  <a:cxn ang="0">
                    <a:pos x="T4" y="T5"/>
                  </a:cxn>
                  <a:cxn ang="0">
                    <a:pos x="T6" y="T7"/>
                  </a:cxn>
                  <a:cxn ang="0">
                    <a:pos x="T8" y="T9"/>
                  </a:cxn>
                </a:cxnLst>
                <a:rect l="0" t="0" r="r" b="b"/>
                <a:pathLst>
                  <a:path w="118" h="110">
                    <a:moveTo>
                      <a:pt x="0" y="0"/>
                    </a:moveTo>
                    <a:lnTo>
                      <a:pt x="117" y="0"/>
                    </a:lnTo>
                    <a:lnTo>
                      <a:pt x="117"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3" name="Freeform 534"/>
              <p:cNvSpPr>
                <a:spLocks noChangeArrowheads="1"/>
              </p:cNvSpPr>
              <p:nvPr/>
            </p:nvSpPr>
            <p:spPr bwMode="auto">
              <a:xfrm>
                <a:off x="1593850" y="5984874"/>
                <a:ext cx="42863" cy="39688"/>
              </a:xfrm>
              <a:custGeom>
                <a:avLst/>
                <a:gdLst>
                  <a:gd name="T0" fmla="*/ 0 w 118"/>
                  <a:gd name="T1" fmla="*/ 0 h 110"/>
                  <a:gd name="T2" fmla="*/ 117 w 118"/>
                  <a:gd name="T3" fmla="*/ 0 h 110"/>
                  <a:gd name="T4" fmla="*/ 117 w 118"/>
                  <a:gd name="T5" fmla="*/ 109 h 110"/>
                  <a:gd name="T6" fmla="*/ 0 w 118"/>
                  <a:gd name="T7" fmla="*/ 109 h 110"/>
                  <a:gd name="T8" fmla="*/ 0 w 118"/>
                  <a:gd name="T9" fmla="*/ 0 h 110"/>
                </a:gdLst>
                <a:ahLst/>
                <a:cxnLst>
                  <a:cxn ang="0">
                    <a:pos x="T0" y="T1"/>
                  </a:cxn>
                  <a:cxn ang="0">
                    <a:pos x="T2" y="T3"/>
                  </a:cxn>
                  <a:cxn ang="0">
                    <a:pos x="T4" y="T5"/>
                  </a:cxn>
                  <a:cxn ang="0">
                    <a:pos x="T6" y="T7"/>
                  </a:cxn>
                  <a:cxn ang="0">
                    <a:pos x="T8" y="T9"/>
                  </a:cxn>
                </a:cxnLst>
                <a:rect l="0" t="0" r="r" b="b"/>
                <a:pathLst>
                  <a:path w="118" h="110">
                    <a:moveTo>
                      <a:pt x="0" y="0"/>
                    </a:moveTo>
                    <a:lnTo>
                      <a:pt x="117" y="0"/>
                    </a:lnTo>
                    <a:lnTo>
                      <a:pt x="117"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4" name="Freeform 535"/>
              <p:cNvSpPr>
                <a:spLocks noChangeArrowheads="1"/>
              </p:cNvSpPr>
              <p:nvPr/>
            </p:nvSpPr>
            <p:spPr bwMode="auto">
              <a:xfrm>
                <a:off x="1663700" y="5857874"/>
                <a:ext cx="39688" cy="39688"/>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5" name="Freeform 536"/>
              <p:cNvSpPr>
                <a:spLocks noChangeArrowheads="1"/>
              </p:cNvSpPr>
              <p:nvPr/>
            </p:nvSpPr>
            <p:spPr bwMode="auto">
              <a:xfrm>
                <a:off x="1663700" y="5921374"/>
                <a:ext cx="39688" cy="39688"/>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6" name="Freeform 537"/>
              <p:cNvSpPr>
                <a:spLocks noChangeArrowheads="1"/>
              </p:cNvSpPr>
              <p:nvPr/>
            </p:nvSpPr>
            <p:spPr bwMode="auto">
              <a:xfrm>
                <a:off x="1663700" y="5984874"/>
                <a:ext cx="39688" cy="39688"/>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7" name="Freeform 538"/>
              <p:cNvSpPr>
                <a:spLocks noChangeArrowheads="1"/>
              </p:cNvSpPr>
              <p:nvPr/>
            </p:nvSpPr>
            <p:spPr bwMode="auto">
              <a:xfrm>
                <a:off x="1530350" y="5719762"/>
                <a:ext cx="452438" cy="400050"/>
              </a:xfrm>
              <a:custGeom>
                <a:avLst/>
                <a:gdLst>
                  <a:gd name="T0" fmla="*/ 1029 w 1255"/>
                  <a:gd name="T1" fmla="*/ 75 h 1113"/>
                  <a:gd name="T2" fmla="*/ 75 w 1255"/>
                  <a:gd name="T3" fmla="*/ 0 h 1113"/>
                  <a:gd name="T4" fmla="*/ 0 w 1255"/>
                  <a:gd name="T5" fmla="*/ 953 h 1113"/>
                  <a:gd name="T6" fmla="*/ 644 w 1255"/>
                  <a:gd name="T7" fmla="*/ 1029 h 1113"/>
                  <a:gd name="T8" fmla="*/ 1254 w 1255"/>
                  <a:gd name="T9" fmla="*/ 736 h 1113"/>
                  <a:gd name="T10" fmla="*/ 335 w 1255"/>
                  <a:gd name="T11" fmla="*/ 75 h 1113"/>
                  <a:gd name="T12" fmla="*/ 694 w 1255"/>
                  <a:gd name="T13" fmla="*/ 167 h 1113"/>
                  <a:gd name="T14" fmla="*/ 335 w 1255"/>
                  <a:gd name="T15" fmla="*/ 75 h 1113"/>
                  <a:gd name="T16" fmla="*/ 937 w 1255"/>
                  <a:gd name="T17" fmla="*/ 251 h 1113"/>
                  <a:gd name="T18" fmla="*/ 878 w 1255"/>
                  <a:gd name="T19" fmla="*/ 368 h 1113"/>
                  <a:gd name="T20" fmla="*/ 661 w 1255"/>
                  <a:gd name="T21" fmla="*/ 385 h 1113"/>
                  <a:gd name="T22" fmla="*/ 552 w 1255"/>
                  <a:gd name="T23" fmla="*/ 494 h 1113"/>
                  <a:gd name="T24" fmla="*/ 510 w 1255"/>
                  <a:gd name="T25" fmla="*/ 736 h 1113"/>
                  <a:gd name="T26" fmla="*/ 92 w 1255"/>
                  <a:gd name="T27" fmla="*/ 920 h 1113"/>
                  <a:gd name="T28" fmla="*/ 845 w 1255"/>
                  <a:gd name="T29" fmla="*/ 435 h 1113"/>
                  <a:gd name="T30" fmla="*/ 911 w 1255"/>
                  <a:gd name="T31" fmla="*/ 435 h 1113"/>
                  <a:gd name="T32" fmla="*/ 845 w 1255"/>
                  <a:gd name="T33" fmla="*/ 435 h 1113"/>
                  <a:gd name="T34" fmla="*/ 577 w 1255"/>
                  <a:gd name="T35" fmla="*/ 769 h 1113"/>
                  <a:gd name="T36" fmla="*/ 577 w 1255"/>
                  <a:gd name="T37" fmla="*/ 703 h 1113"/>
                  <a:gd name="T38" fmla="*/ 878 w 1255"/>
                  <a:gd name="T39" fmla="*/ 1079 h 1113"/>
                  <a:gd name="T40" fmla="*/ 878 w 1255"/>
                  <a:gd name="T41" fmla="*/ 1004 h 1113"/>
                  <a:gd name="T42" fmla="*/ 878 w 1255"/>
                  <a:gd name="T43" fmla="*/ 1079 h 1113"/>
                  <a:gd name="T44" fmla="*/ 945 w 1255"/>
                  <a:gd name="T45" fmla="*/ 728 h 1113"/>
                  <a:gd name="T46" fmla="*/ 878 w 1255"/>
                  <a:gd name="T47" fmla="*/ 803 h 1113"/>
                  <a:gd name="T48" fmla="*/ 661 w 1255"/>
                  <a:gd name="T49" fmla="*/ 627 h 1113"/>
                  <a:gd name="T50" fmla="*/ 694 w 1255"/>
                  <a:gd name="T51" fmla="*/ 585 h 1113"/>
                  <a:gd name="T52" fmla="*/ 878 w 1255"/>
                  <a:gd name="T53" fmla="*/ 669 h 1113"/>
                  <a:gd name="T54" fmla="*/ 1045 w 1255"/>
                  <a:gd name="T55" fmla="*/ 544 h 1113"/>
                  <a:gd name="T56" fmla="*/ 1087 w 1255"/>
                  <a:gd name="T57" fmla="*/ 585 h 1113"/>
                  <a:gd name="T58" fmla="*/ 1146 w 1255"/>
                  <a:gd name="T59" fmla="*/ 736 h 1113"/>
                  <a:gd name="T60" fmla="*/ 1221 w 1255"/>
                  <a:gd name="T61" fmla="*/ 736 h 1113"/>
                  <a:gd name="T62" fmla="*/ 1179 w 1255"/>
                  <a:gd name="T63" fmla="*/ 769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5" h="1113">
                    <a:moveTo>
                      <a:pt x="1029" y="402"/>
                    </a:moveTo>
                    <a:cubicBezTo>
                      <a:pt x="1029" y="75"/>
                      <a:pt x="1029" y="75"/>
                      <a:pt x="1029" y="75"/>
                    </a:cubicBezTo>
                    <a:cubicBezTo>
                      <a:pt x="1029" y="34"/>
                      <a:pt x="995" y="0"/>
                      <a:pt x="953" y="0"/>
                    </a:cubicBezTo>
                    <a:cubicBezTo>
                      <a:pt x="75" y="0"/>
                      <a:pt x="75" y="0"/>
                      <a:pt x="75" y="0"/>
                    </a:cubicBezTo>
                    <a:cubicBezTo>
                      <a:pt x="34" y="0"/>
                      <a:pt x="0" y="34"/>
                      <a:pt x="0" y="75"/>
                    </a:cubicBezTo>
                    <a:cubicBezTo>
                      <a:pt x="0" y="953"/>
                      <a:pt x="0" y="953"/>
                      <a:pt x="0" y="953"/>
                    </a:cubicBezTo>
                    <a:cubicBezTo>
                      <a:pt x="0" y="995"/>
                      <a:pt x="34" y="1029"/>
                      <a:pt x="75" y="1029"/>
                    </a:cubicBezTo>
                    <a:cubicBezTo>
                      <a:pt x="644" y="1029"/>
                      <a:pt x="644" y="1029"/>
                      <a:pt x="644" y="1029"/>
                    </a:cubicBezTo>
                    <a:cubicBezTo>
                      <a:pt x="711" y="1079"/>
                      <a:pt x="795" y="1112"/>
                      <a:pt x="878" y="1112"/>
                    </a:cubicBezTo>
                    <a:cubicBezTo>
                      <a:pt x="1087" y="1112"/>
                      <a:pt x="1254" y="945"/>
                      <a:pt x="1254" y="736"/>
                    </a:cubicBezTo>
                    <a:cubicBezTo>
                      <a:pt x="1254" y="585"/>
                      <a:pt x="1162" y="460"/>
                      <a:pt x="1029" y="402"/>
                    </a:cubicBezTo>
                    <a:close/>
                    <a:moveTo>
                      <a:pt x="335" y="75"/>
                    </a:moveTo>
                    <a:cubicBezTo>
                      <a:pt x="694" y="75"/>
                      <a:pt x="694" y="75"/>
                      <a:pt x="694" y="75"/>
                    </a:cubicBezTo>
                    <a:cubicBezTo>
                      <a:pt x="694" y="167"/>
                      <a:pt x="694" y="167"/>
                      <a:pt x="694" y="167"/>
                    </a:cubicBezTo>
                    <a:cubicBezTo>
                      <a:pt x="335" y="167"/>
                      <a:pt x="335" y="167"/>
                      <a:pt x="335" y="167"/>
                    </a:cubicBezTo>
                    <a:lnTo>
                      <a:pt x="335" y="75"/>
                    </a:lnTo>
                    <a:close/>
                    <a:moveTo>
                      <a:pt x="92" y="251"/>
                    </a:moveTo>
                    <a:cubicBezTo>
                      <a:pt x="937" y="251"/>
                      <a:pt x="937" y="251"/>
                      <a:pt x="937" y="251"/>
                    </a:cubicBezTo>
                    <a:cubicBezTo>
                      <a:pt x="937" y="368"/>
                      <a:pt x="937" y="368"/>
                      <a:pt x="937" y="368"/>
                    </a:cubicBezTo>
                    <a:cubicBezTo>
                      <a:pt x="920" y="368"/>
                      <a:pt x="895" y="368"/>
                      <a:pt x="878" y="368"/>
                    </a:cubicBezTo>
                    <a:cubicBezTo>
                      <a:pt x="795" y="368"/>
                      <a:pt x="719" y="393"/>
                      <a:pt x="661" y="435"/>
                    </a:cubicBezTo>
                    <a:cubicBezTo>
                      <a:pt x="661" y="385"/>
                      <a:pt x="661" y="385"/>
                      <a:pt x="661" y="385"/>
                    </a:cubicBezTo>
                    <a:cubicBezTo>
                      <a:pt x="552" y="385"/>
                      <a:pt x="552" y="385"/>
                      <a:pt x="552" y="385"/>
                    </a:cubicBezTo>
                    <a:cubicBezTo>
                      <a:pt x="552" y="494"/>
                      <a:pt x="552" y="494"/>
                      <a:pt x="552" y="494"/>
                    </a:cubicBezTo>
                    <a:cubicBezTo>
                      <a:pt x="602" y="494"/>
                      <a:pt x="602" y="494"/>
                      <a:pt x="602" y="494"/>
                    </a:cubicBezTo>
                    <a:cubicBezTo>
                      <a:pt x="544" y="560"/>
                      <a:pt x="510" y="644"/>
                      <a:pt x="510" y="736"/>
                    </a:cubicBezTo>
                    <a:cubicBezTo>
                      <a:pt x="510" y="803"/>
                      <a:pt x="527" y="870"/>
                      <a:pt x="560" y="920"/>
                    </a:cubicBezTo>
                    <a:cubicBezTo>
                      <a:pt x="92" y="920"/>
                      <a:pt x="92" y="920"/>
                      <a:pt x="92" y="920"/>
                    </a:cubicBezTo>
                    <a:lnTo>
                      <a:pt x="92" y="251"/>
                    </a:lnTo>
                    <a:close/>
                    <a:moveTo>
                      <a:pt x="845" y="435"/>
                    </a:moveTo>
                    <a:cubicBezTo>
                      <a:pt x="845" y="418"/>
                      <a:pt x="861" y="402"/>
                      <a:pt x="878" y="402"/>
                    </a:cubicBezTo>
                    <a:cubicBezTo>
                      <a:pt x="895" y="402"/>
                      <a:pt x="911" y="418"/>
                      <a:pt x="911" y="435"/>
                    </a:cubicBezTo>
                    <a:cubicBezTo>
                      <a:pt x="911" y="452"/>
                      <a:pt x="895" y="468"/>
                      <a:pt x="878" y="468"/>
                    </a:cubicBezTo>
                    <a:cubicBezTo>
                      <a:pt x="861" y="468"/>
                      <a:pt x="845" y="452"/>
                      <a:pt x="845" y="435"/>
                    </a:cubicBezTo>
                    <a:close/>
                    <a:moveTo>
                      <a:pt x="610" y="736"/>
                    </a:moveTo>
                    <a:cubicBezTo>
                      <a:pt x="610" y="761"/>
                      <a:pt x="594" y="769"/>
                      <a:pt x="577" y="769"/>
                    </a:cubicBezTo>
                    <a:cubicBezTo>
                      <a:pt x="560" y="769"/>
                      <a:pt x="544" y="761"/>
                      <a:pt x="544" y="736"/>
                    </a:cubicBezTo>
                    <a:cubicBezTo>
                      <a:pt x="544" y="719"/>
                      <a:pt x="560" y="703"/>
                      <a:pt x="577" y="703"/>
                    </a:cubicBezTo>
                    <a:cubicBezTo>
                      <a:pt x="594" y="703"/>
                      <a:pt x="610" y="719"/>
                      <a:pt x="610" y="736"/>
                    </a:cubicBezTo>
                    <a:close/>
                    <a:moveTo>
                      <a:pt x="878" y="1079"/>
                    </a:moveTo>
                    <a:cubicBezTo>
                      <a:pt x="861" y="1079"/>
                      <a:pt x="845" y="1062"/>
                      <a:pt x="845" y="1045"/>
                    </a:cubicBezTo>
                    <a:cubicBezTo>
                      <a:pt x="845" y="1020"/>
                      <a:pt x="861" y="1004"/>
                      <a:pt x="878" y="1004"/>
                    </a:cubicBezTo>
                    <a:cubicBezTo>
                      <a:pt x="895" y="1004"/>
                      <a:pt x="911" y="1020"/>
                      <a:pt x="911" y="1045"/>
                    </a:cubicBezTo>
                    <a:cubicBezTo>
                      <a:pt x="911" y="1062"/>
                      <a:pt x="895" y="1079"/>
                      <a:pt x="878" y="1079"/>
                    </a:cubicBezTo>
                    <a:close/>
                    <a:moveTo>
                      <a:pt x="1087" y="585"/>
                    </a:moveTo>
                    <a:cubicBezTo>
                      <a:pt x="945" y="728"/>
                      <a:pt x="945" y="728"/>
                      <a:pt x="945" y="728"/>
                    </a:cubicBezTo>
                    <a:lnTo>
                      <a:pt x="945" y="736"/>
                    </a:lnTo>
                    <a:cubicBezTo>
                      <a:pt x="945" y="778"/>
                      <a:pt x="920" y="803"/>
                      <a:pt x="878" y="803"/>
                    </a:cubicBezTo>
                    <a:cubicBezTo>
                      <a:pt x="845" y="803"/>
                      <a:pt x="811" y="778"/>
                      <a:pt x="811" y="744"/>
                    </a:cubicBezTo>
                    <a:cubicBezTo>
                      <a:pt x="661" y="627"/>
                      <a:pt x="661" y="627"/>
                      <a:pt x="661" y="627"/>
                    </a:cubicBezTo>
                    <a:cubicBezTo>
                      <a:pt x="652" y="619"/>
                      <a:pt x="644" y="594"/>
                      <a:pt x="652" y="585"/>
                    </a:cubicBezTo>
                    <a:cubicBezTo>
                      <a:pt x="661" y="577"/>
                      <a:pt x="686" y="569"/>
                      <a:pt x="694" y="585"/>
                    </a:cubicBezTo>
                    <a:cubicBezTo>
                      <a:pt x="836" y="686"/>
                      <a:pt x="836" y="686"/>
                      <a:pt x="836" y="686"/>
                    </a:cubicBezTo>
                    <a:cubicBezTo>
                      <a:pt x="845" y="677"/>
                      <a:pt x="861" y="669"/>
                      <a:pt x="878" y="669"/>
                    </a:cubicBezTo>
                    <a:cubicBezTo>
                      <a:pt x="895" y="669"/>
                      <a:pt x="903" y="677"/>
                      <a:pt x="911" y="677"/>
                    </a:cubicBezTo>
                    <a:cubicBezTo>
                      <a:pt x="1045" y="544"/>
                      <a:pt x="1045" y="544"/>
                      <a:pt x="1045" y="544"/>
                    </a:cubicBezTo>
                    <a:cubicBezTo>
                      <a:pt x="1062" y="535"/>
                      <a:pt x="1079" y="535"/>
                      <a:pt x="1087" y="544"/>
                    </a:cubicBezTo>
                    <a:cubicBezTo>
                      <a:pt x="1104" y="552"/>
                      <a:pt x="1096" y="569"/>
                      <a:pt x="1087" y="585"/>
                    </a:cubicBezTo>
                    <a:close/>
                    <a:moveTo>
                      <a:pt x="1179" y="769"/>
                    </a:moveTo>
                    <a:cubicBezTo>
                      <a:pt x="1162" y="769"/>
                      <a:pt x="1146" y="761"/>
                      <a:pt x="1146" y="736"/>
                    </a:cubicBezTo>
                    <a:cubicBezTo>
                      <a:pt x="1146" y="719"/>
                      <a:pt x="1162" y="703"/>
                      <a:pt x="1179" y="703"/>
                    </a:cubicBezTo>
                    <a:cubicBezTo>
                      <a:pt x="1204" y="703"/>
                      <a:pt x="1221" y="719"/>
                      <a:pt x="1221" y="736"/>
                    </a:cubicBezTo>
                    <a:cubicBezTo>
                      <a:pt x="1221" y="761"/>
                      <a:pt x="1204" y="769"/>
                      <a:pt x="1179" y="769"/>
                    </a:cubicBezTo>
                    <a:close/>
                    <a:moveTo>
                      <a:pt x="1179" y="769"/>
                    </a:moveTo>
                    <a:lnTo>
                      <a:pt x="1179" y="76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6" name="Group 5"/>
          <p:cNvGrpSpPr/>
          <p:nvPr/>
        </p:nvGrpSpPr>
        <p:grpSpPr>
          <a:xfrm>
            <a:off x="6513666" y="3793072"/>
            <a:ext cx="6146978" cy="2804667"/>
            <a:chOff x="6513666" y="3793072"/>
            <a:chExt cx="6146978" cy="2804667"/>
          </a:xfrm>
        </p:grpSpPr>
        <p:sp>
          <p:nvSpPr>
            <p:cNvPr id="76" name="Freeform 1"/>
            <p:cNvSpPr>
              <a:spLocks noChangeArrowheads="1"/>
            </p:cNvSpPr>
            <p:nvPr/>
          </p:nvSpPr>
          <p:spPr bwMode="auto">
            <a:xfrm rot="10800000">
              <a:off x="6513666"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solidFill>
            <a:ln>
              <a:noFill/>
            </a:ln>
            <a:effectLst/>
          </p:spPr>
          <p:txBody>
            <a:bodyPr wrap="none" anchor="ctr"/>
            <a:lstStyle/>
            <a:p>
              <a:endParaRPr lang="en-US"/>
            </a:p>
          </p:txBody>
        </p:sp>
        <p:sp>
          <p:nvSpPr>
            <p:cNvPr id="98" name="Freeform 237"/>
            <p:cNvSpPr>
              <a:spLocks noChangeArrowheads="1"/>
            </p:cNvSpPr>
            <p:nvPr/>
          </p:nvSpPr>
          <p:spPr bwMode="auto">
            <a:xfrm>
              <a:off x="8632597" y="4498090"/>
              <a:ext cx="1972142" cy="1448205"/>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a:extLst/>
          </p:spPr>
          <p:txBody>
            <a:bodyPr wrap="none" lIns="243852" tIns="121926" rIns="243852" bIns="121926" anchor="ctr"/>
            <a:lstStyle/>
            <a:p>
              <a:pPr>
                <a:defRPr/>
              </a:pPr>
              <a:endParaRPr lang="en-US"/>
            </a:p>
          </p:txBody>
        </p:sp>
      </p:grpSp>
      <p:sp>
        <p:nvSpPr>
          <p:cNvPr id="99" name="Title 20"/>
          <p:cNvSpPr txBox="1">
            <a:spLocks/>
          </p:cNvSpPr>
          <p:nvPr/>
        </p:nvSpPr>
        <p:spPr>
          <a:xfrm>
            <a:off x="2431876" y="6991083"/>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Statistics</a:t>
            </a:r>
          </a:p>
        </p:txBody>
      </p:sp>
      <p:sp>
        <p:nvSpPr>
          <p:cNvPr id="100" name="Title 20"/>
          <p:cNvSpPr txBox="1">
            <a:spLocks/>
          </p:cNvSpPr>
          <p:nvPr/>
        </p:nvSpPr>
        <p:spPr>
          <a:xfrm>
            <a:off x="7688667" y="6964992"/>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Communication</a:t>
            </a:r>
          </a:p>
        </p:txBody>
      </p:sp>
      <p:sp>
        <p:nvSpPr>
          <p:cNvPr id="101" name="Title 20"/>
          <p:cNvSpPr txBox="1">
            <a:spLocks/>
          </p:cNvSpPr>
          <p:nvPr/>
        </p:nvSpPr>
        <p:spPr>
          <a:xfrm>
            <a:off x="12831260" y="6991083"/>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Date and Time</a:t>
            </a:r>
          </a:p>
        </p:txBody>
      </p:sp>
      <p:sp>
        <p:nvSpPr>
          <p:cNvPr id="102" name="Title 20"/>
          <p:cNvSpPr txBox="1">
            <a:spLocks/>
          </p:cNvSpPr>
          <p:nvPr/>
        </p:nvSpPr>
        <p:spPr>
          <a:xfrm>
            <a:off x="17904381" y="6991083"/>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Delivery Transport</a:t>
            </a:r>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43</a:t>
            </a:fld>
            <a:endParaRPr lang="en-US" dirty="0"/>
          </a:p>
        </p:txBody>
      </p:sp>
    </p:spTree>
    <p:extLst>
      <p:ext uri="{BB962C8B-B14F-4D97-AF65-F5344CB8AC3E}">
        <p14:creationId xmlns:p14="http://schemas.microsoft.com/office/powerpoint/2010/main" val="240860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9"/>
                                        </p:tgtEl>
                                        <p:attrNameLst>
                                          <p:attrName>style.visibility</p:attrName>
                                        </p:attrNameLst>
                                      </p:cBhvr>
                                      <p:to>
                                        <p:strVal val="visible"/>
                                      </p:to>
                                    </p:set>
                                    <p:anim calcmode="lin" valueType="num">
                                      <p:cBhvr>
                                        <p:cTn id="13" dur="500" fill="hold"/>
                                        <p:tgtEl>
                                          <p:spTgt spid="99"/>
                                        </p:tgtEl>
                                        <p:attrNameLst>
                                          <p:attrName>ppt_w</p:attrName>
                                        </p:attrNameLst>
                                      </p:cBhvr>
                                      <p:tavLst>
                                        <p:tav tm="0">
                                          <p:val>
                                            <p:fltVal val="0"/>
                                          </p:val>
                                        </p:tav>
                                        <p:tav tm="100000">
                                          <p:val>
                                            <p:strVal val="#ppt_w"/>
                                          </p:val>
                                        </p:tav>
                                      </p:tavLst>
                                    </p:anim>
                                    <p:anim calcmode="lin" valueType="num">
                                      <p:cBhvr>
                                        <p:cTn id="14" dur="500" fill="hold"/>
                                        <p:tgtEl>
                                          <p:spTgt spid="99"/>
                                        </p:tgtEl>
                                        <p:attrNameLst>
                                          <p:attrName>ppt_h</p:attrName>
                                        </p:attrNameLst>
                                      </p:cBhvr>
                                      <p:tavLst>
                                        <p:tav tm="0">
                                          <p:val>
                                            <p:fltVal val="0"/>
                                          </p:val>
                                        </p:tav>
                                        <p:tav tm="100000">
                                          <p:val>
                                            <p:strVal val="#ppt_h"/>
                                          </p:val>
                                        </p:tav>
                                      </p:tavLst>
                                    </p:anim>
                                    <p:animEffect transition="in" filter="fade">
                                      <p:cBhvr>
                                        <p:cTn id="15" dur="500"/>
                                        <p:tgtEl>
                                          <p:spTgt spid="9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 calcmode="lin" valueType="num">
                                      <p:cBhvr>
                                        <p:cTn id="25" dur="500" fill="hold"/>
                                        <p:tgtEl>
                                          <p:spTgt spid="100"/>
                                        </p:tgtEl>
                                        <p:attrNameLst>
                                          <p:attrName>ppt_w</p:attrName>
                                        </p:attrNameLst>
                                      </p:cBhvr>
                                      <p:tavLst>
                                        <p:tav tm="0">
                                          <p:val>
                                            <p:fltVal val="0"/>
                                          </p:val>
                                        </p:tav>
                                        <p:tav tm="100000">
                                          <p:val>
                                            <p:strVal val="#ppt_w"/>
                                          </p:val>
                                        </p:tav>
                                      </p:tavLst>
                                    </p:anim>
                                    <p:anim calcmode="lin" valueType="num">
                                      <p:cBhvr>
                                        <p:cTn id="26" dur="500" fill="hold"/>
                                        <p:tgtEl>
                                          <p:spTgt spid="100"/>
                                        </p:tgtEl>
                                        <p:attrNameLst>
                                          <p:attrName>ppt_h</p:attrName>
                                        </p:attrNameLst>
                                      </p:cBhvr>
                                      <p:tavLst>
                                        <p:tav tm="0">
                                          <p:val>
                                            <p:fltVal val="0"/>
                                          </p:val>
                                        </p:tav>
                                        <p:tav tm="100000">
                                          <p:val>
                                            <p:strVal val="#ppt_h"/>
                                          </p:val>
                                        </p:tav>
                                      </p:tavLst>
                                    </p:anim>
                                    <p:animEffect transition="in" filter="fade">
                                      <p:cBhvr>
                                        <p:cTn id="27" dur="500"/>
                                        <p:tgtEl>
                                          <p:spTgt spid="10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p:cTn id="37" dur="500" fill="hold"/>
                                        <p:tgtEl>
                                          <p:spTgt spid="101"/>
                                        </p:tgtEl>
                                        <p:attrNameLst>
                                          <p:attrName>ppt_w</p:attrName>
                                        </p:attrNameLst>
                                      </p:cBhvr>
                                      <p:tavLst>
                                        <p:tav tm="0">
                                          <p:val>
                                            <p:fltVal val="0"/>
                                          </p:val>
                                        </p:tav>
                                        <p:tav tm="100000">
                                          <p:val>
                                            <p:strVal val="#ppt_w"/>
                                          </p:val>
                                        </p:tav>
                                      </p:tavLst>
                                    </p:anim>
                                    <p:anim calcmode="lin" valueType="num">
                                      <p:cBhvr>
                                        <p:cTn id="38" dur="500" fill="hold"/>
                                        <p:tgtEl>
                                          <p:spTgt spid="101"/>
                                        </p:tgtEl>
                                        <p:attrNameLst>
                                          <p:attrName>ppt_h</p:attrName>
                                        </p:attrNameLst>
                                      </p:cBhvr>
                                      <p:tavLst>
                                        <p:tav tm="0">
                                          <p:val>
                                            <p:fltVal val="0"/>
                                          </p:val>
                                        </p:tav>
                                        <p:tav tm="100000">
                                          <p:val>
                                            <p:strVal val="#ppt_h"/>
                                          </p:val>
                                        </p:tav>
                                      </p:tavLst>
                                    </p:anim>
                                    <p:animEffect transition="in" filter="fade">
                                      <p:cBhvr>
                                        <p:cTn id="39" dur="500"/>
                                        <p:tgtEl>
                                          <p:spTgt spid="101"/>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p:cTn id="49" dur="500" fill="hold"/>
                                        <p:tgtEl>
                                          <p:spTgt spid="102"/>
                                        </p:tgtEl>
                                        <p:attrNameLst>
                                          <p:attrName>ppt_w</p:attrName>
                                        </p:attrNameLst>
                                      </p:cBhvr>
                                      <p:tavLst>
                                        <p:tav tm="0">
                                          <p:val>
                                            <p:fltVal val="0"/>
                                          </p:val>
                                        </p:tav>
                                        <p:tav tm="100000">
                                          <p:val>
                                            <p:strVal val="#ppt_w"/>
                                          </p:val>
                                        </p:tav>
                                      </p:tavLst>
                                    </p:anim>
                                    <p:anim calcmode="lin" valueType="num">
                                      <p:cBhvr>
                                        <p:cTn id="50" dur="500" fill="hold"/>
                                        <p:tgtEl>
                                          <p:spTgt spid="102"/>
                                        </p:tgtEl>
                                        <p:attrNameLst>
                                          <p:attrName>ppt_h</p:attrName>
                                        </p:attrNameLst>
                                      </p:cBhvr>
                                      <p:tavLst>
                                        <p:tav tm="0">
                                          <p:val>
                                            <p:fltVal val="0"/>
                                          </p:val>
                                        </p:tav>
                                        <p:tav tm="100000">
                                          <p:val>
                                            <p:strVal val="#ppt_h"/>
                                          </p:val>
                                        </p:tav>
                                      </p:tavLst>
                                    </p:anim>
                                    <p:animEffect transition="in" filter="fade">
                                      <p:cBhvr>
                                        <p:cTn id="51" dur="500"/>
                                        <p:tgtEl>
                                          <p:spTgt spid="102"/>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500"/>
                                        <p:tgtEl>
                                          <p:spTgt spid="77"/>
                                        </p:tgtEl>
                                      </p:cBhvr>
                                    </p:animEffect>
                                  </p:childTnLst>
                                </p:cTn>
                              </p:par>
                            </p:childTnLst>
                          </p:cTn>
                        </p:par>
                        <p:par>
                          <p:cTn id="56" fill="hold">
                            <p:stCondLst>
                              <p:cond delay="4500"/>
                            </p:stCondLst>
                            <p:childTnLst>
                              <p:par>
                                <p:cTn id="57" presetID="10"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44</a:t>
            </a:fld>
            <a:endParaRPr lang="en-US" dirty="0"/>
          </a:p>
        </p:txBody>
      </p:sp>
      <p:sp>
        <p:nvSpPr>
          <p:cNvPr id="43" name="Freeform 5"/>
          <p:cNvSpPr>
            <a:spLocks noEditPoints="1"/>
          </p:cNvSpPr>
          <p:nvPr/>
        </p:nvSpPr>
        <p:spPr bwMode="auto">
          <a:xfrm>
            <a:off x="12914115" y="9130924"/>
            <a:ext cx="553743" cy="554564"/>
          </a:xfrm>
          <a:custGeom>
            <a:avLst/>
            <a:gdLst>
              <a:gd name="T0" fmla="*/ 0 w 284"/>
              <a:gd name="T1" fmla="*/ 142 h 284"/>
              <a:gd name="T2" fmla="*/ 284 w 284"/>
              <a:gd name="T3" fmla="*/ 142 h 284"/>
              <a:gd name="T4" fmla="*/ 266 w 284"/>
              <a:gd name="T5" fmla="*/ 138 h 284"/>
              <a:gd name="T6" fmla="*/ 200 w 284"/>
              <a:gd name="T7" fmla="*/ 80 h 284"/>
              <a:gd name="T8" fmla="*/ 266 w 284"/>
              <a:gd name="T9" fmla="*/ 138 h 284"/>
              <a:gd name="T10" fmla="*/ 100 w 284"/>
              <a:gd name="T11" fmla="*/ 218 h 284"/>
              <a:gd name="T12" fmla="*/ 138 w 284"/>
              <a:gd name="T13" fmla="*/ 266 h 284"/>
              <a:gd name="T14" fmla="*/ 148 w 284"/>
              <a:gd name="T15" fmla="*/ 19 h 284"/>
              <a:gd name="T16" fmla="*/ 147 w 284"/>
              <a:gd name="T17" fmla="*/ 83 h 284"/>
              <a:gd name="T18" fmla="*/ 148 w 284"/>
              <a:gd name="T19" fmla="*/ 19 h 284"/>
              <a:gd name="T20" fmla="*/ 228 w 284"/>
              <a:gd name="T21" fmla="*/ 54 h 284"/>
              <a:gd name="T22" fmla="*/ 163 w 284"/>
              <a:gd name="T23" fmla="*/ 21 h 284"/>
              <a:gd name="T24" fmla="*/ 138 w 284"/>
              <a:gd name="T25" fmla="*/ 83 h 284"/>
              <a:gd name="T26" fmla="*/ 137 w 284"/>
              <a:gd name="T27" fmla="*/ 19 h 284"/>
              <a:gd name="T28" fmla="*/ 88 w 284"/>
              <a:gd name="T29" fmla="*/ 72 h 284"/>
              <a:gd name="T30" fmla="*/ 122 w 284"/>
              <a:gd name="T31" fmla="*/ 21 h 284"/>
              <a:gd name="T32" fmla="*/ 93 w 284"/>
              <a:gd name="T33" fmla="*/ 84 h 284"/>
              <a:gd name="T34" fmla="*/ 138 w 284"/>
              <a:gd name="T35" fmla="*/ 138 h 284"/>
              <a:gd name="T36" fmla="*/ 93 w 284"/>
              <a:gd name="T37" fmla="*/ 84 h 284"/>
              <a:gd name="T38" fmla="*/ 138 w 284"/>
              <a:gd name="T39" fmla="*/ 202 h 284"/>
              <a:gd name="T40" fmla="*/ 83 w 284"/>
              <a:gd name="T41" fmla="*/ 147 h 284"/>
              <a:gd name="T42" fmla="*/ 122 w 284"/>
              <a:gd name="T43" fmla="*/ 264 h 284"/>
              <a:gd name="T44" fmla="*/ 91 w 284"/>
              <a:gd name="T45" fmla="*/ 221 h 284"/>
              <a:gd name="T46" fmla="*/ 147 w 284"/>
              <a:gd name="T47" fmla="*/ 266 h 284"/>
              <a:gd name="T48" fmla="*/ 185 w 284"/>
              <a:gd name="T49" fmla="*/ 218 h 284"/>
              <a:gd name="T50" fmla="*/ 147 w 284"/>
              <a:gd name="T51" fmla="*/ 266 h 284"/>
              <a:gd name="T52" fmla="*/ 223 w 284"/>
              <a:gd name="T53" fmla="*/ 236 h 284"/>
              <a:gd name="T54" fmla="*/ 194 w 284"/>
              <a:gd name="T55" fmla="*/ 221 h 284"/>
              <a:gd name="T56" fmla="*/ 147 w 284"/>
              <a:gd name="T57" fmla="*/ 202 h 284"/>
              <a:gd name="T58" fmla="*/ 202 w 284"/>
              <a:gd name="T59" fmla="*/ 147 h 284"/>
              <a:gd name="T60" fmla="*/ 147 w 284"/>
              <a:gd name="T61" fmla="*/ 138 h 284"/>
              <a:gd name="T62" fmla="*/ 192 w 284"/>
              <a:gd name="T63" fmla="*/ 84 h 284"/>
              <a:gd name="T64" fmla="*/ 147 w 284"/>
              <a:gd name="T65" fmla="*/ 138 h 284"/>
              <a:gd name="T66" fmla="*/ 84 w 284"/>
              <a:gd name="T67" fmla="*/ 80 h 284"/>
              <a:gd name="T68" fmla="*/ 19 w 284"/>
              <a:gd name="T69" fmla="*/ 138 h 284"/>
              <a:gd name="T70" fmla="*/ 19 w 284"/>
              <a:gd name="T71" fmla="*/ 147 h 284"/>
              <a:gd name="T72" fmla="*/ 88 w 284"/>
              <a:gd name="T73" fmla="*/ 212 h 284"/>
              <a:gd name="T74" fmla="*/ 19 w 284"/>
              <a:gd name="T75" fmla="*/ 147 h 284"/>
              <a:gd name="T76" fmla="*/ 197 w 284"/>
              <a:gd name="T77" fmla="*/ 212 h 284"/>
              <a:gd name="T78" fmla="*/ 266 w 284"/>
              <a:gd name="T79" fmla="*/ 14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84">
                <a:moveTo>
                  <a:pt x="142" y="0"/>
                </a:moveTo>
                <a:cubicBezTo>
                  <a:pt x="64" y="0"/>
                  <a:pt x="0" y="64"/>
                  <a:pt x="0" y="142"/>
                </a:cubicBezTo>
                <a:cubicBezTo>
                  <a:pt x="0" y="221"/>
                  <a:pt x="64" y="284"/>
                  <a:pt x="142" y="284"/>
                </a:cubicBezTo>
                <a:cubicBezTo>
                  <a:pt x="221" y="284"/>
                  <a:pt x="284" y="221"/>
                  <a:pt x="284" y="142"/>
                </a:cubicBezTo>
                <a:cubicBezTo>
                  <a:pt x="284" y="64"/>
                  <a:pt x="221" y="0"/>
                  <a:pt x="142" y="0"/>
                </a:cubicBezTo>
                <a:close/>
                <a:moveTo>
                  <a:pt x="266" y="138"/>
                </a:moveTo>
                <a:cubicBezTo>
                  <a:pt x="211" y="138"/>
                  <a:pt x="211" y="138"/>
                  <a:pt x="211" y="138"/>
                </a:cubicBezTo>
                <a:cubicBezTo>
                  <a:pt x="211" y="118"/>
                  <a:pt x="207" y="98"/>
                  <a:pt x="200" y="80"/>
                </a:cubicBezTo>
                <a:cubicBezTo>
                  <a:pt x="213" y="75"/>
                  <a:pt x="224" y="68"/>
                  <a:pt x="235" y="60"/>
                </a:cubicBezTo>
                <a:cubicBezTo>
                  <a:pt x="253" y="81"/>
                  <a:pt x="265" y="108"/>
                  <a:pt x="266" y="138"/>
                </a:cubicBezTo>
                <a:close/>
                <a:moveTo>
                  <a:pt x="137" y="266"/>
                </a:moveTo>
                <a:cubicBezTo>
                  <a:pt x="122" y="253"/>
                  <a:pt x="109" y="237"/>
                  <a:pt x="100" y="218"/>
                </a:cubicBezTo>
                <a:cubicBezTo>
                  <a:pt x="112" y="214"/>
                  <a:pt x="125" y="212"/>
                  <a:pt x="138" y="211"/>
                </a:cubicBezTo>
                <a:cubicBezTo>
                  <a:pt x="138" y="266"/>
                  <a:pt x="138" y="266"/>
                  <a:pt x="138" y="266"/>
                </a:cubicBezTo>
                <a:cubicBezTo>
                  <a:pt x="138" y="266"/>
                  <a:pt x="138" y="266"/>
                  <a:pt x="137" y="266"/>
                </a:cubicBezTo>
                <a:close/>
                <a:moveTo>
                  <a:pt x="148" y="19"/>
                </a:moveTo>
                <a:cubicBezTo>
                  <a:pt x="165" y="33"/>
                  <a:pt x="179" y="53"/>
                  <a:pt x="188" y="75"/>
                </a:cubicBezTo>
                <a:cubicBezTo>
                  <a:pt x="175" y="80"/>
                  <a:pt x="162" y="82"/>
                  <a:pt x="147" y="83"/>
                </a:cubicBezTo>
                <a:cubicBezTo>
                  <a:pt x="147" y="19"/>
                  <a:pt x="147" y="19"/>
                  <a:pt x="147" y="19"/>
                </a:cubicBezTo>
                <a:cubicBezTo>
                  <a:pt x="147" y="19"/>
                  <a:pt x="147" y="19"/>
                  <a:pt x="148" y="19"/>
                </a:cubicBezTo>
                <a:close/>
                <a:moveTo>
                  <a:pt x="163" y="21"/>
                </a:moveTo>
                <a:cubicBezTo>
                  <a:pt x="188" y="25"/>
                  <a:pt x="211" y="37"/>
                  <a:pt x="228" y="54"/>
                </a:cubicBezTo>
                <a:cubicBezTo>
                  <a:pt x="219" y="61"/>
                  <a:pt x="208" y="67"/>
                  <a:pt x="197" y="72"/>
                </a:cubicBezTo>
                <a:cubicBezTo>
                  <a:pt x="189" y="52"/>
                  <a:pt x="177" y="35"/>
                  <a:pt x="163" y="21"/>
                </a:cubicBezTo>
                <a:close/>
                <a:moveTo>
                  <a:pt x="138" y="19"/>
                </a:moveTo>
                <a:cubicBezTo>
                  <a:pt x="138" y="83"/>
                  <a:pt x="138" y="83"/>
                  <a:pt x="138" y="83"/>
                </a:cubicBezTo>
                <a:cubicBezTo>
                  <a:pt x="123" y="82"/>
                  <a:pt x="110" y="80"/>
                  <a:pt x="97" y="75"/>
                </a:cubicBezTo>
                <a:cubicBezTo>
                  <a:pt x="106" y="53"/>
                  <a:pt x="120" y="33"/>
                  <a:pt x="137" y="19"/>
                </a:cubicBezTo>
                <a:cubicBezTo>
                  <a:pt x="138" y="19"/>
                  <a:pt x="138" y="19"/>
                  <a:pt x="138" y="19"/>
                </a:cubicBezTo>
                <a:close/>
                <a:moveTo>
                  <a:pt x="88" y="72"/>
                </a:moveTo>
                <a:cubicBezTo>
                  <a:pt x="77" y="67"/>
                  <a:pt x="66" y="61"/>
                  <a:pt x="57" y="54"/>
                </a:cubicBezTo>
                <a:cubicBezTo>
                  <a:pt x="74" y="37"/>
                  <a:pt x="97" y="25"/>
                  <a:pt x="122" y="21"/>
                </a:cubicBezTo>
                <a:cubicBezTo>
                  <a:pt x="108" y="35"/>
                  <a:pt x="96" y="52"/>
                  <a:pt x="88" y="72"/>
                </a:cubicBezTo>
                <a:close/>
                <a:moveTo>
                  <a:pt x="93" y="84"/>
                </a:moveTo>
                <a:cubicBezTo>
                  <a:pt x="107" y="88"/>
                  <a:pt x="122" y="91"/>
                  <a:pt x="138" y="92"/>
                </a:cubicBezTo>
                <a:cubicBezTo>
                  <a:pt x="138" y="138"/>
                  <a:pt x="138" y="138"/>
                  <a:pt x="138" y="138"/>
                </a:cubicBezTo>
                <a:cubicBezTo>
                  <a:pt x="83" y="138"/>
                  <a:pt x="83" y="138"/>
                  <a:pt x="83" y="138"/>
                </a:cubicBezTo>
                <a:cubicBezTo>
                  <a:pt x="84" y="119"/>
                  <a:pt x="87" y="100"/>
                  <a:pt x="93" y="84"/>
                </a:cubicBezTo>
                <a:close/>
                <a:moveTo>
                  <a:pt x="138" y="147"/>
                </a:moveTo>
                <a:cubicBezTo>
                  <a:pt x="138" y="202"/>
                  <a:pt x="138" y="202"/>
                  <a:pt x="138" y="202"/>
                </a:cubicBezTo>
                <a:cubicBezTo>
                  <a:pt x="123" y="203"/>
                  <a:pt x="109" y="205"/>
                  <a:pt x="96" y="209"/>
                </a:cubicBezTo>
                <a:cubicBezTo>
                  <a:pt x="88" y="190"/>
                  <a:pt x="84" y="169"/>
                  <a:pt x="83" y="147"/>
                </a:cubicBezTo>
                <a:lnTo>
                  <a:pt x="138" y="147"/>
                </a:lnTo>
                <a:close/>
                <a:moveTo>
                  <a:pt x="122" y="264"/>
                </a:moveTo>
                <a:cubicBezTo>
                  <a:pt x="100" y="261"/>
                  <a:pt x="79" y="251"/>
                  <a:pt x="62" y="236"/>
                </a:cubicBezTo>
                <a:cubicBezTo>
                  <a:pt x="71" y="230"/>
                  <a:pt x="81" y="225"/>
                  <a:pt x="91" y="221"/>
                </a:cubicBezTo>
                <a:cubicBezTo>
                  <a:pt x="99" y="237"/>
                  <a:pt x="110" y="252"/>
                  <a:pt x="122" y="264"/>
                </a:cubicBezTo>
                <a:close/>
                <a:moveTo>
                  <a:pt x="147" y="266"/>
                </a:moveTo>
                <a:cubicBezTo>
                  <a:pt x="147" y="211"/>
                  <a:pt x="147" y="211"/>
                  <a:pt x="147" y="211"/>
                </a:cubicBezTo>
                <a:cubicBezTo>
                  <a:pt x="160" y="212"/>
                  <a:pt x="173" y="214"/>
                  <a:pt x="185" y="218"/>
                </a:cubicBezTo>
                <a:cubicBezTo>
                  <a:pt x="176" y="237"/>
                  <a:pt x="163" y="253"/>
                  <a:pt x="148" y="266"/>
                </a:cubicBezTo>
                <a:cubicBezTo>
                  <a:pt x="147" y="266"/>
                  <a:pt x="147" y="266"/>
                  <a:pt x="147" y="266"/>
                </a:cubicBezTo>
                <a:close/>
                <a:moveTo>
                  <a:pt x="194" y="221"/>
                </a:moveTo>
                <a:cubicBezTo>
                  <a:pt x="204" y="225"/>
                  <a:pt x="214" y="230"/>
                  <a:pt x="223" y="236"/>
                </a:cubicBezTo>
                <a:cubicBezTo>
                  <a:pt x="206" y="251"/>
                  <a:pt x="185" y="261"/>
                  <a:pt x="163" y="264"/>
                </a:cubicBezTo>
                <a:cubicBezTo>
                  <a:pt x="175" y="252"/>
                  <a:pt x="186" y="237"/>
                  <a:pt x="194" y="221"/>
                </a:cubicBezTo>
                <a:close/>
                <a:moveTo>
                  <a:pt x="189" y="209"/>
                </a:moveTo>
                <a:cubicBezTo>
                  <a:pt x="175" y="205"/>
                  <a:pt x="162" y="203"/>
                  <a:pt x="147" y="202"/>
                </a:cubicBezTo>
                <a:cubicBezTo>
                  <a:pt x="147" y="147"/>
                  <a:pt x="147" y="147"/>
                  <a:pt x="147" y="147"/>
                </a:cubicBezTo>
                <a:cubicBezTo>
                  <a:pt x="202" y="147"/>
                  <a:pt x="202" y="147"/>
                  <a:pt x="202" y="147"/>
                </a:cubicBezTo>
                <a:cubicBezTo>
                  <a:pt x="201" y="169"/>
                  <a:pt x="197" y="190"/>
                  <a:pt x="189" y="209"/>
                </a:cubicBezTo>
                <a:close/>
                <a:moveTo>
                  <a:pt x="147" y="138"/>
                </a:moveTo>
                <a:cubicBezTo>
                  <a:pt x="147" y="92"/>
                  <a:pt x="147" y="92"/>
                  <a:pt x="147" y="92"/>
                </a:cubicBezTo>
                <a:cubicBezTo>
                  <a:pt x="163" y="91"/>
                  <a:pt x="178" y="88"/>
                  <a:pt x="192" y="84"/>
                </a:cubicBezTo>
                <a:cubicBezTo>
                  <a:pt x="198" y="100"/>
                  <a:pt x="201" y="119"/>
                  <a:pt x="202" y="138"/>
                </a:cubicBezTo>
                <a:lnTo>
                  <a:pt x="147" y="138"/>
                </a:lnTo>
                <a:close/>
                <a:moveTo>
                  <a:pt x="50" y="60"/>
                </a:moveTo>
                <a:cubicBezTo>
                  <a:pt x="61" y="68"/>
                  <a:pt x="72" y="75"/>
                  <a:pt x="84" y="80"/>
                </a:cubicBezTo>
                <a:cubicBezTo>
                  <a:pt x="78" y="98"/>
                  <a:pt x="74" y="118"/>
                  <a:pt x="74" y="138"/>
                </a:cubicBezTo>
                <a:cubicBezTo>
                  <a:pt x="19" y="138"/>
                  <a:pt x="19" y="138"/>
                  <a:pt x="19" y="138"/>
                </a:cubicBezTo>
                <a:cubicBezTo>
                  <a:pt x="20" y="108"/>
                  <a:pt x="32" y="81"/>
                  <a:pt x="50" y="60"/>
                </a:cubicBezTo>
                <a:close/>
                <a:moveTo>
                  <a:pt x="19" y="147"/>
                </a:moveTo>
                <a:cubicBezTo>
                  <a:pt x="74" y="147"/>
                  <a:pt x="74" y="147"/>
                  <a:pt x="74" y="147"/>
                </a:cubicBezTo>
                <a:cubicBezTo>
                  <a:pt x="75" y="170"/>
                  <a:pt x="79" y="193"/>
                  <a:pt x="88" y="212"/>
                </a:cubicBezTo>
                <a:cubicBezTo>
                  <a:pt x="76" y="217"/>
                  <a:pt x="65" y="223"/>
                  <a:pt x="55" y="230"/>
                </a:cubicBezTo>
                <a:cubicBezTo>
                  <a:pt x="34" y="209"/>
                  <a:pt x="20" y="179"/>
                  <a:pt x="19" y="147"/>
                </a:cubicBezTo>
                <a:close/>
                <a:moveTo>
                  <a:pt x="230" y="230"/>
                </a:moveTo>
                <a:cubicBezTo>
                  <a:pt x="220" y="223"/>
                  <a:pt x="209" y="217"/>
                  <a:pt x="197" y="212"/>
                </a:cubicBezTo>
                <a:cubicBezTo>
                  <a:pt x="206" y="193"/>
                  <a:pt x="210" y="170"/>
                  <a:pt x="211" y="147"/>
                </a:cubicBezTo>
                <a:cubicBezTo>
                  <a:pt x="266" y="147"/>
                  <a:pt x="266" y="147"/>
                  <a:pt x="266" y="147"/>
                </a:cubicBezTo>
                <a:cubicBezTo>
                  <a:pt x="265" y="179"/>
                  <a:pt x="251" y="209"/>
                  <a:pt x="230" y="23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sz="5400" dirty="0">
              <a:solidFill>
                <a:schemeClr val="accent2"/>
              </a:solidFill>
              <a:latin typeface="Raleway Light"/>
              <a:cs typeface="Raleway Light"/>
            </a:endParaRPr>
          </a:p>
        </p:txBody>
      </p:sp>
      <p:sp>
        <p:nvSpPr>
          <p:cNvPr id="44" name="Freeform 6"/>
          <p:cNvSpPr>
            <a:spLocks noEditPoints="1"/>
          </p:cNvSpPr>
          <p:nvPr/>
        </p:nvSpPr>
        <p:spPr bwMode="auto">
          <a:xfrm>
            <a:off x="12911050" y="7810836"/>
            <a:ext cx="549500" cy="360633"/>
          </a:xfrm>
          <a:custGeom>
            <a:avLst/>
            <a:gdLst>
              <a:gd name="T0" fmla="*/ 284 w 325"/>
              <a:gd name="T1" fmla="*/ 0 h 213"/>
              <a:gd name="T2" fmla="*/ 41 w 325"/>
              <a:gd name="T3" fmla="*/ 0 h 213"/>
              <a:gd name="T4" fmla="*/ 0 w 325"/>
              <a:gd name="T5" fmla="*/ 41 h 213"/>
              <a:gd name="T6" fmla="*/ 0 w 325"/>
              <a:gd name="T7" fmla="*/ 173 h 213"/>
              <a:gd name="T8" fmla="*/ 41 w 325"/>
              <a:gd name="T9" fmla="*/ 213 h 213"/>
              <a:gd name="T10" fmla="*/ 284 w 325"/>
              <a:gd name="T11" fmla="*/ 213 h 213"/>
              <a:gd name="T12" fmla="*/ 325 w 325"/>
              <a:gd name="T13" fmla="*/ 173 h 213"/>
              <a:gd name="T14" fmla="*/ 325 w 325"/>
              <a:gd name="T15" fmla="*/ 41 h 213"/>
              <a:gd name="T16" fmla="*/ 284 w 325"/>
              <a:gd name="T17" fmla="*/ 0 h 213"/>
              <a:gd name="T18" fmla="*/ 20 w 325"/>
              <a:gd name="T19" fmla="*/ 53 h 213"/>
              <a:gd name="T20" fmla="*/ 91 w 325"/>
              <a:gd name="T21" fmla="*/ 107 h 213"/>
              <a:gd name="T22" fmla="*/ 20 w 325"/>
              <a:gd name="T23" fmla="*/ 160 h 213"/>
              <a:gd name="T24" fmla="*/ 20 w 325"/>
              <a:gd name="T25" fmla="*/ 53 h 213"/>
              <a:gd name="T26" fmla="*/ 305 w 325"/>
              <a:gd name="T27" fmla="*/ 173 h 213"/>
              <a:gd name="T28" fmla="*/ 284 w 325"/>
              <a:gd name="T29" fmla="*/ 193 h 213"/>
              <a:gd name="T30" fmla="*/ 41 w 325"/>
              <a:gd name="T31" fmla="*/ 193 h 213"/>
              <a:gd name="T32" fmla="*/ 20 w 325"/>
              <a:gd name="T33" fmla="*/ 173 h 213"/>
              <a:gd name="T34" fmla="*/ 100 w 325"/>
              <a:gd name="T35" fmla="*/ 113 h 213"/>
              <a:gd name="T36" fmla="*/ 144 w 325"/>
              <a:gd name="T37" fmla="*/ 146 h 213"/>
              <a:gd name="T38" fmla="*/ 163 w 325"/>
              <a:gd name="T39" fmla="*/ 152 h 213"/>
              <a:gd name="T40" fmla="*/ 181 w 325"/>
              <a:gd name="T41" fmla="*/ 146 h 213"/>
              <a:gd name="T42" fmla="*/ 225 w 325"/>
              <a:gd name="T43" fmla="*/ 113 h 213"/>
              <a:gd name="T44" fmla="*/ 305 w 325"/>
              <a:gd name="T45" fmla="*/ 173 h 213"/>
              <a:gd name="T46" fmla="*/ 305 w 325"/>
              <a:gd name="T47" fmla="*/ 160 h 213"/>
              <a:gd name="T48" fmla="*/ 234 w 325"/>
              <a:gd name="T49" fmla="*/ 107 h 213"/>
              <a:gd name="T50" fmla="*/ 305 w 325"/>
              <a:gd name="T51" fmla="*/ 53 h 213"/>
              <a:gd name="T52" fmla="*/ 305 w 325"/>
              <a:gd name="T53" fmla="*/ 160 h 213"/>
              <a:gd name="T54" fmla="*/ 175 w 325"/>
              <a:gd name="T55" fmla="*/ 138 h 213"/>
              <a:gd name="T56" fmla="*/ 163 w 325"/>
              <a:gd name="T57" fmla="*/ 142 h 213"/>
              <a:gd name="T58" fmla="*/ 150 w 325"/>
              <a:gd name="T59" fmla="*/ 138 h 213"/>
              <a:gd name="T60" fmla="*/ 108 w 325"/>
              <a:gd name="T61" fmla="*/ 107 h 213"/>
              <a:gd name="T62" fmla="*/ 100 w 325"/>
              <a:gd name="T63" fmla="*/ 100 h 213"/>
              <a:gd name="T64" fmla="*/ 20 w 325"/>
              <a:gd name="T65" fmla="*/ 41 h 213"/>
              <a:gd name="T66" fmla="*/ 20 w 325"/>
              <a:gd name="T67" fmla="*/ 41 h 213"/>
              <a:gd name="T68" fmla="*/ 41 w 325"/>
              <a:gd name="T69" fmla="*/ 20 h 213"/>
              <a:gd name="T70" fmla="*/ 284 w 325"/>
              <a:gd name="T71" fmla="*/ 20 h 213"/>
              <a:gd name="T72" fmla="*/ 305 w 325"/>
              <a:gd name="T73" fmla="*/ 41 h 213"/>
              <a:gd name="T74" fmla="*/ 175 w 325"/>
              <a:gd name="T75" fmla="*/ 13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5" h="213">
                <a:moveTo>
                  <a:pt x="284" y="0"/>
                </a:moveTo>
                <a:cubicBezTo>
                  <a:pt x="41" y="0"/>
                  <a:pt x="41" y="0"/>
                  <a:pt x="41" y="0"/>
                </a:cubicBezTo>
                <a:cubicBezTo>
                  <a:pt x="18" y="0"/>
                  <a:pt x="0" y="18"/>
                  <a:pt x="0" y="41"/>
                </a:cubicBezTo>
                <a:cubicBezTo>
                  <a:pt x="0" y="173"/>
                  <a:pt x="0" y="173"/>
                  <a:pt x="0" y="173"/>
                </a:cubicBezTo>
                <a:cubicBezTo>
                  <a:pt x="0" y="195"/>
                  <a:pt x="18" y="213"/>
                  <a:pt x="41" y="213"/>
                </a:cubicBezTo>
                <a:cubicBezTo>
                  <a:pt x="284" y="213"/>
                  <a:pt x="284" y="213"/>
                  <a:pt x="284" y="213"/>
                </a:cubicBezTo>
                <a:cubicBezTo>
                  <a:pt x="307" y="213"/>
                  <a:pt x="325" y="195"/>
                  <a:pt x="325" y="173"/>
                </a:cubicBezTo>
                <a:cubicBezTo>
                  <a:pt x="325" y="41"/>
                  <a:pt x="325" y="41"/>
                  <a:pt x="325" y="41"/>
                </a:cubicBezTo>
                <a:cubicBezTo>
                  <a:pt x="325" y="18"/>
                  <a:pt x="307" y="0"/>
                  <a:pt x="284" y="0"/>
                </a:cubicBezTo>
                <a:close/>
                <a:moveTo>
                  <a:pt x="20" y="53"/>
                </a:moveTo>
                <a:cubicBezTo>
                  <a:pt x="91" y="107"/>
                  <a:pt x="91" y="107"/>
                  <a:pt x="91" y="107"/>
                </a:cubicBezTo>
                <a:cubicBezTo>
                  <a:pt x="20" y="160"/>
                  <a:pt x="20" y="160"/>
                  <a:pt x="20" y="160"/>
                </a:cubicBezTo>
                <a:lnTo>
                  <a:pt x="20" y="53"/>
                </a:lnTo>
                <a:close/>
                <a:moveTo>
                  <a:pt x="305" y="173"/>
                </a:moveTo>
                <a:cubicBezTo>
                  <a:pt x="305" y="184"/>
                  <a:pt x="296" y="193"/>
                  <a:pt x="284" y="193"/>
                </a:cubicBezTo>
                <a:cubicBezTo>
                  <a:pt x="41" y="193"/>
                  <a:pt x="41" y="193"/>
                  <a:pt x="41" y="193"/>
                </a:cubicBezTo>
                <a:cubicBezTo>
                  <a:pt x="30" y="193"/>
                  <a:pt x="20" y="184"/>
                  <a:pt x="20" y="173"/>
                </a:cubicBezTo>
                <a:cubicBezTo>
                  <a:pt x="100" y="113"/>
                  <a:pt x="100" y="113"/>
                  <a:pt x="100" y="113"/>
                </a:cubicBezTo>
                <a:cubicBezTo>
                  <a:pt x="144" y="146"/>
                  <a:pt x="144" y="146"/>
                  <a:pt x="144" y="146"/>
                </a:cubicBezTo>
                <a:cubicBezTo>
                  <a:pt x="150" y="150"/>
                  <a:pt x="156" y="152"/>
                  <a:pt x="163" y="152"/>
                </a:cubicBezTo>
                <a:cubicBezTo>
                  <a:pt x="169" y="152"/>
                  <a:pt x="175" y="150"/>
                  <a:pt x="181" y="146"/>
                </a:cubicBezTo>
                <a:cubicBezTo>
                  <a:pt x="225" y="113"/>
                  <a:pt x="225" y="113"/>
                  <a:pt x="225" y="113"/>
                </a:cubicBezTo>
                <a:cubicBezTo>
                  <a:pt x="305" y="173"/>
                  <a:pt x="305" y="173"/>
                  <a:pt x="305" y="173"/>
                </a:cubicBezTo>
                <a:close/>
                <a:moveTo>
                  <a:pt x="305" y="160"/>
                </a:moveTo>
                <a:cubicBezTo>
                  <a:pt x="234" y="107"/>
                  <a:pt x="234" y="107"/>
                  <a:pt x="234" y="107"/>
                </a:cubicBezTo>
                <a:cubicBezTo>
                  <a:pt x="305" y="53"/>
                  <a:pt x="305" y="53"/>
                  <a:pt x="305" y="53"/>
                </a:cubicBezTo>
                <a:lnTo>
                  <a:pt x="305" y="160"/>
                </a:lnTo>
                <a:close/>
                <a:moveTo>
                  <a:pt x="175" y="138"/>
                </a:moveTo>
                <a:cubicBezTo>
                  <a:pt x="171" y="141"/>
                  <a:pt x="167" y="142"/>
                  <a:pt x="163" y="142"/>
                </a:cubicBezTo>
                <a:cubicBezTo>
                  <a:pt x="158" y="142"/>
                  <a:pt x="154" y="141"/>
                  <a:pt x="150" y="138"/>
                </a:cubicBezTo>
                <a:cubicBezTo>
                  <a:pt x="108" y="107"/>
                  <a:pt x="108" y="107"/>
                  <a:pt x="108" y="107"/>
                </a:cubicBezTo>
                <a:cubicBezTo>
                  <a:pt x="100" y="100"/>
                  <a:pt x="100" y="100"/>
                  <a:pt x="100" y="100"/>
                </a:cubicBezTo>
                <a:cubicBezTo>
                  <a:pt x="20" y="41"/>
                  <a:pt x="20" y="41"/>
                  <a:pt x="20" y="41"/>
                </a:cubicBezTo>
                <a:cubicBezTo>
                  <a:pt x="20" y="41"/>
                  <a:pt x="20" y="41"/>
                  <a:pt x="20" y="41"/>
                </a:cubicBezTo>
                <a:cubicBezTo>
                  <a:pt x="20" y="29"/>
                  <a:pt x="30" y="20"/>
                  <a:pt x="41" y="20"/>
                </a:cubicBezTo>
                <a:cubicBezTo>
                  <a:pt x="284" y="20"/>
                  <a:pt x="284" y="20"/>
                  <a:pt x="284" y="20"/>
                </a:cubicBezTo>
                <a:cubicBezTo>
                  <a:pt x="296" y="20"/>
                  <a:pt x="305" y="29"/>
                  <a:pt x="305" y="41"/>
                </a:cubicBezTo>
                <a:lnTo>
                  <a:pt x="175" y="1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sz="5400">
              <a:solidFill>
                <a:schemeClr val="accent2"/>
              </a:solidFill>
              <a:latin typeface="Raleway Light"/>
              <a:cs typeface="Raleway Light"/>
            </a:endParaRPr>
          </a:p>
        </p:txBody>
      </p:sp>
      <p:grpSp>
        <p:nvGrpSpPr>
          <p:cNvPr id="45" name="Group 44"/>
          <p:cNvGrpSpPr/>
          <p:nvPr/>
        </p:nvGrpSpPr>
        <p:grpSpPr>
          <a:xfrm>
            <a:off x="12914115" y="8457376"/>
            <a:ext cx="553743" cy="485653"/>
            <a:chOff x="7686869" y="-746989"/>
            <a:chExt cx="1023813" cy="897925"/>
          </a:xfrm>
          <a:solidFill>
            <a:schemeClr val="bg2"/>
          </a:solidFill>
        </p:grpSpPr>
        <p:sp>
          <p:nvSpPr>
            <p:cNvPr id="46" name="Freeform 7"/>
            <p:cNvSpPr>
              <a:spLocks/>
            </p:cNvSpPr>
            <p:nvPr/>
          </p:nvSpPr>
          <p:spPr bwMode="auto">
            <a:xfrm>
              <a:off x="7886896" y="-598280"/>
              <a:ext cx="364821" cy="237649"/>
            </a:xfrm>
            <a:custGeom>
              <a:avLst/>
              <a:gdLst>
                <a:gd name="T0" fmla="*/ 115 w 120"/>
                <a:gd name="T1" fmla="*/ 0 h 78"/>
                <a:gd name="T2" fmla="*/ 0 w 120"/>
                <a:gd name="T3" fmla="*/ 73 h 78"/>
                <a:gd name="T4" fmla="*/ 5 w 120"/>
                <a:gd name="T5" fmla="*/ 78 h 78"/>
                <a:gd name="T6" fmla="*/ 10 w 120"/>
                <a:gd name="T7" fmla="*/ 73 h 78"/>
                <a:gd name="T8" fmla="*/ 115 w 120"/>
                <a:gd name="T9" fmla="*/ 10 h 78"/>
                <a:gd name="T10" fmla="*/ 120 w 120"/>
                <a:gd name="T11" fmla="*/ 5 h 78"/>
                <a:gd name="T12" fmla="*/ 115 w 12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20" h="78">
                  <a:moveTo>
                    <a:pt x="115" y="0"/>
                  </a:moveTo>
                  <a:cubicBezTo>
                    <a:pt x="52" y="0"/>
                    <a:pt x="0" y="33"/>
                    <a:pt x="0" y="73"/>
                  </a:cubicBezTo>
                  <a:cubicBezTo>
                    <a:pt x="0" y="76"/>
                    <a:pt x="2" y="78"/>
                    <a:pt x="5" y="78"/>
                  </a:cubicBezTo>
                  <a:cubicBezTo>
                    <a:pt x="8" y="78"/>
                    <a:pt x="10" y="76"/>
                    <a:pt x="10" y="73"/>
                  </a:cubicBezTo>
                  <a:cubicBezTo>
                    <a:pt x="10" y="39"/>
                    <a:pt x="59" y="10"/>
                    <a:pt x="115" y="10"/>
                  </a:cubicBezTo>
                  <a:cubicBezTo>
                    <a:pt x="118" y="10"/>
                    <a:pt x="120" y="8"/>
                    <a:pt x="120" y="5"/>
                  </a:cubicBezTo>
                  <a:cubicBezTo>
                    <a:pt x="120" y="2"/>
                    <a:pt x="118" y="0"/>
                    <a:pt x="1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5400">
                <a:solidFill>
                  <a:schemeClr val="accent2"/>
                </a:solidFill>
                <a:latin typeface="Raleway Light"/>
                <a:cs typeface="Raleway Light"/>
              </a:endParaRPr>
            </a:p>
          </p:txBody>
        </p:sp>
        <p:sp>
          <p:nvSpPr>
            <p:cNvPr id="47" name="Freeform 8"/>
            <p:cNvSpPr>
              <a:spLocks noEditPoints="1"/>
            </p:cNvSpPr>
            <p:nvPr/>
          </p:nvSpPr>
          <p:spPr bwMode="auto">
            <a:xfrm>
              <a:off x="7686869" y="-746989"/>
              <a:ext cx="1023813" cy="897925"/>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5400">
                <a:solidFill>
                  <a:schemeClr val="accent2"/>
                </a:solidFill>
                <a:latin typeface="Raleway Light"/>
                <a:cs typeface="Raleway Light"/>
              </a:endParaRPr>
            </a:p>
          </p:txBody>
        </p:sp>
      </p:grpSp>
      <p:sp>
        <p:nvSpPr>
          <p:cNvPr id="48" name="TextBox 47"/>
          <p:cNvSpPr txBox="1"/>
          <p:nvPr/>
        </p:nvSpPr>
        <p:spPr>
          <a:xfrm>
            <a:off x="13526500" y="7647137"/>
            <a:ext cx="5881687" cy="738664"/>
          </a:xfrm>
          <a:prstGeom prst="rect">
            <a:avLst/>
          </a:prstGeom>
          <a:noFill/>
        </p:spPr>
        <p:txBody>
          <a:bodyPr wrap="square" lIns="243852" tIns="121926" rIns="243852" bIns="121926" rtlCol="0">
            <a:noAutofit/>
          </a:bodyPr>
          <a:lstStyle/>
          <a:p>
            <a:r>
              <a:rPr lang="en-US" sz="2800" dirty="0" err="1" smtClean="0">
                <a:solidFill>
                  <a:schemeClr val="tx2"/>
                </a:solidFill>
                <a:latin typeface="Raleway Light"/>
                <a:cs typeface="Raleway Light"/>
              </a:rPr>
              <a:t>email@company.com</a:t>
            </a:r>
            <a:endParaRPr lang="en-US" sz="2800" dirty="0">
              <a:solidFill>
                <a:schemeClr val="tx2"/>
              </a:solidFill>
              <a:latin typeface="Raleway Light"/>
              <a:cs typeface="Raleway Light"/>
            </a:endParaRPr>
          </a:p>
        </p:txBody>
      </p:sp>
      <p:sp>
        <p:nvSpPr>
          <p:cNvPr id="49" name="TextBox 48"/>
          <p:cNvSpPr txBox="1"/>
          <p:nvPr/>
        </p:nvSpPr>
        <p:spPr>
          <a:xfrm>
            <a:off x="13526500" y="8355781"/>
            <a:ext cx="5881687" cy="738664"/>
          </a:xfrm>
          <a:prstGeom prst="rect">
            <a:avLst/>
          </a:prstGeom>
          <a:noFill/>
        </p:spPr>
        <p:txBody>
          <a:bodyPr wrap="square" lIns="243852" tIns="121926" rIns="243852" bIns="121926" rtlCol="0">
            <a:noAutofit/>
          </a:bodyPr>
          <a:lstStyle/>
          <a:p>
            <a:r>
              <a:rPr lang="en-US" sz="2800" dirty="0" smtClean="0">
                <a:solidFill>
                  <a:schemeClr val="tx2"/>
                </a:solidFill>
                <a:latin typeface="Raleway Light"/>
                <a:cs typeface="Raleway Light"/>
              </a:rPr>
              <a:t>Text 832 123 4567</a:t>
            </a:r>
            <a:endParaRPr lang="en-US" sz="2800" dirty="0">
              <a:solidFill>
                <a:schemeClr val="tx2"/>
              </a:solidFill>
              <a:latin typeface="Raleway Light"/>
              <a:cs typeface="Raleway Light"/>
            </a:endParaRPr>
          </a:p>
        </p:txBody>
      </p:sp>
      <p:sp>
        <p:nvSpPr>
          <p:cNvPr id="50" name="TextBox 49"/>
          <p:cNvSpPr txBox="1"/>
          <p:nvPr/>
        </p:nvSpPr>
        <p:spPr>
          <a:xfrm>
            <a:off x="13518027" y="9082087"/>
            <a:ext cx="5881687" cy="671513"/>
          </a:xfrm>
          <a:prstGeom prst="rect">
            <a:avLst/>
          </a:prstGeom>
          <a:noFill/>
        </p:spPr>
        <p:txBody>
          <a:bodyPr wrap="square" lIns="243852" tIns="121926" rIns="243852" bIns="121926" rtlCol="0">
            <a:noAutofit/>
          </a:bodyPr>
          <a:lstStyle/>
          <a:p>
            <a:r>
              <a:rPr lang="en-US" sz="2800" dirty="0" err="1" smtClean="0">
                <a:solidFill>
                  <a:schemeClr val="tx2"/>
                </a:solidFill>
                <a:latin typeface="Raleway Light"/>
                <a:cs typeface="Raleway Light"/>
              </a:rPr>
              <a:t>www.company.com</a:t>
            </a:r>
            <a:endParaRPr lang="en-US" sz="2800" dirty="0">
              <a:solidFill>
                <a:schemeClr val="tx2"/>
              </a:solidFill>
              <a:latin typeface="Raleway Light"/>
              <a:cs typeface="Raleway Light"/>
            </a:endParaRPr>
          </a:p>
        </p:txBody>
      </p:sp>
      <p:sp>
        <p:nvSpPr>
          <p:cNvPr id="51" name="Subtitle 2"/>
          <p:cNvSpPr txBox="1">
            <a:spLocks/>
          </p:cNvSpPr>
          <p:nvPr/>
        </p:nvSpPr>
        <p:spPr>
          <a:xfrm>
            <a:off x="13526500" y="2465537"/>
            <a:ext cx="6134687" cy="2749824"/>
          </a:xfrm>
          <a:prstGeom prst="rect">
            <a:avLst/>
          </a:prstGeom>
        </p:spPr>
        <p:txBody>
          <a:bodyPr vert="horz" lIns="243852" tIns="121926" rIns="243852" bIns="121926"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2800" dirty="0" smtClean="0">
                <a:solidFill>
                  <a:schemeClr val="tx2"/>
                </a:solidFill>
                <a:latin typeface="Raleway Light"/>
                <a:cs typeface="Raleway Light"/>
              </a:rPr>
              <a:t>Address One</a:t>
            </a:r>
            <a:endParaRPr lang="en-US" sz="2400" dirty="0">
              <a:solidFill>
                <a:schemeClr val="tx2"/>
              </a:solidFill>
              <a:latin typeface="Raleway Light"/>
              <a:cs typeface="Raleway Light"/>
            </a:endParaRPr>
          </a:p>
          <a:p>
            <a:pPr marL="0" indent="0">
              <a:lnSpc>
                <a:spcPct val="120000"/>
              </a:lnSpc>
              <a:buNone/>
            </a:pPr>
            <a:r>
              <a:rPr lang="en-US" sz="2400" dirty="0" smtClean="0">
                <a:solidFill>
                  <a:schemeClr val="tx2"/>
                </a:solidFill>
                <a:latin typeface="Raleway Light"/>
                <a:cs typeface="Raleway Light"/>
              </a:rPr>
              <a:t>Enterprise Company</a:t>
            </a:r>
            <a:endParaRPr lang="en-US" sz="2400" dirty="0">
              <a:solidFill>
                <a:schemeClr val="tx2"/>
              </a:solidFill>
              <a:latin typeface="Raleway Light"/>
              <a:cs typeface="Raleway Light"/>
            </a:endParaRPr>
          </a:p>
          <a:p>
            <a:pPr marL="0" indent="0">
              <a:lnSpc>
                <a:spcPct val="120000"/>
              </a:lnSpc>
              <a:buNone/>
            </a:pPr>
            <a:r>
              <a:rPr lang="en-US" sz="2400" dirty="0" smtClean="0">
                <a:solidFill>
                  <a:schemeClr val="tx2"/>
                </a:solidFill>
                <a:latin typeface="Raleway Light"/>
                <a:cs typeface="Raleway Light"/>
              </a:rPr>
              <a:t>San Francisco Street</a:t>
            </a:r>
            <a:endParaRPr lang="en-US" sz="2400" dirty="0">
              <a:solidFill>
                <a:schemeClr val="tx2"/>
              </a:solidFill>
              <a:latin typeface="Raleway Light"/>
              <a:cs typeface="Raleway Light"/>
            </a:endParaRPr>
          </a:p>
          <a:p>
            <a:pPr marL="0" indent="0">
              <a:lnSpc>
                <a:spcPct val="120000"/>
              </a:lnSpc>
              <a:buNone/>
            </a:pPr>
            <a:r>
              <a:rPr lang="en-US" sz="2400" dirty="0" smtClean="0">
                <a:solidFill>
                  <a:schemeClr val="tx2"/>
                </a:solidFill>
                <a:latin typeface="Raleway Light"/>
                <a:cs typeface="Raleway Light"/>
              </a:rPr>
              <a:t>California LA 77099</a:t>
            </a:r>
            <a:endParaRPr lang="en-US" sz="2400" dirty="0">
              <a:solidFill>
                <a:schemeClr val="tx2"/>
              </a:solidFill>
              <a:latin typeface="Raleway Light"/>
              <a:cs typeface="Raleway Light"/>
            </a:endParaRPr>
          </a:p>
        </p:txBody>
      </p:sp>
      <p:sp>
        <p:nvSpPr>
          <p:cNvPr id="54" name="Subtitle 2"/>
          <p:cNvSpPr txBox="1">
            <a:spLocks/>
          </p:cNvSpPr>
          <p:nvPr/>
        </p:nvSpPr>
        <p:spPr>
          <a:xfrm>
            <a:off x="13518027" y="5132537"/>
            <a:ext cx="6134687" cy="2749824"/>
          </a:xfrm>
          <a:prstGeom prst="rect">
            <a:avLst/>
          </a:prstGeom>
        </p:spPr>
        <p:txBody>
          <a:bodyPr vert="horz" lIns="243852" tIns="121926" rIns="243852" bIns="121926"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2800" dirty="0">
                <a:solidFill>
                  <a:schemeClr val="tx2"/>
                </a:solidFill>
                <a:latin typeface="Raleway Light"/>
                <a:cs typeface="Raleway Light"/>
              </a:rPr>
              <a:t>Social Media</a:t>
            </a:r>
            <a:endParaRPr lang="en-US" sz="2400" dirty="0">
              <a:solidFill>
                <a:schemeClr val="tx2"/>
              </a:solidFill>
              <a:latin typeface="Raleway Light"/>
              <a:cs typeface="Raleway Light"/>
            </a:endParaRPr>
          </a:p>
          <a:p>
            <a:pPr marL="0" indent="0">
              <a:lnSpc>
                <a:spcPct val="120000"/>
              </a:lnSpc>
              <a:buNone/>
            </a:pPr>
            <a:r>
              <a:rPr lang="en-US" sz="2400" dirty="0" err="1" smtClean="0">
                <a:solidFill>
                  <a:schemeClr val="tx2"/>
                </a:solidFill>
                <a:latin typeface="Raleway Light"/>
                <a:cs typeface="Raleway Light"/>
              </a:rPr>
              <a:t>Facebook.com</a:t>
            </a:r>
            <a:r>
              <a:rPr lang="en-US" sz="2400" dirty="0" smtClean="0">
                <a:solidFill>
                  <a:schemeClr val="tx2"/>
                </a:solidFill>
                <a:latin typeface="Raleway Light"/>
                <a:cs typeface="Raleway Light"/>
              </a:rPr>
              <a:t>/</a:t>
            </a:r>
            <a:r>
              <a:rPr lang="en-US" sz="2400" dirty="0" err="1" smtClean="0">
                <a:solidFill>
                  <a:schemeClr val="tx2"/>
                </a:solidFill>
                <a:latin typeface="Raleway Light"/>
                <a:cs typeface="Raleway Light"/>
              </a:rPr>
              <a:t>LouisTwelveAgency</a:t>
            </a:r>
            <a:endParaRPr lang="en-US" sz="2400" dirty="0">
              <a:solidFill>
                <a:schemeClr val="tx2"/>
              </a:solidFill>
              <a:latin typeface="Raleway Light"/>
              <a:cs typeface="Raleway Light"/>
            </a:endParaRPr>
          </a:p>
          <a:p>
            <a:pPr marL="0" indent="0">
              <a:lnSpc>
                <a:spcPct val="120000"/>
              </a:lnSpc>
              <a:buNone/>
            </a:pPr>
            <a:r>
              <a:rPr lang="en-US" sz="2400" dirty="0" err="1">
                <a:solidFill>
                  <a:schemeClr val="tx2"/>
                </a:solidFill>
                <a:latin typeface="Raleway Light"/>
                <a:cs typeface="Raleway Light"/>
              </a:rPr>
              <a:t>Twitter.com</a:t>
            </a:r>
            <a:r>
              <a:rPr lang="en-US" sz="2400" dirty="0" smtClean="0">
                <a:solidFill>
                  <a:schemeClr val="tx2"/>
                </a:solidFill>
                <a:latin typeface="Raleway Light"/>
                <a:cs typeface="Raleway Light"/>
              </a:rPr>
              <a:t>/</a:t>
            </a:r>
            <a:r>
              <a:rPr lang="en-US" sz="2400" dirty="0" err="1" smtClean="0">
                <a:solidFill>
                  <a:schemeClr val="tx2"/>
                </a:solidFill>
                <a:latin typeface="Raleway Light"/>
                <a:cs typeface="Raleway Light"/>
              </a:rPr>
              <a:t>ALouisTwelve</a:t>
            </a:r>
            <a:endParaRPr lang="en-US" sz="2400" dirty="0">
              <a:solidFill>
                <a:schemeClr val="tx2"/>
              </a:solidFill>
              <a:latin typeface="Raleway Light"/>
              <a:cs typeface="Raleway Light"/>
            </a:endParaRPr>
          </a:p>
          <a:p>
            <a:pPr marL="0" indent="0">
              <a:lnSpc>
                <a:spcPct val="120000"/>
              </a:lnSpc>
              <a:buNone/>
            </a:pPr>
            <a:r>
              <a:rPr lang="en-US" sz="2400" dirty="0" err="1">
                <a:solidFill>
                  <a:schemeClr val="tx2"/>
                </a:solidFill>
                <a:latin typeface="Raleway Light"/>
                <a:cs typeface="Raleway Light"/>
              </a:rPr>
              <a:t>Youtube.com</a:t>
            </a:r>
            <a:r>
              <a:rPr lang="en-US" sz="2400" dirty="0" smtClean="0">
                <a:solidFill>
                  <a:schemeClr val="tx2"/>
                </a:solidFill>
                <a:latin typeface="Raleway Light"/>
                <a:cs typeface="Raleway Light"/>
              </a:rPr>
              <a:t>/</a:t>
            </a:r>
            <a:r>
              <a:rPr lang="en-US" sz="2400" dirty="0" err="1" smtClean="0">
                <a:solidFill>
                  <a:schemeClr val="tx2"/>
                </a:solidFill>
                <a:latin typeface="Raleway Light"/>
                <a:cs typeface="Raleway Light"/>
              </a:rPr>
              <a:t>LouisTwelve</a:t>
            </a:r>
            <a:endParaRPr lang="en-US" sz="2400" dirty="0">
              <a:solidFill>
                <a:schemeClr val="tx2"/>
              </a:solidFill>
              <a:latin typeface="Raleway Light"/>
              <a:cs typeface="Raleway Light"/>
            </a:endParaRPr>
          </a:p>
        </p:txBody>
      </p:sp>
      <p:sp>
        <p:nvSpPr>
          <p:cNvPr id="56" name="AutoShape 98"/>
          <p:cNvSpPr>
            <a:spLocks/>
          </p:cNvSpPr>
          <p:nvPr/>
        </p:nvSpPr>
        <p:spPr bwMode="auto">
          <a:xfrm>
            <a:off x="12936133" y="2667000"/>
            <a:ext cx="524417" cy="677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accent2"/>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AutoShape 73"/>
          <p:cNvSpPr>
            <a:spLocks/>
          </p:cNvSpPr>
          <p:nvPr/>
        </p:nvSpPr>
        <p:spPr bwMode="auto">
          <a:xfrm>
            <a:off x="12879387" y="5410200"/>
            <a:ext cx="522320" cy="509325"/>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accent2"/>
          </a:solidFill>
          <a:ln>
            <a:noFill/>
          </a:ln>
          <a:effectLst/>
          <a:extLst/>
        </p:spPr>
        <p:txBody>
          <a:bodyPr lIns="38100" tIns="38100" rIns="38100" bIns="38100" anchor="ctr"/>
          <a:lstStyle/>
          <a:p>
            <a:pPr defTabSz="342900">
              <a:defRPr/>
            </a:pPr>
            <a:r>
              <a:rPr lang="es-ES" sz="2200" dirty="0" smtClean="0">
                <a:solidFill>
                  <a:srgbClr val="44CEB9"/>
                </a:solidFill>
                <a:effectLst>
                  <a:outerShdw blurRad="38100" dist="38100" dir="2700000" algn="tl">
                    <a:srgbClr val="000000"/>
                  </a:outerShdw>
                </a:effectLst>
                <a:latin typeface="Gill Sans" charset="0"/>
                <a:cs typeface="Gill Sans" charset="0"/>
                <a:sym typeface="Gill Sans" charset="0"/>
              </a:rPr>
              <a:t> </a:t>
            </a:r>
            <a:endParaRPr lang="es-ES" sz="22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414165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10" presetClass="entr" presetSubtype="0" fill="hold" grpId="1"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8" grpId="0"/>
      <p:bldP spid="49" grpId="0"/>
      <p:bldP spid="50" grpId="0"/>
      <p:bldP spid="51" grpId="1"/>
      <p:bldP spid="54" grpId="0"/>
      <p:bldP spid="56" grpId="0" animBg="1"/>
      <p:bldP spid="5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fontScale="92500"/>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Thanks for coming!</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I hope you guys enjoyed it!</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icture Placeholder 1"/>
          <p:cNvSpPr>
            <a:spLocks noGrp="1"/>
          </p:cNvSpPr>
          <p:nvPr>
            <p:ph type="pic" sz="quarter" idx="10"/>
          </p:nvPr>
        </p:nvSpPr>
        <p:spPr>
          <a:xfrm>
            <a:off x="-1" y="0"/>
            <a:ext cx="24387175" cy="8229600"/>
          </a:xfrm>
        </p:spPr>
      </p:sp>
    </p:spTree>
    <p:extLst>
      <p:ext uri="{BB962C8B-B14F-4D97-AF65-F5344CB8AC3E}">
        <p14:creationId xmlns:p14="http://schemas.microsoft.com/office/powerpoint/2010/main" val="294849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Icons ready to use</a:t>
            </a:r>
            <a:endParaRPr lang="en-US" dirty="0"/>
          </a:p>
        </p:txBody>
      </p:sp>
      <p:sp>
        <p:nvSpPr>
          <p:cNvPr id="116" name="Slide Number Placeholder 115"/>
          <p:cNvSpPr>
            <a:spLocks noGrp="1"/>
          </p:cNvSpPr>
          <p:nvPr>
            <p:ph type="sldNum" sz="quarter" idx="12"/>
          </p:nvPr>
        </p:nvSpPr>
        <p:spPr>
          <a:xfrm>
            <a:off x="22569633" y="712115"/>
            <a:ext cx="1065341" cy="730251"/>
          </a:xfrm>
        </p:spPr>
        <p:txBody>
          <a:bodyPr/>
          <a:lstStyle/>
          <a:p>
            <a:fld id="{9DF686B8-C880-FF40-96DC-14FF2413C34E}" type="slidenum">
              <a:rPr lang="en-US" smtClean="0"/>
              <a:pPr/>
              <a:t>46</a:t>
            </a:fld>
            <a:endParaRPr lang="en-US" dirty="0"/>
          </a:p>
        </p:txBody>
      </p:sp>
      <p:sp>
        <p:nvSpPr>
          <p:cNvPr id="2" name="Text Placeholder 1"/>
          <p:cNvSpPr>
            <a:spLocks noGrp="1"/>
          </p:cNvSpPr>
          <p:nvPr>
            <p:ph type="body" sz="quarter" idx="14"/>
          </p:nvPr>
        </p:nvSpPr>
        <p:spPr/>
        <p:txBody>
          <a:bodyPr/>
          <a:lstStyle/>
          <a:p>
            <a:endParaRPr lang="en-US" dirty="0"/>
          </a:p>
        </p:txBody>
      </p:sp>
      <p:grpSp>
        <p:nvGrpSpPr>
          <p:cNvPr id="3" name="Group 2"/>
          <p:cNvGrpSpPr/>
          <p:nvPr/>
        </p:nvGrpSpPr>
        <p:grpSpPr>
          <a:xfrm>
            <a:off x="1480522" y="2971800"/>
            <a:ext cx="21304865" cy="6046757"/>
            <a:chOff x="1022305" y="3897466"/>
            <a:chExt cx="22459566" cy="6374485"/>
          </a:xfrm>
        </p:grpSpPr>
        <p:sp>
          <p:nvSpPr>
            <p:cNvPr id="112" name="AutoShape 7"/>
            <p:cNvSpPr>
              <a:spLocks/>
            </p:cNvSpPr>
            <p:nvPr/>
          </p:nvSpPr>
          <p:spPr bwMode="auto">
            <a:xfrm>
              <a:off x="13391662" y="8670342"/>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19" y="1408"/>
                    <a:pt x="17466" y="2176"/>
                    <a:pt x="18449" y="3156"/>
                  </a:cubicBezTo>
                  <a:cubicBezTo>
                    <a:pt x="19432" y="4133"/>
                    <a:pt x="20201" y="5277"/>
                    <a:pt x="20760" y="6590"/>
                  </a:cubicBezTo>
                  <a:cubicBezTo>
                    <a:pt x="21320" y="7900"/>
                    <a:pt x="21599" y="9303"/>
                    <a:pt x="21599" y="10799"/>
                  </a:cubicBezTo>
                  <a:cubicBezTo>
                    <a:pt x="21599" y="12296"/>
                    <a:pt x="21320" y="13696"/>
                    <a:pt x="20760" y="15009"/>
                  </a:cubicBezTo>
                  <a:cubicBezTo>
                    <a:pt x="20201" y="16320"/>
                    <a:pt x="19432" y="17463"/>
                    <a:pt x="18449" y="18443"/>
                  </a:cubicBezTo>
                  <a:cubicBezTo>
                    <a:pt x="17466" y="19423"/>
                    <a:pt x="16319" y="20191"/>
                    <a:pt x="15014" y="20752"/>
                  </a:cubicBezTo>
                  <a:cubicBezTo>
                    <a:pt x="13705" y="21320"/>
                    <a:pt x="12304" y="21599"/>
                    <a:pt x="10807" y="21599"/>
                  </a:cubicBezTo>
                  <a:cubicBezTo>
                    <a:pt x="9309" y="21599"/>
                    <a:pt x="7905" y="21320"/>
                    <a:pt x="6594" y="20752"/>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77"/>
                    <a:pt x="2181" y="4133"/>
                    <a:pt x="3158" y="3156"/>
                  </a:cubicBezTo>
                  <a:cubicBezTo>
                    <a:pt x="4136" y="2176"/>
                    <a:pt x="5280" y="1408"/>
                    <a:pt x="6594" y="844"/>
                  </a:cubicBezTo>
                  <a:cubicBezTo>
                    <a:pt x="7905" y="279"/>
                    <a:pt x="9309" y="0"/>
                    <a:pt x="10807" y="0"/>
                  </a:cubicBezTo>
                  <a:moveTo>
                    <a:pt x="3246" y="10800"/>
                  </a:moveTo>
                  <a:cubicBezTo>
                    <a:pt x="3246" y="11853"/>
                    <a:pt x="3444" y="12838"/>
                    <a:pt x="3839" y="13747"/>
                  </a:cubicBezTo>
                  <a:cubicBezTo>
                    <a:pt x="4238" y="14656"/>
                    <a:pt x="4777" y="15453"/>
                    <a:pt x="5458" y="16139"/>
                  </a:cubicBezTo>
                  <a:cubicBezTo>
                    <a:pt x="6136" y="16825"/>
                    <a:pt x="6936" y="17364"/>
                    <a:pt x="7851" y="17762"/>
                  </a:cubicBezTo>
                  <a:cubicBezTo>
                    <a:pt x="8767" y="18155"/>
                    <a:pt x="9753" y="18355"/>
                    <a:pt x="10807" y="18355"/>
                  </a:cubicBezTo>
                  <a:lnTo>
                    <a:pt x="10807" y="3241"/>
                  </a:lnTo>
                  <a:cubicBezTo>
                    <a:pt x="9753" y="3241"/>
                    <a:pt x="8767" y="3439"/>
                    <a:pt x="7851" y="3834"/>
                  </a:cubicBezTo>
                  <a:cubicBezTo>
                    <a:pt x="6936" y="4232"/>
                    <a:pt x="6136" y="4771"/>
                    <a:pt x="5458" y="5457"/>
                  </a:cubicBezTo>
                  <a:cubicBezTo>
                    <a:pt x="4777" y="6144"/>
                    <a:pt x="4238" y="6940"/>
                    <a:pt x="3839" y="7849"/>
                  </a:cubicBezTo>
                  <a:cubicBezTo>
                    <a:pt x="3444" y="8764"/>
                    <a:pt x="3246" y="9744"/>
                    <a:pt x="3246" y="1080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3" name="AutoShape 8"/>
            <p:cNvSpPr>
              <a:spLocks/>
            </p:cNvSpPr>
            <p:nvPr/>
          </p:nvSpPr>
          <p:spPr bwMode="auto">
            <a:xfrm>
              <a:off x="14608310" y="8670342"/>
              <a:ext cx="522320" cy="509325"/>
            </a:xfrm>
            <a:custGeom>
              <a:avLst/>
              <a:gdLst>
                <a:gd name="T0" fmla="+- 0 10801 50"/>
                <a:gd name="T1" fmla="*/ T0 w 21502"/>
                <a:gd name="T2" fmla="*/ 10800 h 21600"/>
                <a:gd name="T3" fmla="+- 0 10801 50"/>
                <a:gd name="T4" fmla="*/ T3 w 21502"/>
                <a:gd name="T5" fmla="*/ 10800 h 21600"/>
                <a:gd name="T6" fmla="+- 0 10801 50"/>
                <a:gd name="T7" fmla="*/ T6 w 21502"/>
                <a:gd name="T8" fmla="*/ 10800 h 21600"/>
                <a:gd name="T9" fmla="+- 0 10801 50"/>
                <a:gd name="T10" fmla="*/ T9 w 21502"/>
                <a:gd name="T11" fmla="*/ 10800 h 21600"/>
              </a:gdLst>
              <a:ahLst/>
              <a:cxnLst>
                <a:cxn ang="0">
                  <a:pos x="T1" y="T2"/>
                </a:cxn>
                <a:cxn ang="0">
                  <a:pos x="T4" y="T5"/>
                </a:cxn>
                <a:cxn ang="0">
                  <a:pos x="T7" y="T8"/>
                </a:cxn>
                <a:cxn ang="0">
                  <a:pos x="T10" y="T11"/>
                </a:cxn>
              </a:cxnLst>
              <a:rect l="0" t="0" r="r" b="b"/>
              <a:pathLst>
                <a:path w="21502" h="21600">
                  <a:moveTo>
                    <a:pt x="20786" y="13513"/>
                  </a:moveTo>
                  <a:cubicBezTo>
                    <a:pt x="21135" y="13698"/>
                    <a:pt x="21361" y="13966"/>
                    <a:pt x="21455" y="14312"/>
                  </a:cubicBezTo>
                  <a:cubicBezTo>
                    <a:pt x="21550" y="14662"/>
                    <a:pt x="21502" y="15000"/>
                    <a:pt x="21311" y="15326"/>
                  </a:cubicBezTo>
                  <a:lnTo>
                    <a:pt x="20229" y="17070"/>
                  </a:lnTo>
                  <a:cubicBezTo>
                    <a:pt x="20028" y="17399"/>
                    <a:pt x="19739" y="17608"/>
                    <a:pt x="19356" y="17696"/>
                  </a:cubicBezTo>
                  <a:cubicBezTo>
                    <a:pt x="18975" y="17784"/>
                    <a:pt x="18607" y="17740"/>
                    <a:pt x="18255" y="17564"/>
                  </a:cubicBezTo>
                  <a:lnTo>
                    <a:pt x="13277" y="14865"/>
                  </a:lnTo>
                  <a:lnTo>
                    <a:pt x="13277" y="20248"/>
                  </a:lnTo>
                  <a:cubicBezTo>
                    <a:pt x="13277" y="20633"/>
                    <a:pt x="13135" y="20953"/>
                    <a:pt x="12855" y="21212"/>
                  </a:cubicBezTo>
                  <a:cubicBezTo>
                    <a:pt x="12576" y="21470"/>
                    <a:pt x="12227" y="21599"/>
                    <a:pt x="11815" y="21599"/>
                  </a:cubicBezTo>
                  <a:lnTo>
                    <a:pt x="9697" y="21599"/>
                  </a:lnTo>
                  <a:cubicBezTo>
                    <a:pt x="9285" y="21599"/>
                    <a:pt x="8939" y="21470"/>
                    <a:pt x="8666" y="21212"/>
                  </a:cubicBezTo>
                  <a:cubicBezTo>
                    <a:pt x="8389" y="20953"/>
                    <a:pt x="8251" y="20642"/>
                    <a:pt x="8251" y="20278"/>
                  </a:cubicBezTo>
                  <a:lnTo>
                    <a:pt x="8251" y="14865"/>
                  </a:lnTo>
                  <a:lnTo>
                    <a:pt x="3256" y="17564"/>
                  </a:lnTo>
                  <a:cubicBezTo>
                    <a:pt x="2904" y="17749"/>
                    <a:pt x="2536" y="17796"/>
                    <a:pt x="2156" y="17705"/>
                  </a:cubicBezTo>
                  <a:cubicBezTo>
                    <a:pt x="1776" y="17611"/>
                    <a:pt x="1483" y="17399"/>
                    <a:pt x="1282" y="17070"/>
                  </a:cubicBezTo>
                  <a:lnTo>
                    <a:pt x="201" y="15326"/>
                  </a:lnTo>
                  <a:cubicBezTo>
                    <a:pt x="22" y="15000"/>
                    <a:pt x="-25" y="14662"/>
                    <a:pt x="66" y="14312"/>
                  </a:cubicBezTo>
                  <a:cubicBezTo>
                    <a:pt x="157" y="13966"/>
                    <a:pt x="377" y="13698"/>
                    <a:pt x="729" y="13513"/>
                  </a:cubicBezTo>
                  <a:lnTo>
                    <a:pt x="5752" y="10800"/>
                  </a:lnTo>
                  <a:lnTo>
                    <a:pt x="729" y="8086"/>
                  </a:lnTo>
                  <a:cubicBezTo>
                    <a:pt x="377" y="7898"/>
                    <a:pt x="151" y="7630"/>
                    <a:pt x="50" y="7284"/>
                  </a:cubicBezTo>
                  <a:cubicBezTo>
                    <a:pt x="-50" y="6937"/>
                    <a:pt x="0" y="6599"/>
                    <a:pt x="201" y="6270"/>
                  </a:cubicBezTo>
                  <a:lnTo>
                    <a:pt x="1282" y="4526"/>
                  </a:lnTo>
                  <a:cubicBezTo>
                    <a:pt x="1483" y="4200"/>
                    <a:pt x="1776" y="3991"/>
                    <a:pt x="2156" y="3903"/>
                  </a:cubicBezTo>
                  <a:cubicBezTo>
                    <a:pt x="2536" y="3812"/>
                    <a:pt x="2904" y="3859"/>
                    <a:pt x="3256" y="4035"/>
                  </a:cubicBezTo>
                  <a:lnTo>
                    <a:pt x="8251" y="6734"/>
                  </a:lnTo>
                  <a:lnTo>
                    <a:pt x="8251" y="1348"/>
                  </a:lnTo>
                  <a:cubicBezTo>
                    <a:pt x="8251" y="966"/>
                    <a:pt x="8389" y="646"/>
                    <a:pt x="8666" y="387"/>
                  </a:cubicBezTo>
                  <a:cubicBezTo>
                    <a:pt x="8939" y="129"/>
                    <a:pt x="9285" y="0"/>
                    <a:pt x="9697" y="0"/>
                  </a:cubicBezTo>
                  <a:lnTo>
                    <a:pt x="11815" y="0"/>
                  </a:lnTo>
                  <a:cubicBezTo>
                    <a:pt x="12227" y="0"/>
                    <a:pt x="12576" y="129"/>
                    <a:pt x="12855" y="387"/>
                  </a:cubicBezTo>
                  <a:cubicBezTo>
                    <a:pt x="13135" y="646"/>
                    <a:pt x="13277" y="957"/>
                    <a:pt x="13277" y="1324"/>
                  </a:cubicBezTo>
                  <a:lnTo>
                    <a:pt x="13277" y="6734"/>
                  </a:lnTo>
                  <a:lnTo>
                    <a:pt x="18255" y="4035"/>
                  </a:lnTo>
                  <a:cubicBezTo>
                    <a:pt x="18607" y="3868"/>
                    <a:pt x="18975" y="3824"/>
                    <a:pt x="19356" y="3909"/>
                  </a:cubicBezTo>
                  <a:cubicBezTo>
                    <a:pt x="19739" y="3994"/>
                    <a:pt x="20028" y="4200"/>
                    <a:pt x="20229" y="4526"/>
                  </a:cubicBezTo>
                  <a:lnTo>
                    <a:pt x="21282" y="6270"/>
                  </a:lnTo>
                  <a:cubicBezTo>
                    <a:pt x="21484" y="6599"/>
                    <a:pt x="21537" y="6937"/>
                    <a:pt x="21446" y="7284"/>
                  </a:cubicBezTo>
                  <a:cubicBezTo>
                    <a:pt x="21358" y="7630"/>
                    <a:pt x="21135" y="7898"/>
                    <a:pt x="20786" y="8086"/>
                  </a:cubicBezTo>
                  <a:lnTo>
                    <a:pt x="15775" y="10799"/>
                  </a:lnTo>
                  <a:lnTo>
                    <a:pt x="20786" y="1351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4" name="AutoShape 9"/>
            <p:cNvSpPr>
              <a:spLocks/>
            </p:cNvSpPr>
            <p:nvPr/>
          </p:nvSpPr>
          <p:spPr bwMode="auto">
            <a:xfrm>
              <a:off x="15770385" y="8670342"/>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6"/>
                    <a:pt x="17466" y="2180"/>
                    <a:pt x="18449" y="3154"/>
                  </a:cubicBezTo>
                  <a:cubicBezTo>
                    <a:pt x="19432" y="4134"/>
                    <a:pt x="20204" y="5277"/>
                    <a:pt x="20760" y="6591"/>
                  </a:cubicBezTo>
                  <a:cubicBezTo>
                    <a:pt x="21323" y="7901"/>
                    <a:pt x="21599" y="9304"/>
                    <a:pt x="21599" y="10801"/>
                  </a:cubicBezTo>
                  <a:cubicBezTo>
                    <a:pt x="21599" y="12298"/>
                    <a:pt x="21323" y="13701"/>
                    <a:pt x="20760" y="15011"/>
                  </a:cubicBezTo>
                  <a:cubicBezTo>
                    <a:pt x="20204" y="16322"/>
                    <a:pt x="19432" y="17468"/>
                    <a:pt x="18449" y="18445"/>
                  </a:cubicBezTo>
                  <a:cubicBezTo>
                    <a:pt x="17466" y="19422"/>
                    <a:pt x="16322" y="20193"/>
                    <a:pt x="15014" y="20758"/>
                  </a:cubicBezTo>
                  <a:cubicBezTo>
                    <a:pt x="13705" y="21320"/>
                    <a:pt x="12304" y="21599"/>
                    <a:pt x="10807" y="21599"/>
                  </a:cubicBezTo>
                  <a:cubicBezTo>
                    <a:pt x="9309" y="21599"/>
                    <a:pt x="7905" y="21320"/>
                    <a:pt x="6594" y="20758"/>
                  </a:cubicBezTo>
                  <a:cubicBezTo>
                    <a:pt x="5280" y="20193"/>
                    <a:pt x="4136" y="19422"/>
                    <a:pt x="3158" y="18445"/>
                  </a:cubicBezTo>
                  <a:cubicBezTo>
                    <a:pt x="2181" y="17468"/>
                    <a:pt x="1409" y="16322"/>
                    <a:pt x="847" y="15011"/>
                  </a:cubicBezTo>
                  <a:cubicBezTo>
                    <a:pt x="282" y="13701"/>
                    <a:pt x="0" y="12298"/>
                    <a:pt x="0" y="10801"/>
                  </a:cubicBezTo>
                  <a:cubicBezTo>
                    <a:pt x="0" y="9304"/>
                    <a:pt x="282" y="7901"/>
                    <a:pt x="847" y="6591"/>
                  </a:cubicBezTo>
                  <a:cubicBezTo>
                    <a:pt x="1409" y="5277"/>
                    <a:pt x="2181" y="4134"/>
                    <a:pt x="3158" y="3154"/>
                  </a:cubicBezTo>
                  <a:cubicBezTo>
                    <a:pt x="4136" y="2180"/>
                    <a:pt x="5280" y="1406"/>
                    <a:pt x="6594" y="844"/>
                  </a:cubicBezTo>
                  <a:cubicBezTo>
                    <a:pt x="7905" y="282"/>
                    <a:pt x="9309" y="0"/>
                    <a:pt x="10807" y="0"/>
                  </a:cubicBezTo>
                  <a:moveTo>
                    <a:pt x="10807" y="3241"/>
                  </a:moveTo>
                  <a:cubicBezTo>
                    <a:pt x="9753" y="3241"/>
                    <a:pt x="8767" y="3442"/>
                    <a:pt x="7851" y="3837"/>
                  </a:cubicBezTo>
                  <a:cubicBezTo>
                    <a:pt x="6936" y="4235"/>
                    <a:pt x="6139" y="4775"/>
                    <a:pt x="5458" y="5461"/>
                  </a:cubicBezTo>
                  <a:cubicBezTo>
                    <a:pt x="4777" y="6147"/>
                    <a:pt x="4238" y="6943"/>
                    <a:pt x="3842" y="7853"/>
                  </a:cubicBezTo>
                  <a:cubicBezTo>
                    <a:pt x="3446" y="8765"/>
                    <a:pt x="3246" y="9745"/>
                    <a:pt x="3246" y="10801"/>
                  </a:cubicBezTo>
                  <a:cubicBezTo>
                    <a:pt x="3246" y="11561"/>
                    <a:pt x="3353" y="12281"/>
                    <a:pt x="3565" y="12964"/>
                  </a:cubicBezTo>
                  <a:cubicBezTo>
                    <a:pt x="3777" y="13647"/>
                    <a:pt x="4077" y="14286"/>
                    <a:pt x="4464" y="14870"/>
                  </a:cubicBezTo>
                  <a:lnTo>
                    <a:pt x="14878" y="4461"/>
                  </a:lnTo>
                  <a:cubicBezTo>
                    <a:pt x="14282" y="4072"/>
                    <a:pt x="13646" y="3772"/>
                    <a:pt x="12965" y="3563"/>
                  </a:cubicBezTo>
                  <a:cubicBezTo>
                    <a:pt x="12284" y="3351"/>
                    <a:pt x="11564" y="3241"/>
                    <a:pt x="10807" y="3241"/>
                  </a:cubicBezTo>
                  <a:moveTo>
                    <a:pt x="10807" y="18358"/>
                  </a:moveTo>
                  <a:cubicBezTo>
                    <a:pt x="11863" y="18358"/>
                    <a:pt x="12844" y="18160"/>
                    <a:pt x="13756" y="17762"/>
                  </a:cubicBezTo>
                  <a:cubicBezTo>
                    <a:pt x="14666" y="17364"/>
                    <a:pt x="15463" y="16824"/>
                    <a:pt x="16149" y="16141"/>
                  </a:cubicBezTo>
                  <a:cubicBezTo>
                    <a:pt x="16836" y="15458"/>
                    <a:pt x="17376" y="14656"/>
                    <a:pt x="17774" y="13746"/>
                  </a:cubicBezTo>
                  <a:cubicBezTo>
                    <a:pt x="18169" y="12837"/>
                    <a:pt x="18367" y="11854"/>
                    <a:pt x="18367" y="10801"/>
                  </a:cubicBezTo>
                  <a:cubicBezTo>
                    <a:pt x="18367" y="10044"/>
                    <a:pt x="18263" y="9327"/>
                    <a:pt x="18051" y="8638"/>
                  </a:cubicBezTo>
                  <a:cubicBezTo>
                    <a:pt x="17839" y="7952"/>
                    <a:pt x="17548" y="7319"/>
                    <a:pt x="17178" y="6732"/>
                  </a:cubicBezTo>
                  <a:lnTo>
                    <a:pt x="6735" y="17169"/>
                  </a:lnTo>
                  <a:cubicBezTo>
                    <a:pt x="7331" y="17539"/>
                    <a:pt x="7970" y="17827"/>
                    <a:pt x="8651" y="18041"/>
                  </a:cubicBezTo>
                  <a:cubicBezTo>
                    <a:pt x="9332" y="18250"/>
                    <a:pt x="10049" y="18358"/>
                    <a:pt x="10807" y="18358"/>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5" name="AutoShape 10"/>
            <p:cNvSpPr>
              <a:spLocks/>
            </p:cNvSpPr>
            <p:nvPr/>
          </p:nvSpPr>
          <p:spPr bwMode="auto">
            <a:xfrm>
              <a:off x="5918339" y="8656023"/>
              <a:ext cx="76780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0" name="AutoShape 11"/>
            <p:cNvSpPr>
              <a:spLocks/>
            </p:cNvSpPr>
            <p:nvPr/>
          </p:nvSpPr>
          <p:spPr bwMode="auto">
            <a:xfrm>
              <a:off x="7185059" y="8656023"/>
              <a:ext cx="764729"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4" y="21599"/>
                  </a:moveTo>
                  <a:lnTo>
                    <a:pt x="0" y="21599"/>
                  </a:lnTo>
                  <a:lnTo>
                    <a:pt x="0" y="0"/>
                  </a:lnTo>
                  <a:lnTo>
                    <a:pt x="1804" y="0"/>
                  </a:lnTo>
                  <a:lnTo>
                    <a:pt x="1804" y="21599"/>
                  </a:lnTo>
                  <a:close/>
                  <a:moveTo>
                    <a:pt x="3094" y="21599"/>
                  </a:moveTo>
                  <a:lnTo>
                    <a:pt x="2661" y="21599"/>
                  </a:lnTo>
                  <a:lnTo>
                    <a:pt x="2661" y="0"/>
                  </a:lnTo>
                  <a:lnTo>
                    <a:pt x="3094" y="0"/>
                  </a:lnTo>
                  <a:lnTo>
                    <a:pt x="3094" y="21599"/>
                  </a:lnTo>
                  <a:close/>
                  <a:moveTo>
                    <a:pt x="5542" y="21599"/>
                  </a:moveTo>
                  <a:lnTo>
                    <a:pt x="4171" y="21599"/>
                  </a:lnTo>
                  <a:lnTo>
                    <a:pt x="4171" y="0"/>
                  </a:lnTo>
                  <a:lnTo>
                    <a:pt x="5542" y="0"/>
                  </a:lnTo>
                  <a:lnTo>
                    <a:pt x="5542" y="21599"/>
                  </a:lnTo>
                  <a:close/>
                  <a:moveTo>
                    <a:pt x="7302" y="21599"/>
                  </a:moveTo>
                  <a:lnTo>
                    <a:pt x="6387" y="21599"/>
                  </a:lnTo>
                  <a:lnTo>
                    <a:pt x="6387" y="0"/>
                  </a:lnTo>
                  <a:lnTo>
                    <a:pt x="7302" y="0"/>
                  </a:lnTo>
                  <a:lnTo>
                    <a:pt x="7302" y="21599"/>
                  </a:lnTo>
                  <a:close/>
                  <a:moveTo>
                    <a:pt x="9271" y="21599"/>
                  </a:moveTo>
                  <a:lnTo>
                    <a:pt x="8380" y="21599"/>
                  </a:lnTo>
                  <a:lnTo>
                    <a:pt x="8380" y="0"/>
                  </a:lnTo>
                  <a:lnTo>
                    <a:pt x="9271" y="0"/>
                  </a:lnTo>
                  <a:lnTo>
                    <a:pt x="9271" y="21599"/>
                  </a:lnTo>
                  <a:close/>
                  <a:moveTo>
                    <a:pt x="11016" y="21599"/>
                  </a:moveTo>
                  <a:lnTo>
                    <a:pt x="10583" y="21599"/>
                  </a:lnTo>
                  <a:lnTo>
                    <a:pt x="10583" y="0"/>
                  </a:lnTo>
                  <a:lnTo>
                    <a:pt x="11016" y="0"/>
                  </a:lnTo>
                  <a:lnTo>
                    <a:pt x="11016" y="21599"/>
                  </a:lnTo>
                  <a:close/>
                  <a:moveTo>
                    <a:pt x="13677" y="21599"/>
                  </a:moveTo>
                  <a:lnTo>
                    <a:pt x="11885" y="21599"/>
                  </a:lnTo>
                  <a:lnTo>
                    <a:pt x="11885" y="0"/>
                  </a:lnTo>
                  <a:lnTo>
                    <a:pt x="13677" y="0"/>
                  </a:lnTo>
                  <a:lnTo>
                    <a:pt x="13677" y="21599"/>
                  </a:lnTo>
                  <a:close/>
                  <a:moveTo>
                    <a:pt x="15212" y="21599"/>
                  </a:moveTo>
                  <a:lnTo>
                    <a:pt x="14309" y="21599"/>
                  </a:lnTo>
                  <a:lnTo>
                    <a:pt x="14309" y="0"/>
                  </a:lnTo>
                  <a:lnTo>
                    <a:pt x="15212" y="0"/>
                  </a:lnTo>
                  <a:lnTo>
                    <a:pt x="15212" y="21599"/>
                  </a:lnTo>
                  <a:close/>
                  <a:moveTo>
                    <a:pt x="16970" y="21599"/>
                  </a:moveTo>
                  <a:lnTo>
                    <a:pt x="16512" y="21599"/>
                  </a:lnTo>
                  <a:lnTo>
                    <a:pt x="16512" y="0"/>
                  </a:lnTo>
                  <a:lnTo>
                    <a:pt x="16970" y="0"/>
                  </a:lnTo>
                  <a:lnTo>
                    <a:pt x="16970" y="21599"/>
                  </a:lnTo>
                  <a:close/>
                  <a:moveTo>
                    <a:pt x="18938" y="21599"/>
                  </a:moveTo>
                  <a:lnTo>
                    <a:pt x="18505" y="21599"/>
                  </a:lnTo>
                  <a:lnTo>
                    <a:pt x="18505" y="0"/>
                  </a:lnTo>
                  <a:lnTo>
                    <a:pt x="18938" y="0"/>
                  </a:lnTo>
                  <a:lnTo>
                    <a:pt x="18938" y="21599"/>
                  </a:lnTo>
                  <a:close/>
                  <a:moveTo>
                    <a:pt x="21599" y="21599"/>
                  </a:moveTo>
                  <a:lnTo>
                    <a:pt x="19807" y="21599"/>
                  </a:lnTo>
                  <a:lnTo>
                    <a:pt x="19807" y="0"/>
                  </a:lnTo>
                  <a:lnTo>
                    <a:pt x="21599" y="0"/>
                  </a:lnTo>
                  <a:lnTo>
                    <a:pt x="21599" y="215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1" name="AutoShape 12"/>
            <p:cNvSpPr>
              <a:spLocks/>
            </p:cNvSpPr>
            <p:nvPr/>
          </p:nvSpPr>
          <p:spPr bwMode="auto">
            <a:xfrm>
              <a:off x="8573253" y="8656023"/>
              <a:ext cx="522320" cy="560257"/>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2" name="AutoShape 13"/>
            <p:cNvSpPr>
              <a:spLocks/>
            </p:cNvSpPr>
            <p:nvPr/>
          </p:nvSpPr>
          <p:spPr bwMode="auto">
            <a:xfrm>
              <a:off x="9859125" y="8656023"/>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80" y="5513"/>
                  </a:moveTo>
                  <a:cubicBezTo>
                    <a:pt x="17129" y="6606"/>
                    <a:pt x="17242" y="7684"/>
                    <a:pt x="17416" y="8751"/>
                  </a:cubicBezTo>
                  <a:cubicBezTo>
                    <a:pt x="17593" y="9818"/>
                    <a:pt x="17852" y="10843"/>
                    <a:pt x="18196" y="11820"/>
                  </a:cubicBezTo>
                  <a:cubicBezTo>
                    <a:pt x="18539" y="12800"/>
                    <a:pt x="18988" y="13717"/>
                    <a:pt x="19540" y="14575"/>
                  </a:cubicBezTo>
                  <a:cubicBezTo>
                    <a:pt x="20094" y="15436"/>
                    <a:pt x="20779" y="16210"/>
                    <a:pt x="21599" y="16896"/>
                  </a:cubicBezTo>
                  <a:cubicBezTo>
                    <a:pt x="21564" y="17526"/>
                    <a:pt x="21335" y="18042"/>
                    <a:pt x="20910" y="18443"/>
                  </a:cubicBezTo>
                  <a:cubicBezTo>
                    <a:pt x="20486" y="18844"/>
                    <a:pt x="19994" y="19042"/>
                    <a:pt x="19437" y="19042"/>
                  </a:cubicBezTo>
                  <a:lnTo>
                    <a:pt x="13679" y="19042"/>
                  </a:lnTo>
                  <a:cubicBezTo>
                    <a:pt x="13530" y="19781"/>
                    <a:pt x="13194" y="20394"/>
                    <a:pt x="12666" y="20874"/>
                  </a:cubicBezTo>
                  <a:cubicBezTo>
                    <a:pt x="12137" y="21357"/>
                    <a:pt x="11519" y="21599"/>
                    <a:pt x="10816" y="21599"/>
                  </a:cubicBezTo>
                  <a:cubicBezTo>
                    <a:pt x="10113" y="21599"/>
                    <a:pt x="9493" y="21357"/>
                    <a:pt x="8957" y="20874"/>
                  </a:cubicBezTo>
                  <a:cubicBezTo>
                    <a:pt x="8420" y="20394"/>
                    <a:pt x="8074" y="19781"/>
                    <a:pt x="7920" y="19042"/>
                  </a:cubicBezTo>
                  <a:lnTo>
                    <a:pt x="2159" y="19042"/>
                  </a:lnTo>
                  <a:cubicBezTo>
                    <a:pt x="1603" y="19042"/>
                    <a:pt x="1113" y="18841"/>
                    <a:pt x="687" y="18438"/>
                  </a:cubicBezTo>
                  <a:cubicBezTo>
                    <a:pt x="261" y="18031"/>
                    <a:pt x="30" y="17514"/>
                    <a:pt x="0" y="16896"/>
                  </a:cubicBezTo>
                  <a:cubicBezTo>
                    <a:pt x="851" y="16193"/>
                    <a:pt x="1554" y="15414"/>
                    <a:pt x="2111" y="14564"/>
                  </a:cubicBezTo>
                  <a:cubicBezTo>
                    <a:pt x="2667" y="13712"/>
                    <a:pt x="3113" y="12805"/>
                    <a:pt x="3449" y="11848"/>
                  </a:cubicBezTo>
                  <a:cubicBezTo>
                    <a:pt x="3785" y="10888"/>
                    <a:pt x="4029" y="9878"/>
                    <a:pt x="4186" y="8819"/>
                  </a:cubicBezTo>
                  <a:cubicBezTo>
                    <a:pt x="4342" y="7760"/>
                    <a:pt x="4457" y="6679"/>
                    <a:pt x="4529" y="5570"/>
                  </a:cubicBezTo>
                  <a:cubicBezTo>
                    <a:pt x="4578" y="4810"/>
                    <a:pt x="4809" y="4096"/>
                    <a:pt x="5217" y="3418"/>
                  </a:cubicBezTo>
                  <a:cubicBezTo>
                    <a:pt x="5627" y="2744"/>
                    <a:pt x="6143" y="2154"/>
                    <a:pt x="6763" y="1648"/>
                  </a:cubicBezTo>
                  <a:cubicBezTo>
                    <a:pt x="7387" y="1146"/>
                    <a:pt x="8054" y="745"/>
                    <a:pt x="8767" y="448"/>
                  </a:cubicBezTo>
                  <a:cubicBezTo>
                    <a:pt x="9480" y="149"/>
                    <a:pt x="10162" y="0"/>
                    <a:pt x="10816" y="0"/>
                  </a:cubicBezTo>
                  <a:cubicBezTo>
                    <a:pt x="11422" y="0"/>
                    <a:pt x="12091" y="149"/>
                    <a:pt x="12817" y="448"/>
                  </a:cubicBezTo>
                  <a:cubicBezTo>
                    <a:pt x="13545" y="745"/>
                    <a:pt x="14225" y="1143"/>
                    <a:pt x="14851" y="1634"/>
                  </a:cubicBezTo>
                  <a:cubicBezTo>
                    <a:pt x="15477" y="2131"/>
                    <a:pt x="16005" y="2713"/>
                    <a:pt x="16434" y="3382"/>
                  </a:cubicBezTo>
                  <a:cubicBezTo>
                    <a:pt x="16864" y="4045"/>
                    <a:pt x="17080" y="4759"/>
                    <a:pt x="17080" y="5513"/>
                  </a:cubicBezTo>
                  <a:moveTo>
                    <a:pt x="18688" y="16899"/>
                  </a:moveTo>
                  <a:cubicBezTo>
                    <a:pt x="18050" y="16123"/>
                    <a:pt x="17519" y="15295"/>
                    <a:pt x="17098" y="14417"/>
                  </a:cubicBezTo>
                  <a:cubicBezTo>
                    <a:pt x="16677" y="13537"/>
                    <a:pt x="16331" y="12630"/>
                    <a:pt x="16067" y="11687"/>
                  </a:cubicBezTo>
                  <a:cubicBezTo>
                    <a:pt x="15800" y="10747"/>
                    <a:pt x="15595" y="9782"/>
                    <a:pt x="15451" y="8796"/>
                  </a:cubicBezTo>
                  <a:cubicBezTo>
                    <a:pt x="15308" y="7808"/>
                    <a:pt x="15205" y="6806"/>
                    <a:pt x="15138" y="5787"/>
                  </a:cubicBezTo>
                  <a:cubicBezTo>
                    <a:pt x="15105" y="5293"/>
                    <a:pt x="14938" y="4824"/>
                    <a:pt x="14635" y="4381"/>
                  </a:cubicBezTo>
                  <a:cubicBezTo>
                    <a:pt x="14333" y="3941"/>
                    <a:pt x="13969" y="3554"/>
                    <a:pt x="13543" y="3221"/>
                  </a:cubicBezTo>
                  <a:cubicBezTo>
                    <a:pt x="13117" y="2888"/>
                    <a:pt x="12660" y="2628"/>
                    <a:pt x="12173" y="2444"/>
                  </a:cubicBezTo>
                  <a:cubicBezTo>
                    <a:pt x="11686" y="2258"/>
                    <a:pt x="11234" y="2168"/>
                    <a:pt x="10816" y="2168"/>
                  </a:cubicBezTo>
                  <a:cubicBezTo>
                    <a:pt x="10431" y="2168"/>
                    <a:pt x="9993" y="2264"/>
                    <a:pt x="9495" y="2456"/>
                  </a:cubicBezTo>
                  <a:cubicBezTo>
                    <a:pt x="9000" y="2650"/>
                    <a:pt x="8533" y="2907"/>
                    <a:pt x="8097" y="3221"/>
                  </a:cubicBezTo>
                  <a:cubicBezTo>
                    <a:pt x="7659" y="3534"/>
                    <a:pt x="7284" y="3910"/>
                    <a:pt x="6974" y="4342"/>
                  </a:cubicBezTo>
                  <a:cubicBezTo>
                    <a:pt x="6661" y="4776"/>
                    <a:pt x="6499" y="5220"/>
                    <a:pt x="6481" y="5680"/>
                  </a:cubicBezTo>
                  <a:cubicBezTo>
                    <a:pt x="6433" y="6682"/>
                    <a:pt x="6335" y="7681"/>
                    <a:pt x="6194" y="8689"/>
                  </a:cubicBezTo>
                  <a:cubicBezTo>
                    <a:pt x="6050" y="9691"/>
                    <a:pt x="5843" y="10674"/>
                    <a:pt x="5568" y="11631"/>
                  </a:cubicBezTo>
                  <a:cubicBezTo>
                    <a:pt x="5294" y="12594"/>
                    <a:pt x="4937" y="13514"/>
                    <a:pt x="4499" y="14403"/>
                  </a:cubicBezTo>
                  <a:cubicBezTo>
                    <a:pt x="4060" y="15290"/>
                    <a:pt x="3534" y="16123"/>
                    <a:pt x="2921" y="16899"/>
                  </a:cubicBezTo>
                  <a:lnTo>
                    <a:pt x="18688" y="16899"/>
                  </a:lnTo>
                  <a:close/>
                  <a:moveTo>
                    <a:pt x="10816" y="20625"/>
                  </a:moveTo>
                  <a:cubicBezTo>
                    <a:pt x="10965" y="20625"/>
                    <a:pt x="11037" y="20535"/>
                    <a:pt x="11037" y="20354"/>
                  </a:cubicBezTo>
                  <a:cubicBezTo>
                    <a:pt x="11037" y="20174"/>
                    <a:pt x="10965" y="20081"/>
                    <a:pt x="10816" y="20072"/>
                  </a:cubicBezTo>
                  <a:cubicBezTo>
                    <a:pt x="10383" y="20072"/>
                    <a:pt x="10011" y="19903"/>
                    <a:pt x="9698" y="19570"/>
                  </a:cubicBezTo>
                  <a:cubicBezTo>
                    <a:pt x="9387" y="19236"/>
                    <a:pt x="9234" y="18833"/>
                    <a:pt x="9234" y="18353"/>
                  </a:cubicBezTo>
                  <a:cubicBezTo>
                    <a:pt x="9234" y="18175"/>
                    <a:pt x="9154" y="18085"/>
                    <a:pt x="9000" y="18085"/>
                  </a:cubicBezTo>
                  <a:cubicBezTo>
                    <a:pt x="8836" y="18085"/>
                    <a:pt x="8754" y="18175"/>
                    <a:pt x="8754" y="18353"/>
                  </a:cubicBezTo>
                  <a:cubicBezTo>
                    <a:pt x="8754" y="18985"/>
                    <a:pt x="8954" y="19522"/>
                    <a:pt x="9357" y="19965"/>
                  </a:cubicBezTo>
                  <a:cubicBezTo>
                    <a:pt x="9757" y="20405"/>
                    <a:pt x="10244" y="20625"/>
                    <a:pt x="10816" y="20625"/>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3" name="AutoShape 14"/>
            <p:cNvSpPr>
              <a:spLocks/>
            </p:cNvSpPr>
            <p:nvPr/>
          </p:nvSpPr>
          <p:spPr bwMode="auto">
            <a:xfrm>
              <a:off x="11071578" y="8641704"/>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4" name="AutoShape 15"/>
            <p:cNvSpPr>
              <a:spLocks/>
            </p:cNvSpPr>
            <p:nvPr/>
          </p:nvSpPr>
          <p:spPr bwMode="auto">
            <a:xfrm>
              <a:off x="16769498" y="8670342"/>
              <a:ext cx="522320" cy="509325"/>
            </a:xfrm>
            <a:custGeom>
              <a:avLst/>
              <a:gdLst>
                <a:gd name="T0" fmla="+- 0 10782 53"/>
                <a:gd name="T1" fmla="*/ T0 w 21459"/>
                <a:gd name="T2" fmla="+- 0 10819 39"/>
                <a:gd name="T3" fmla="*/ 10819 h 21561"/>
                <a:gd name="T4" fmla="+- 0 10782 53"/>
                <a:gd name="T5" fmla="*/ T4 w 21459"/>
                <a:gd name="T6" fmla="+- 0 10819 39"/>
                <a:gd name="T7" fmla="*/ 10819 h 21561"/>
                <a:gd name="T8" fmla="+- 0 10782 53"/>
                <a:gd name="T9" fmla="*/ T8 w 21459"/>
                <a:gd name="T10" fmla="+- 0 10819 39"/>
                <a:gd name="T11" fmla="*/ 10819 h 21561"/>
                <a:gd name="T12" fmla="+- 0 10782 53"/>
                <a:gd name="T13" fmla="*/ T12 w 21459"/>
                <a:gd name="T14" fmla="+- 0 10819 39"/>
                <a:gd name="T15" fmla="*/ 10819 h 21561"/>
              </a:gdLst>
              <a:ahLst/>
              <a:cxnLst>
                <a:cxn ang="0">
                  <a:pos x="T1" y="T3"/>
                </a:cxn>
                <a:cxn ang="0">
                  <a:pos x="T5" y="T7"/>
                </a:cxn>
                <a:cxn ang="0">
                  <a:pos x="T9" y="T11"/>
                </a:cxn>
                <a:cxn ang="0">
                  <a:pos x="T13" y="T15"/>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5" name="AutoShape 16"/>
            <p:cNvSpPr>
              <a:spLocks/>
            </p:cNvSpPr>
            <p:nvPr/>
          </p:nvSpPr>
          <p:spPr bwMode="auto">
            <a:xfrm>
              <a:off x="17958811" y="8622976"/>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363" y="21145"/>
                  </a:moveTo>
                  <a:cubicBezTo>
                    <a:pt x="2985" y="21447"/>
                    <a:pt x="2524" y="21599"/>
                    <a:pt x="1984" y="21599"/>
                  </a:cubicBezTo>
                  <a:cubicBezTo>
                    <a:pt x="1444" y="21599"/>
                    <a:pt x="975" y="21444"/>
                    <a:pt x="586" y="21133"/>
                  </a:cubicBezTo>
                  <a:cubicBezTo>
                    <a:pt x="198" y="20819"/>
                    <a:pt x="0" y="20448"/>
                    <a:pt x="0" y="20013"/>
                  </a:cubicBezTo>
                  <a:lnTo>
                    <a:pt x="0" y="1583"/>
                  </a:lnTo>
                  <a:cubicBezTo>
                    <a:pt x="0" y="1154"/>
                    <a:pt x="198" y="780"/>
                    <a:pt x="586" y="466"/>
                  </a:cubicBezTo>
                  <a:cubicBezTo>
                    <a:pt x="975" y="155"/>
                    <a:pt x="1444" y="0"/>
                    <a:pt x="1984" y="0"/>
                  </a:cubicBezTo>
                  <a:lnTo>
                    <a:pt x="19637" y="0"/>
                  </a:lnTo>
                  <a:cubicBezTo>
                    <a:pt x="20177" y="0"/>
                    <a:pt x="20638" y="155"/>
                    <a:pt x="21023" y="466"/>
                  </a:cubicBezTo>
                  <a:cubicBezTo>
                    <a:pt x="21409" y="780"/>
                    <a:pt x="21599" y="1154"/>
                    <a:pt x="21599" y="1583"/>
                  </a:cubicBezTo>
                  <a:lnTo>
                    <a:pt x="21599" y="20013"/>
                  </a:lnTo>
                  <a:cubicBezTo>
                    <a:pt x="21599" y="20448"/>
                    <a:pt x="21409" y="20819"/>
                    <a:pt x="21023" y="21133"/>
                  </a:cubicBezTo>
                  <a:cubicBezTo>
                    <a:pt x="20638" y="21444"/>
                    <a:pt x="20177" y="21599"/>
                    <a:pt x="19637" y="21599"/>
                  </a:cubicBezTo>
                  <a:cubicBezTo>
                    <a:pt x="19097" y="21599"/>
                    <a:pt x="18636" y="21447"/>
                    <a:pt x="18258" y="21145"/>
                  </a:cubicBezTo>
                  <a:lnTo>
                    <a:pt x="10810" y="15192"/>
                  </a:lnTo>
                  <a:lnTo>
                    <a:pt x="3363" y="2114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6" name="AutoShape 17"/>
            <p:cNvSpPr>
              <a:spLocks/>
            </p:cNvSpPr>
            <p:nvPr/>
          </p:nvSpPr>
          <p:spPr bwMode="auto">
            <a:xfrm>
              <a:off x="1022305" y="9715164"/>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7" name="AutoShape 18"/>
            <p:cNvSpPr>
              <a:spLocks/>
            </p:cNvSpPr>
            <p:nvPr/>
          </p:nvSpPr>
          <p:spPr bwMode="auto">
            <a:xfrm>
              <a:off x="2276711" y="971516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8" name="AutoShape 19"/>
            <p:cNvSpPr>
              <a:spLocks/>
            </p:cNvSpPr>
            <p:nvPr/>
          </p:nvSpPr>
          <p:spPr bwMode="auto">
            <a:xfrm>
              <a:off x="3543702" y="9715164"/>
              <a:ext cx="522320" cy="50932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9" name="AutoShape 20"/>
            <p:cNvSpPr>
              <a:spLocks/>
            </p:cNvSpPr>
            <p:nvPr/>
          </p:nvSpPr>
          <p:spPr bwMode="auto">
            <a:xfrm>
              <a:off x="4808598" y="971516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0" name="AutoShape 21"/>
            <p:cNvSpPr>
              <a:spLocks/>
            </p:cNvSpPr>
            <p:nvPr/>
          </p:nvSpPr>
          <p:spPr bwMode="auto">
            <a:xfrm>
              <a:off x="6061002" y="5788392"/>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8"/>
                    <a:pt x="17466" y="2176"/>
                    <a:pt x="18449" y="3156"/>
                  </a:cubicBezTo>
                  <a:cubicBezTo>
                    <a:pt x="19432" y="4133"/>
                    <a:pt x="20204" y="5280"/>
                    <a:pt x="20760" y="6590"/>
                  </a:cubicBezTo>
                  <a:cubicBezTo>
                    <a:pt x="21320" y="7900"/>
                    <a:pt x="21599" y="9303"/>
                    <a:pt x="21599" y="10799"/>
                  </a:cubicBezTo>
                  <a:cubicBezTo>
                    <a:pt x="21599" y="12296"/>
                    <a:pt x="21320" y="13696"/>
                    <a:pt x="20760" y="15009"/>
                  </a:cubicBezTo>
                  <a:cubicBezTo>
                    <a:pt x="20204" y="16320"/>
                    <a:pt x="19432" y="17463"/>
                    <a:pt x="18449" y="18443"/>
                  </a:cubicBezTo>
                  <a:cubicBezTo>
                    <a:pt x="17466" y="19423"/>
                    <a:pt x="16322" y="20191"/>
                    <a:pt x="15014" y="20755"/>
                  </a:cubicBezTo>
                  <a:cubicBezTo>
                    <a:pt x="13705" y="21320"/>
                    <a:pt x="12304" y="21599"/>
                    <a:pt x="10807" y="21599"/>
                  </a:cubicBezTo>
                  <a:cubicBezTo>
                    <a:pt x="9309" y="21599"/>
                    <a:pt x="7905" y="21320"/>
                    <a:pt x="6594" y="20755"/>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80"/>
                    <a:pt x="2181" y="4133"/>
                    <a:pt x="3158" y="3156"/>
                  </a:cubicBezTo>
                  <a:cubicBezTo>
                    <a:pt x="4136" y="2176"/>
                    <a:pt x="5280" y="1408"/>
                    <a:pt x="6594" y="844"/>
                  </a:cubicBezTo>
                  <a:cubicBezTo>
                    <a:pt x="7905" y="282"/>
                    <a:pt x="9309" y="0"/>
                    <a:pt x="10807" y="0"/>
                  </a:cubicBezTo>
                  <a:moveTo>
                    <a:pt x="12524" y="3961"/>
                  </a:moveTo>
                  <a:cubicBezTo>
                    <a:pt x="12524" y="3871"/>
                    <a:pt x="12488" y="3772"/>
                    <a:pt x="12417" y="3664"/>
                  </a:cubicBezTo>
                  <a:cubicBezTo>
                    <a:pt x="12344" y="3594"/>
                    <a:pt x="12239" y="3554"/>
                    <a:pt x="12103" y="3543"/>
                  </a:cubicBezTo>
                  <a:lnTo>
                    <a:pt x="9496" y="3543"/>
                  </a:lnTo>
                  <a:cubicBezTo>
                    <a:pt x="9368" y="3543"/>
                    <a:pt x="9270" y="3583"/>
                    <a:pt x="9196" y="3664"/>
                  </a:cubicBezTo>
                  <a:cubicBezTo>
                    <a:pt x="9125" y="3775"/>
                    <a:pt x="9089" y="3873"/>
                    <a:pt x="9089" y="3961"/>
                  </a:cubicBezTo>
                  <a:lnTo>
                    <a:pt x="9278" y="13948"/>
                  </a:lnTo>
                  <a:cubicBezTo>
                    <a:pt x="9315" y="14210"/>
                    <a:pt x="9453" y="14340"/>
                    <a:pt x="9696" y="14340"/>
                  </a:cubicBezTo>
                  <a:lnTo>
                    <a:pt x="11889" y="14340"/>
                  </a:lnTo>
                  <a:cubicBezTo>
                    <a:pt x="11996" y="14340"/>
                    <a:pt x="12092" y="14304"/>
                    <a:pt x="12171" y="14233"/>
                  </a:cubicBezTo>
                  <a:cubicBezTo>
                    <a:pt x="12253" y="14162"/>
                    <a:pt x="12296" y="14066"/>
                    <a:pt x="12296" y="13948"/>
                  </a:cubicBezTo>
                  <a:lnTo>
                    <a:pt x="12524" y="3961"/>
                  </a:lnTo>
                  <a:close/>
                  <a:moveTo>
                    <a:pt x="12442" y="15639"/>
                  </a:moveTo>
                  <a:cubicBezTo>
                    <a:pt x="12442" y="15532"/>
                    <a:pt x="12400" y="15436"/>
                    <a:pt x="12315" y="15354"/>
                  </a:cubicBezTo>
                  <a:cubicBezTo>
                    <a:pt x="12228" y="15275"/>
                    <a:pt x="12132" y="15232"/>
                    <a:pt x="12024" y="15232"/>
                  </a:cubicBezTo>
                  <a:lnTo>
                    <a:pt x="9589" y="15232"/>
                  </a:lnTo>
                  <a:cubicBezTo>
                    <a:pt x="9481" y="15232"/>
                    <a:pt x="9388" y="15275"/>
                    <a:pt x="9312" y="15354"/>
                  </a:cubicBezTo>
                  <a:cubicBezTo>
                    <a:pt x="9236" y="15436"/>
                    <a:pt x="9196" y="15532"/>
                    <a:pt x="9196" y="15639"/>
                  </a:cubicBezTo>
                  <a:lnTo>
                    <a:pt x="9196" y="17991"/>
                  </a:lnTo>
                  <a:cubicBezTo>
                    <a:pt x="9196" y="18098"/>
                    <a:pt x="9233" y="18194"/>
                    <a:pt x="9306" y="18282"/>
                  </a:cubicBezTo>
                  <a:cubicBezTo>
                    <a:pt x="9377" y="18367"/>
                    <a:pt x="9473" y="18409"/>
                    <a:pt x="9589" y="18409"/>
                  </a:cubicBezTo>
                  <a:lnTo>
                    <a:pt x="12024" y="18409"/>
                  </a:lnTo>
                  <a:cubicBezTo>
                    <a:pt x="12132" y="18409"/>
                    <a:pt x="12228" y="18369"/>
                    <a:pt x="12315" y="18288"/>
                  </a:cubicBezTo>
                  <a:cubicBezTo>
                    <a:pt x="12400" y="18206"/>
                    <a:pt x="12442" y="18107"/>
                    <a:pt x="12442" y="17991"/>
                  </a:cubicBezTo>
                  <a:lnTo>
                    <a:pt x="12442" y="1563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1" name="AutoShape 22"/>
            <p:cNvSpPr>
              <a:spLocks/>
            </p:cNvSpPr>
            <p:nvPr/>
          </p:nvSpPr>
          <p:spPr bwMode="auto">
            <a:xfrm>
              <a:off x="7235171" y="5788392"/>
              <a:ext cx="634545"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47" y="12500"/>
                  </a:moveTo>
                  <a:cubicBezTo>
                    <a:pt x="17868" y="12791"/>
                    <a:pt x="18218" y="13020"/>
                    <a:pt x="18600" y="13190"/>
                  </a:cubicBezTo>
                  <a:cubicBezTo>
                    <a:pt x="18985" y="13358"/>
                    <a:pt x="19386" y="13455"/>
                    <a:pt x="19810" y="13469"/>
                  </a:cubicBezTo>
                  <a:lnTo>
                    <a:pt x="19810" y="17282"/>
                  </a:lnTo>
                  <a:cubicBezTo>
                    <a:pt x="19810" y="17869"/>
                    <a:pt x="19712" y="18427"/>
                    <a:pt x="19516" y="18950"/>
                  </a:cubicBezTo>
                  <a:cubicBezTo>
                    <a:pt x="19320" y="19467"/>
                    <a:pt x="19058" y="19925"/>
                    <a:pt x="18730" y="20319"/>
                  </a:cubicBezTo>
                  <a:cubicBezTo>
                    <a:pt x="18402" y="20712"/>
                    <a:pt x="18022" y="21024"/>
                    <a:pt x="17594" y="21256"/>
                  </a:cubicBezTo>
                  <a:cubicBezTo>
                    <a:pt x="17163" y="21485"/>
                    <a:pt x="16698" y="21599"/>
                    <a:pt x="16198" y="21599"/>
                  </a:cubicBezTo>
                  <a:lnTo>
                    <a:pt x="3596" y="21599"/>
                  </a:lnTo>
                  <a:cubicBezTo>
                    <a:pt x="3107" y="21599"/>
                    <a:pt x="2639" y="21485"/>
                    <a:pt x="2198" y="21256"/>
                  </a:cubicBezTo>
                  <a:cubicBezTo>
                    <a:pt x="1757" y="21024"/>
                    <a:pt x="1376" y="20710"/>
                    <a:pt x="1055" y="20319"/>
                  </a:cubicBezTo>
                  <a:cubicBezTo>
                    <a:pt x="734" y="19925"/>
                    <a:pt x="479" y="19467"/>
                    <a:pt x="286" y="18950"/>
                  </a:cubicBezTo>
                  <a:cubicBezTo>
                    <a:pt x="95" y="18427"/>
                    <a:pt x="0" y="17869"/>
                    <a:pt x="0" y="17282"/>
                  </a:cubicBezTo>
                  <a:lnTo>
                    <a:pt x="0" y="4317"/>
                  </a:lnTo>
                  <a:cubicBezTo>
                    <a:pt x="0" y="3727"/>
                    <a:pt x="95" y="3169"/>
                    <a:pt x="286" y="2637"/>
                  </a:cubicBezTo>
                  <a:cubicBezTo>
                    <a:pt x="479" y="2105"/>
                    <a:pt x="734" y="1650"/>
                    <a:pt x="1055" y="1265"/>
                  </a:cubicBezTo>
                  <a:cubicBezTo>
                    <a:pt x="1376" y="881"/>
                    <a:pt x="1757" y="575"/>
                    <a:pt x="2198" y="346"/>
                  </a:cubicBezTo>
                  <a:cubicBezTo>
                    <a:pt x="2639" y="114"/>
                    <a:pt x="3107" y="0"/>
                    <a:pt x="3596" y="0"/>
                  </a:cubicBezTo>
                  <a:lnTo>
                    <a:pt x="10420" y="0"/>
                  </a:lnTo>
                  <a:cubicBezTo>
                    <a:pt x="10403" y="132"/>
                    <a:pt x="10388" y="261"/>
                    <a:pt x="10373" y="387"/>
                  </a:cubicBezTo>
                  <a:cubicBezTo>
                    <a:pt x="10356" y="514"/>
                    <a:pt x="10349" y="652"/>
                    <a:pt x="10349" y="801"/>
                  </a:cubicBezTo>
                  <a:lnTo>
                    <a:pt x="10349" y="2041"/>
                  </a:lnTo>
                  <a:cubicBezTo>
                    <a:pt x="10349" y="2255"/>
                    <a:pt x="10373" y="2478"/>
                    <a:pt x="10420" y="2713"/>
                  </a:cubicBezTo>
                  <a:lnTo>
                    <a:pt x="3596" y="2713"/>
                  </a:lnTo>
                  <a:cubicBezTo>
                    <a:pt x="3231" y="2713"/>
                    <a:pt x="2916" y="2872"/>
                    <a:pt x="2654" y="3183"/>
                  </a:cubicBezTo>
                  <a:cubicBezTo>
                    <a:pt x="2392" y="3501"/>
                    <a:pt x="2262" y="3877"/>
                    <a:pt x="2262" y="4317"/>
                  </a:cubicBezTo>
                  <a:lnTo>
                    <a:pt x="2262" y="17282"/>
                  </a:lnTo>
                  <a:cubicBezTo>
                    <a:pt x="2262" y="17722"/>
                    <a:pt x="2392" y="18101"/>
                    <a:pt x="2654" y="18413"/>
                  </a:cubicBezTo>
                  <a:cubicBezTo>
                    <a:pt x="2916" y="18727"/>
                    <a:pt x="3231" y="18886"/>
                    <a:pt x="3596" y="18886"/>
                  </a:cubicBezTo>
                  <a:lnTo>
                    <a:pt x="16198" y="18886"/>
                  </a:lnTo>
                  <a:cubicBezTo>
                    <a:pt x="16566" y="18886"/>
                    <a:pt x="16881" y="18727"/>
                    <a:pt x="17148" y="18413"/>
                  </a:cubicBezTo>
                  <a:cubicBezTo>
                    <a:pt x="17413" y="18101"/>
                    <a:pt x="17547" y="17722"/>
                    <a:pt x="17547" y="17282"/>
                  </a:cubicBezTo>
                  <a:lnTo>
                    <a:pt x="17547" y="12500"/>
                  </a:lnTo>
                  <a:close/>
                  <a:moveTo>
                    <a:pt x="21599" y="2011"/>
                  </a:moveTo>
                  <a:lnTo>
                    <a:pt x="21599" y="8902"/>
                  </a:lnTo>
                  <a:cubicBezTo>
                    <a:pt x="21599" y="9137"/>
                    <a:pt x="21531" y="9331"/>
                    <a:pt x="21394" y="9492"/>
                  </a:cubicBezTo>
                  <a:cubicBezTo>
                    <a:pt x="21257" y="9651"/>
                    <a:pt x="21102" y="9722"/>
                    <a:pt x="20931" y="9701"/>
                  </a:cubicBezTo>
                  <a:lnTo>
                    <a:pt x="19922" y="9701"/>
                  </a:lnTo>
                  <a:cubicBezTo>
                    <a:pt x="19726" y="9701"/>
                    <a:pt x="19565" y="9625"/>
                    <a:pt x="19438" y="9472"/>
                  </a:cubicBezTo>
                  <a:cubicBezTo>
                    <a:pt x="19308" y="9316"/>
                    <a:pt x="19244" y="9125"/>
                    <a:pt x="19244" y="8902"/>
                  </a:cubicBezTo>
                  <a:lnTo>
                    <a:pt x="19244" y="5134"/>
                  </a:lnTo>
                  <a:lnTo>
                    <a:pt x="10195" y="15960"/>
                  </a:lnTo>
                  <a:cubicBezTo>
                    <a:pt x="10070" y="16110"/>
                    <a:pt x="9911" y="16183"/>
                    <a:pt x="9720" y="16183"/>
                  </a:cubicBezTo>
                  <a:cubicBezTo>
                    <a:pt x="9529" y="16183"/>
                    <a:pt x="9365" y="16113"/>
                    <a:pt x="9233" y="15960"/>
                  </a:cubicBezTo>
                  <a:lnTo>
                    <a:pt x="8307" y="14835"/>
                  </a:lnTo>
                  <a:cubicBezTo>
                    <a:pt x="8182" y="14682"/>
                    <a:pt x="8118" y="14492"/>
                    <a:pt x="8114" y="14259"/>
                  </a:cubicBezTo>
                  <a:cubicBezTo>
                    <a:pt x="8111" y="14025"/>
                    <a:pt x="8175" y="13831"/>
                    <a:pt x="8307" y="13684"/>
                  </a:cubicBezTo>
                  <a:lnTo>
                    <a:pt x="17332" y="2825"/>
                  </a:lnTo>
                  <a:lnTo>
                    <a:pt x="14181" y="2825"/>
                  </a:lnTo>
                  <a:cubicBezTo>
                    <a:pt x="13985" y="2825"/>
                    <a:pt x="13823" y="2749"/>
                    <a:pt x="13698" y="2593"/>
                  </a:cubicBezTo>
                  <a:cubicBezTo>
                    <a:pt x="13574" y="2440"/>
                    <a:pt x="13512" y="2246"/>
                    <a:pt x="13512" y="2011"/>
                  </a:cubicBezTo>
                  <a:lnTo>
                    <a:pt x="13512" y="801"/>
                  </a:lnTo>
                  <a:cubicBezTo>
                    <a:pt x="13495" y="587"/>
                    <a:pt x="13556" y="399"/>
                    <a:pt x="13694" y="237"/>
                  </a:cubicBezTo>
                  <a:cubicBezTo>
                    <a:pt x="13831" y="82"/>
                    <a:pt x="13992" y="0"/>
                    <a:pt x="14181" y="0"/>
                  </a:cubicBezTo>
                  <a:lnTo>
                    <a:pt x="20931" y="0"/>
                  </a:lnTo>
                  <a:cubicBezTo>
                    <a:pt x="21110" y="0"/>
                    <a:pt x="21267" y="82"/>
                    <a:pt x="21399" y="246"/>
                  </a:cubicBezTo>
                  <a:cubicBezTo>
                    <a:pt x="21533" y="411"/>
                    <a:pt x="21599" y="599"/>
                    <a:pt x="21599" y="801"/>
                  </a:cubicBezTo>
                  <a:lnTo>
                    <a:pt x="21599" y="201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2" name="AutoShape 23"/>
            <p:cNvSpPr>
              <a:spLocks/>
            </p:cNvSpPr>
            <p:nvPr/>
          </p:nvSpPr>
          <p:spPr bwMode="auto">
            <a:xfrm>
              <a:off x="8504482" y="5788392"/>
              <a:ext cx="632007" cy="560257"/>
            </a:xfrm>
            <a:custGeom>
              <a:avLst/>
              <a:gdLst>
                <a:gd name="T0" fmla="*/ 10799 w 21598"/>
                <a:gd name="T1" fmla="+- 0 10810 20"/>
                <a:gd name="T2" fmla="*/ 10810 h 21580"/>
                <a:gd name="T3" fmla="*/ 10799 w 21598"/>
                <a:gd name="T4" fmla="+- 0 10810 20"/>
                <a:gd name="T5" fmla="*/ 10810 h 21580"/>
                <a:gd name="T6" fmla="*/ 10799 w 21598"/>
                <a:gd name="T7" fmla="+- 0 10810 20"/>
                <a:gd name="T8" fmla="*/ 10810 h 21580"/>
                <a:gd name="T9" fmla="*/ 10799 w 21598"/>
                <a:gd name="T10" fmla="+- 0 10810 20"/>
                <a:gd name="T11" fmla="*/ 10810 h 21580"/>
              </a:gdLst>
              <a:ahLst/>
              <a:cxnLst>
                <a:cxn ang="0">
                  <a:pos x="T0" y="T2"/>
                </a:cxn>
                <a:cxn ang="0">
                  <a:pos x="T3" y="T5"/>
                </a:cxn>
                <a:cxn ang="0">
                  <a:pos x="T6" y="T8"/>
                </a:cxn>
                <a:cxn ang="0">
                  <a:pos x="T9" y="T11"/>
                </a:cxn>
              </a:cxnLst>
              <a:rect l="0" t="0" r="r" b="b"/>
              <a:pathLst>
                <a:path w="21598" h="21580">
                  <a:moveTo>
                    <a:pt x="7580" y="21301"/>
                  </a:moveTo>
                  <a:cubicBezTo>
                    <a:pt x="7531" y="21433"/>
                    <a:pt x="7446" y="21518"/>
                    <a:pt x="7321" y="21556"/>
                  </a:cubicBezTo>
                  <a:cubicBezTo>
                    <a:pt x="7289" y="21571"/>
                    <a:pt x="7248" y="21580"/>
                    <a:pt x="7191" y="21580"/>
                  </a:cubicBezTo>
                  <a:cubicBezTo>
                    <a:pt x="7145" y="21580"/>
                    <a:pt x="7074" y="21565"/>
                    <a:pt x="6981" y="21527"/>
                  </a:cubicBezTo>
                  <a:lnTo>
                    <a:pt x="5400" y="20459"/>
                  </a:lnTo>
                  <a:cubicBezTo>
                    <a:pt x="5290" y="20382"/>
                    <a:pt x="5219" y="20274"/>
                    <a:pt x="5185" y="20127"/>
                  </a:cubicBezTo>
                  <a:cubicBezTo>
                    <a:pt x="5148" y="19983"/>
                    <a:pt x="5163" y="19846"/>
                    <a:pt x="5224" y="19713"/>
                  </a:cubicBezTo>
                  <a:lnTo>
                    <a:pt x="5997" y="18100"/>
                  </a:lnTo>
                  <a:cubicBezTo>
                    <a:pt x="4867" y="17463"/>
                    <a:pt x="3814" y="16627"/>
                    <a:pt x="2845" y="15591"/>
                  </a:cubicBezTo>
                  <a:cubicBezTo>
                    <a:pt x="1876" y="14558"/>
                    <a:pt x="1027" y="13344"/>
                    <a:pt x="293" y="11944"/>
                  </a:cubicBezTo>
                  <a:cubicBezTo>
                    <a:pt x="97" y="11601"/>
                    <a:pt x="0" y="11220"/>
                    <a:pt x="0" y="10812"/>
                  </a:cubicBezTo>
                  <a:cubicBezTo>
                    <a:pt x="0" y="10398"/>
                    <a:pt x="97" y="10008"/>
                    <a:pt x="293" y="9644"/>
                  </a:cubicBezTo>
                  <a:cubicBezTo>
                    <a:pt x="902" y="8473"/>
                    <a:pt x="1597" y="7420"/>
                    <a:pt x="2378" y="6490"/>
                  </a:cubicBezTo>
                  <a:cubicBezTo>
                    <a:pt x="3159" y="5557"/>
                    <a:pt x="4003" y="4771"/>
                    <a:pt x="4908" y="4128"/>
                  </a:cubicBezTo>
                  <a:cubicBezTo>
                    <a:pt x="5814" y="3489"/>
                    <a:pt x="6761" y="3001"/>
                    <a:pt x="7749" y="2670"/>
                  </a:cubicBezTo>
                  <a:cubicBezTo>
                    <a:pt x="8738" y="2338"/>
                    <a:pt x="9753" y="2171"/>
                    <a:pt x="10801" y="2171"/>
                  </a:cubicBezTo>
                  <a:cubicBezTo>
                    <a:pt x="11214" y="2171"/>
                    <a:pt x="11625" y="2203"/>
                    <a:pt x="12032" y="2268"/>
                  </a:cubicBezTo>
                  <a:cubicBezTo>
                    <a:pt x="12435" y="2335"/>
                    <a:pt x="12839" y="2415"/>
                    <a:pt x="13238" y="2506"/>
                  </a:cubicBezTo>
                  <a:lnTo>
                    <a:pt x="14280" y="290"/>
                  </a:lnTo>
                  <a:cubicBezTo>
                    <a:pt x="14342" y="158"/>
                    <a:pt x="14437" y="73"/>
                    <a:pt x="14562" y="38"/>
                  </a:cubicBezTo>
                  <a:cubicBezTo>
                    <a:pt x="14655" y="-20"/>
                    <a:pt x="14767" y="-12"/>
                    <a:pt x="14902" y="62"/>
                  </a:cubicBezTo>
                  <a:lnTo>
                    <a:pt x="16458" y="1133"/>
                  </a:lnTo>
                  <a:cubicBezTo>
                    <a:pt x="16568" y="1206"/>
                    <a:pt x="16644" y="1314"/>
                    <a:pt x="16688" y="1461"/>
                  </a:cubicBezTo>
                  <a:cubicBezTo>
                    <a:pt x="16730" y="1608"/>
                    <a:pt x="16715" y="1746"/>
                    <a:pt x="16647" y="1878"/>
                  </a:cubicBezTo>
                  <a:lnTo>
                    <a:pt x="7580" y="21301"/>
                  </a:lnTo>
                  <a:close/>
                  <a:moveTo>
                    <a:pt x="7531" y="14770"/>
                  </a:moveTo>
                  <a:cubicBezTo>
                    <a:pt x="6861" y="14180"/>
                    <a:pt x="6323" y="13432"/>
                    <a:pt x="5916" y="12528"/>
                  </a:cubicBezTo>
                  <a:cubicBezTo>
                    <a:pt x="5510" y="11627"/>
                    <a:pt x="5307" y="10627"/>
                    <a:pt x="5307" y="9530"/>
                  </a:cubicBezTo>
                  <a:cubicBezTo>
                    <a:pt x="5307" y="8799"/>
                    <a:pt x="5405" y="8107"/>
                    <a:pt x="5606" y="7444"/>
                  </a:cubicBezTo>
                  <a:cubicBezTo>
                    <a:pt x="5804" y="6783"/>
                    <a:pt x="6071" y="6173"/>
                    <a:pt x="6408" y="5613"/>
                  </a:cubicBezTo>
                  <a:cubicBezTo>
                    <a:pt x="5493" y="6182"/>
                    <a:pt x="4644" y="6901"/>
                    <a:pt x="3861" y="7766"/>
                  </a:cubicBezTo>
                  <a:cubicBezTo>
                    <a:pt x="3075" y="8632"/>
                    <a:pt x="2390" y="9644"/>
                    <a:pt x="1803" y="10797"/>
                  </a:cubicBezTo>
                  <a:cubicBezTo>
                    <a:pt x="2444" y="12024"/>
                    <a:pt x="3193" y="13097"/>
                    <a:pt x="4047" y="14019"/>
                  </a:cubicBezTo>
                  <a:cubicBezTo>
                    <a:pt x="4903" y="14943"/>
                    <a:pt x="5843" y="15679"/>
                    <a:pt x="6866" y="16231"/>
                  </a:cubicBezTo>
                  <a:lnTo>
                    <a:pt x="7531" y="14770"/>
                  </a:lnTo>
                  <a:close/>
                  <a:moveTo>
                    <a:pt x="7191" y="9530"/>
                  </a:moveTo>
                  <a:cubicBezTo>
                    <a:pt x="7191" y="9747"/>
                    <a:pt x="7257" y="9935"/>
                    <a:pt x="7385" y="10093"/>
                  </a:cubicBezTo>
                  <a:cubicBezTo>
                    <a:pt x="7514" y="10251"/>
                    <a:pt x="7678" y="10331"/>
                    <a:pt x="7872" y="10331"/>
                  </a:cubicBezTo>
                  <a:cubicBezTo>
                    <a:pt x="8067" y="10331"/>
                    <a:pt x="8226" y="10248"/>
                    <a:pt x="8351" y="10084"/>
                  </a:cubicBezTo>
                  <a:cubicBezTo>
                    <a:pt x="8478" y="9923"/>
                    <a:pt x="8540" y="9735"/>
                    <a:pt x="8540" y="9530"/>
                  </a:cubicBezTo>
                  <a:cubicBezTo>
                    <a:pt x="8540" y="8799"/>
                    <a:pt x="8750" y="8186"/>
                    <a:pt x="9166" y="7690"/>
                  </a:cubicBezTo>
                  <a:cubicBezTo>
                    <a:pt x="9585" y="7194"/>
                    <a:pt x="10094" y="6945"/>
                    <a:pt x="10695" y="6945"/>
                  </a:cubicBezTo>
                  <a:cubicBezTo>
                    <a:pt x="10891" y="6945"/>
                    <a:pt x="11053" y="6866"/>
                    <a:pt x="11182" y="6701"/>
                  </a:cubicBezTo>
                  <a:cubicBezTo>
                    <a:pt x="11310" y="6534"/>
                    <a:pt x="11376" y="6346"/>
                    <a:pt x="11376" y="6132"/>
                  </a:cubicBezTo>
                  <a:cubicBezTo>
                    <a:pt x="11376" y="5897"/>
                    <a:pt x="11310" y="5704"/>
                    <a:pt x="11182" y="5557"/>
                  </a:cubicBezTo>
                  <a:cubicBezTo>
                    <a:pt x="11053" y="5407"/>
                    <a:pt x="10891" y="5331"/>
                    <a:pt x="10695" y="5331"/>
                  </a:cubicBezTo>
                  <a:cubicBezTo>
                    <a:pt x="10218" y="5331"/>
                    <a:pt x="9763" y="5440"/>
                    <a:pt x="9330" y="5663"/>
                  </a:cubicBezTo>
                  <a:cubicBezTo>
                    <a:pt x="8897" y="5883"/>
                    <a:pt x="8525" y="6179"/>
                    <a:pt x="8217" y="6552"/>
                  </a:cubicBezTo>
                  <a:cubicBezTo>
                    <a:pt x="7908" y="6927"/>
                    <a:pt x="7661" y="7376"/>
                    <a:pt x="7475" y="7892"/>
                  </a:cubicBezTo>
                  <a:cubicBezTo>
                    <a:pt x="7287" y="8415"/>
                    <a:pt x="7191" y="8960"/>
                    <a:pt x="7191" y="9530"/>
                  </a:cubicBezTo>
                  <a:moveTo>
                    <a:pt x="21333" y="9644"/>
                  </a:moveTo>
                  <a:cubicBezTo>
                    <a:pt x="21511" y="10008"/>
                    <a:pt x="21600" y="10398"/>
                    <a:pt x="21597" y="10812"/>
                  </a:cubicBezTo>
                  <a:cubicBezTo>
                    <a:pt x="21592" y="11220"/>
                    <a:pt x="21504" y="11601"/>
                    <a:pt x="21333" y="11944"/>
                  </a:cubicBezTo>
                  <a:cubicBezTo>
                    <a:pt x="20082" y="14327"/>
                    <a:pt x="18550" y="16163"/>
                    <a:pt x="16735" y="17451"/>
                  </a:cubicBezTo>
                  <a:cubicBezTo>
                    <a:pt x="14919" y="18745"/>
                    <a:pt x="12964" y="19400"/>
                    <a:pt x="10872" y="19417"/>
                  </a:cubicBezTo>
                  <a:lnTo>
                    <a:pt x="11902" y="17184"/>
                  </a:lnTo>
                  <a:cubicBezTo>
                    <a:pt x="13534" y="16950"/>
                    <a:pt x="15024" y="16272"/>
                    <a:pt x="16378" y="15148"/>
                  </a:cubicBezTo>
                  <a:cubicBezTo>
                    <a:pt x="17728" y="14024"/>
                    <a:pt x="18869" y="12575"/>
                    <a:pt x="19798" y="10797"/>
                  </a:cubicBezTo>
                  <a:cubicBezTo>
                    <a:pt x="18947" y="9204"/>
                    <a:pt x="17919" y="7878"/>
                    <a:pt x="16715" y="6819"/>
                  </a:cubicBezTo>
                  <a:lnTo>
                    <a:pt x="17606" y="4897"/>
                  </a:lnTo>
                  <a:cubicBezTo>
                    <a:pt x="18325" y="5513"/>
                    <a:pt x="18998" y="6214"/>
                    <a:pt x="19622" y="7003"/>
                  </a:cubicBezTo>
                  <a:cubicBezTo>
                    <a:pt x="20246" y="7790"/>
                    <a:pt x="20816" y="8670"/>
                    <a:pt x="21333" y="9644"/>
                  </a:cubicBezTo>
                  <a:moveTo>
                    <a:pt x="16096" y="9530"/>
                  </a:moveTo>
                  <a:cubicBezTo>
                    <a:pt x="16096" y="10222"/>
                    <a:pt x="16010" y="10882"/>
                    <a:pt x="15844" y="11504"/>
                  </a:cubicBezTo>
                  <a:cubicBezTo>
                    <a:pt x="15675" y="12129"/>
                    <a:pt x="15440" y="12695"/>
                    <a:pt x="15134" y="13212"/>
                  </a:cubicBezTo>
                  <a:cubicBezTo>
                    <a:pt x="14831" y="13728"/>
                    <a:pt x="14466" y="14186"/>
                    <a:pt x="14045" y="14588"/>
                  </a:cubicBezTo>
                  <a:cubicBezTo>
                    <a:pt x="13625" y="14990"/>
                    <a:pt x="13162" y="15310"/>
                    <a:pt x="12663" y="15544"/>
                  </a:cubicBezTo>
                  <a:lnTo>
                    <a:pt x="16001" y="8377"/>
                  </a:lnTo>
                  <a:cubicBezTo>
                    <a:pt x="16032" y="8567"/>
                    <a:pt x="16057" y="8749"/>
                    <a:pt x="16072" y="8934"/>
                  </a:cubicBezTo>
                  <a:cubicBezTo>
                    <a:pt x="16089" y="9116"/>
                    <a:pt x="16096" y="9315"/>
                    <a:pt x="16096" y="953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3" name="AutoShape 24"/>
            <p:cNvSpPr>
              <a:spLocks/>
            </p:cNvSpPr>
            <p:nvPr/>
          </p:nvSpPr>
          <p:spPr bwMode="auto">
            <a:xfrm>
              <a:off x="9711537" y="5786344"/>
              <a:ext cx="766729" cy="560257"/>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4" name="AutoShape 25"/>
            <p:cNvSpPr>
              <a:spLocks/>
            </p:cNvSpPr>
            <p:nvPr/>
          </p:nvSpPr>
          <p:spPr bwMode="auto">
            <a:xfrm>
              <a:off x="11045060" y="5786344"/>
              <a:ext cx="667223"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5" name="AutoShape 26"/>
            <p:cNvSpPr>
              <a:spLocks/>
            </p:cNvSpPr>
            <p:nvPr/>
          </p:nvSpPr>
          <p:spPr bwMode="auto">
            <a:xfrm>
              <a:off x="16856257" y="580270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599" y="1177"/>
                    <a:pt x="21599" y="1618"/>
                  </a:cubicBezTo>
                  <a:lnTo>
                    <a:pt x="21599" y="19981"/>
                  </a:lnTo>
                  <a:cubicBezTo>
                    <a:pt x="21599"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8"/>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8"/>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6" name="AutoShape 27"/>
            <p:cNvSpPr>
              <a:spLocks/>
            </p:cNvSpPr>
            <p:nvPr/>
          </p:nvSpPr>
          <p:spPr bwMode="auto">
            <a:xfrm>
              <a:off x="17979098" y="580475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23" y="0"/>
                  </a:moveTo>
                  <a:cubicBezTo>
                    <a:pt x="20825" y="0"/>
                    <a:pt x="21081" y="103"/>
                    <a:pt x="21289" y="308"/>
                  </a:cubicBezTo>
                  <a:cubicBezTo>
                    <a:pt x="21493" y="518"/>
                    <a:pt x="21599" y="774"/>
                    <a:pt x="21599" y="1076"/>
                  </a:cubicBezTo>
                  <a:cubicBezTo>
                    <a:pt x="21599" y="1379"/>
                    <a:pt x="21493" y="1629"/>
                    <a:pt x="21280" y="1834"/>
                  </a:cubicBezTo>
                  <a:lnTo>
                    <a:pt x="13494" y="9622"/>
                  </a:lnTo>
                  <a:lnTo>
                    <a:pt x="13494" y="20523"/>
                  </a:lnTo>
                  <a:cubicBezTo>
                    <a:pt x="13494" y="20825"/>
                    <a:pt x="13388" y="21081"/>
                    <a:pt x="13184" y="21289"/>
                  </a:cubicBezTo>
                  <a:cubicBezTo>
                    <a:pt x="12976" y="21496"/>
                    <a:pt x="12723" y="21599"/>
                    <a:pt x="12418" y="21599"/>
                  </a:cubicBezTo>
                  <a:cubicBezTo>
                    <a:pt x="12115" y="21599"/>
                    <a:pt x="11862" y="21493"/>
                    <a:pt x="11660" y="21283"/>
                  </a:cubicBezTo>
                  <a:lnTo>
                    <a:pt x="8407" y="18044"/>
                  </a:lnTo>
                  <a:cubicBezTo>
                    <a:pt x="8197" y="17831"/>
                    <a:pt x="8096" y="17574"/>
                    <a:pt x="8105" y="17272"/>
                  </a:cubicBezTo>
                  <a:lnTo>
                    <a:pt x="8105" y="9622"/>
                  </a:lnTo>
                  <a:lnTo>
                    <a:pt x="316" y="1834"/>
                  </a:lnTo>
                  <a:cubicBezTo>
                    <a:pt x="106" y="1620"/>
                    <a:pt x="0" y="1370"/>
                    <a:pt x="0" y="1076"/>
                  </a:cubicBezTo>
                  <a:cubicBezTo>
                    <a:pt x="0" y="774"/>
                    <a:pt x="103" y="518"/>
                    <a:pt x="308" y="308"/>
                  </a:cubicBezTo>
                  <a:cubicBezTo>
                    <a:pt x="515" y="103"/>
                    <a:pt x="771" y="0"/>
                    <a:pt x="1073" y="0"/>
                  </a:cubicBezTo>
                  <a:lnTo>
                    <a:pt x="20523"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7" name="AutoShape 28"/>
            <p:cNvSpPr>
              <a:spLocks/>
            </p:cNvSpPr>
            <p:nvPr/>
          </p:nvSpPr>
          <p:spPr bwMode="auto">
            <a:xfrm>
              <a:off x="1035053" y="6669993"/>
              <a:ext cx="524417" cy="509325"/>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8" name="AutoShape 29"/>
            <p:cNvSpPr>
              <a:spLocks/>
            </p:cNvSpPr>
            <p:nvPr/>
          </p:nvSpPr>
          <p:spPr bwMode="auto">
            <a:xfrm>
              <a:off x="2253798" y="668431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9" name="AutoShape 30"/>
            <p:cNvSpPr>
              <a:spLocks/>
            </p:cNvSpPr>
            <p:nvPr/>
          </p:nvSpPr>
          <p:spPr bwMode="auto">
            <a:xfrm>
              <a:off x="3539670" y="6669993"/>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19"/>
                  </a:moveTo>
                  <a:cubicBezTo>
                    <a:pt x="20630" y="3219"/>
                    <a:pt x="20943" y="3384"/>
                    <a:pt x="21205" y="3713"/>
                  </a:cubicBezTo>
                  <a:cubicBezTo>
                    <a:pt x="21467" y="4039"/>
                    <a:pt x="21599" y="4424"/>
                    <a:pt x="21599" y="4867"/>
                  </a:cubicBezTo>
                  <a:lnTo>
                    <a:pt x="21599" y="19981"/>
                  </a:lnTo>
                  <a:cubicBezTo>
                    <a:pt x="21599" y="20422"/>
                    <a:pt x="21467" y="20800"/>
                    <a:pt x="21205" y="21124"/>
                  </a:cubicBezTo>
                  <a:cubicBezTo>
                    <a:pt x="20943" y="21441"/>
                    <a:pt x="20630" y="21599"/>
                    <a:pt x="20263" y="21599"/>
                  </a:cubicBezTo>
                  <a:lnTo>
                    <a:pt x="1346" y="21599"/>
                  </a:lnTo>
                  <a:cubicBezTo>
                    <a:pt x="981" y="21599"/>
                    <a:pt x="663" y="21441"/>
                    <a:pt x="399" y="21124"/>
                  </a:cubicBezTo>
                  <a:cubicBezTo>
                    <a:pt x="132" y="20801"/>
                    <a:pt x="0" y="20422"/>
                    <a:pt x="0" y="19981"/>
                  </a:cubicBezTo>
                  <a:lnTo>
                    <a:pt x="0" y="1615"/>
                  </a:lnTo>
                  <a:cubicBezTo>
                    <a:pt x="0" y="1177"/>
                    <a:pt x="132" y="796"/>
                    <a:pt x="399" y="475"/>
                  </a:cubicBezTo>
                  <a:cubicBezTo>
                    <a:pt x="663" y="158"/>
                    <a:pt x="981" y="0"/>
                    <a:pt x="1346" y="0"/>
                  </a:cubicBezTo>
                  <a:lnTo>
                    <a:pt x="9457" y="0"/>
                  </a:lnTo>
                  <a:cubicBezTo>
                    <a:pt x="9824" y="0"/>
                    <a:pt x="10140" y="158"/>
                    <a:pt x="10407" y="475"/>
                  </a:cubicBezTo>
                  <a:cubicBezTo>
                    <a:pt x="10673" y="796"/>
                    <a:pt x="10806" y="1177"/>
                    <a:pt x="10806" y="1615"/>
                  </a:cubicBezTo>
                  <a:cubicBezTo>
                    <a:pt x="10806" y="2056"/>
                    <a:pt x="10935" y="2435"/>
                    <a:pt x="11197" y="2749"/>
                  </a:cubicBezTo>
                  <a:cubicBezTo>
                    <a:pt x="11459" y="3060"/>
                    <a:pt x="11773" y="3219"/>
                    <a:pt x="12142" y="3219"/>
                  </a:cubicBezTo>
                  <a:lnTo>
                    <a:pt x="20263" y="321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0" name="AutoShape 31"/>
            <p:cNvSpPr>
              <a:spLocks/>
            </p:cNvSpPr>
            <p:nvPr/>
          </p:nvSpPr>
          <p:spPr bwMode="auto">
            <a:xfrm>
              <a:off x="4801416" y="6669993"/>
              <a:ext cx="576859"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1" name="AutoShape 32"/>
            <p:cNvSpPr>
              <a:spLocks/>
            </p:cNvSpPr>
            <p:nvPr/>
          </p:nvSpPr>
          <p:spPr bwMode="auto">
            <a:xfrm>
              <a:off x="19141272" y="6688402"/>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2" name="AutoShape 33"/>
            <p:cNvSpPr>
              <a:spLocks/>
            </p:cNvSpPr>
            <p:nvPr/>
          </p:nvSpPr>
          <p:spPr bwMode="auto">
            <a:xfrm>
              <a:off x="20401970" y="6688402"/>
              <a:ext cx="522320" cy="511370"/>
            </a:xfrm>
            <a:custGeom>
              <a:avLst/>
              <a:gdLst>
                <a:gd name="T0" fmla="+- 0 10800 88"/>
                <a:gd name="T1" fmla="*/ T0 w 21424"/>
                <a:gd name="T2" fmla="*/ 10800 h 21600"/>
                <a:gd name="T3" fmla="+- 0 10800 88"/>
                <a:gd name="T4" fmla="*/ T3 w 21424"/>
                <a:gd name="T5" fmla="*/ 10800 h 21600"/>
                <a:gd name="T6" fmla="+- 0 10800 88"/>
                <a:gd name="T7" fmla="*/ T6 w 21424"/>
                <a:gd name="T8" fmla="*/ 10800 h 21600"/>
                <a:gd name="T9" fmla="+- 0 10800 88"/>
                <a:gd name="T10" fmla="*/ T9 w 21424"/>
                <a:gd name="T11" fmla="*/ 10800 h 21600"/>
              </a:gdLst>
              <a:ahLst/>
              <a:cxnLst>
                <a:cxn ang="0">
                  <a:pos x="T1" y="T2"/>
                </a:cxn>
                <a:cxn ang="0">
                  <a:pos x="T4" y="T5"/>
                </a:cxn>
                <a:cxn ang="0">
                  <a:pos x="T7" y="T8"/>
                </a:cxn>
                <a:cxn ang="0">
                  <a:pos x="T10" y="T11"/>
                </a:cxn>
              </a:cxnLst>
              <a:rect l="0" t="0" r="r" b="b"/>
              <a:pathLst>
                <a:path w="21424" h="21600">
                  <a:moveTo>
                    <a:pt x="12593" y="10421"/>
                  </a:moveTo>
                  <a:lnTo>
                    <a:pt x="12593" y="19432"/>
                  </a:lnTo>
                  <a:lnTo>
                    <a:pt x="16047" y="19432"/>
                  </a:lnTo>
                  <a:cubicBezTo>
                    <a:pt x="16352" y="19432"/>
                    <a:pt x="16611" y="19538"/>
                    <a:pt x="16821" y="19749"/>
                  </a:cubicBezTo>
                  <a:cubicBezTo>
                    <a:pt x="17027" y="19961"/>
                    <a:pt x="17135" y="20210"/>
                    <a:pt x="17135" y="20504"/>
                  </a:cubicBezTo>
                  <a:cubicBezTo>
                    <a:pt x="17135" y="20809"/>
                    <a:pt x="17027" y="21071"/>
                    <a:pt x="16821" y="21282"/>
                  </a:cubicBezTo>
                  <a:cubicBezTo>
                    <a:pt x="16611" y="21494"/>
                    <a:pt x="16352" y="21599"/>
                    <a:pt x="16047" y="21599"/>
                  </a:cubicBezTo>
                  <a:lnTo>
                    <a:pt x="5350" y="21599"/>
                  </a:lnTo>
                  <a:cubicBezTo>
                    <a:pt x="5062" y="21599"/>
                    <a:pt x="4812" y="21494"/>
                    <a:pt x="4602" y="21282"/>
                  </a:cubicBezTo>
                  <a:cubicBezTo>
                    <a:pt x="4396" y="21071"/>
                    <a:pt x="4288" y="20809"/>
                    <a:pt x="4288" y="20504"/>
                  </a:cubicBezTo>
                  <a:cubicBezTo>
                    <a:pt x="4288" y="20210"/>
                    <a:pt x="4396" y="19961"/>
                    <a:pt x="4602" y="19749"/>
                  </a:cubicBezTo>
                  <a:cubicBezTo>
                    <a:pt x="4812" y="19538"/>
                    <a:pt x="5062" y="19432"/>
                    <a:pt x="5350" y="19432"/>
                  </a:cubicBezTo>
                  <a:lnTo>
                    <a:pt x="8833" y="19432"/>
                  </a:lnTo>
                  <a:lnTo>
                    <a:pt x="8833" y="10421"/>
                  </a:lnTo>
                  <a:lnTo>
                    <a:pt x="333" y="1841"/>
                  </a:lnTo>
                  <a:cubicBezTo>
                    <a:pt x="-10" y="1497"/>
                    <a:pt x="-88" y="1101"/>
                    <a:pt x="98" y="660"/>
                  </a:cubicBezTo>
                  <a:cubicBezTo>
                    <a:pt x="284" y="220"/>
                    <a:pt x="607" y="0"/>
                    <a:pt x="1073" y="0"/>
                  </a:cubicBezTo>
                  <a:lnTo>
                    <a:pt x="20324" y="0"/>
                  </a:lnTo>
                  <a:cubicBezTo>
                    <a:pt x="20799" y="0"/>
                    <a:pt x="21133" y="220"/>
                    <a:pt x="21325" y="660"/>
                  </a:cubicBezTo>
                  <a:cubicBezTo>
                    <a:pt x="21512" y="1101"/>
                    <a:pt x="21433" y="1497"/>
                    <a:pt x="21090" y="1841"/>
                  </a:cubicBezTo>
                  <a:lnTo>
                    <a:pt x="12593" y="1042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3" name="AutoShape 34"/>
            <p:cNvSpPr>
              <a:spLocks/>
            </p:cNvSpPr>
            <p:nvPr/>
          </p:nvSpPr>
          <p:spPr bwMode="auto">
            <a:xfrm>
              <a:off x="21687843" y="6688402"/>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4" name="AutoShape 35"/>
            <p:cNvSpPr>
              <a:spLocks/>
            </p:cNvSpPr>
            <p:nvPr/>
          </p:nvSpPr>
          <p:spPr bwMode="auto">
            <a:xfrm>
              <a:off x="21562441" y="7619095"/>
              <a:ext cx="764729"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951" y="0"/>
                    <a:pt x="21159" y="105"/>
                    <a:pt x="21335" y="317"/>
                  </a:cubicBezTo>
                  <a:cubicBezTo>
                    <a:pt x="21511" y="528"/>
                    <a:pt x="21599" y="778"/>
                    <a:pt x="21599" y="1069"/>
                  </a:cubicBezTo>
                  <a:lnTo>
                    <a:pt x="21599" y="20501"/>
                  </a:lnTo>
                  <a:cubicBezTo>
                    <a:pt x="21599" y="20812"/>
                    <a:pt x="21511" y="21074"/>
                    <a:pt x="21335" y="21282"/>
                  </a:cubicBezTo>
                  <a:cubicBezTo>
                    <a:pt x="21159" y="21494"/>
                    <a:pt x="20951" y="21599"/>
                    <a:pt x="20708" y="21599"/>
                  </a:cubicBezTo>
                  <a:lnTo>
                    <a:pt x="913" y="21599"/>
                  </a:lnTo>
                  <a:cubicBezTo>
                    <a:pt x="656" y="21599"/>
                    <a:pt x="440" y="21494"/>
                    <a:pt x="261" y="21282"/>
                  </a:cubicBezTo>
                  <a:cubicBezTo>
                    <a:pt x="85" y="21074"/>
                    <a:pt x="0" y="20812"/>
                    <a:pt x="0" y="20501"/>
                  </a:cubicBezTo>
                  <a:lnTo>
                    <a:pt x="0" y="1069"/>
                  </a:lnTo>
                  <a:cubicBezTo>
                    <a:pt x="0" y="778"/>
                    <a:pt x="85" y="528"/>
                    <a:pt x="261" y="317"/>
                  </a:cubicBezTo>
                  <a:cubicBezTo>
                    <a:pt x="438" y="105"/>
                    <a:pt x="653" y="0"/>
                    <a:pt x="913" y="0"/>
                  </a:cubicBezTo>
                  <a:lnTo>
                    <a:pt x="20708" y="0"/>
                  </a:lnTo>
                  <a:close/>
                  <a:moveTo>
                    <a:pt x="19805" y="6483"/>
                  </a:moveTo>
                  <a:cubicBezTo>
                    <a:pt x="19313" y="6483"/>
                    <a:pt x="18845" y="6368"/>
                    <a:pt x="18400" y="6139"/>
                  </a:cubicBezTo>
                  <a:cubicBezTo>
                    <a:pt x="17954" y="5910"/>
                    <a:pt x="17572" y="5601"/>
                    <a:pt x="17257" y="5217"/>
                  </a:cubicBezTo>
                  <a:cubicBezTo>
                    <a:pt x="16941" y="4832"/>
                    <a:pt x="16686" y="4376"/>
                    <a:pt x="16490" y="3845"/>
                  </a:cubicBezTo>
                  <a:cubicBezTo>
                    <a:pt x="16297" y="3316"/>
                    <a:pt x="16196" y="2755"/>
                    <a:pt x="16196" y="2164"/>
                  </a:cubicBezTo>
                  <a:lnTo>
                    <a:pt x="5405" y="2164"/>
                  </a:lnTo>
                  <a:cubicBezTo>
                    <a:pt x="5405" y="2755"/>
                    <a:pt x="5310" y="3316"/>
                    <a:pt x="5116" y="3845"/>
                  </a:cubicBezTo>
                  <a:cubicBezTo>
                    <a:pt x="4925" y="4376"/>
                    <a:pt x="4668" y="4832"/>
                    <a:pt x="4350" y="5217"/>
                  </a:cubicBezTo>
                  <a:cubicBezTo>
                    <a:pt x="4029" y="5601"/>
                    <a:pt x="3650" y="5910"/>
                    <a:pt x="3207" y="6139"/>
                  </a:cubicBezTo>
                  <a:cubicBezTo>
                    <a:pt x="2766" y="6368"/>
                    <a:pt x="2298" y="6483"/>
                    <a:pt x="1811" y="6483"/>
                  </a:cubicBezTo>
                  <a:lnTo>
                    <a:pt x="1811" y="15116"/>
                  </a:lnTo>
                  <a:cubicBezTo>
                    <a:pt x="2298" y="15116"/>
                    <a:pt x="2768" y="15231"/>
                    <a:pt x="3207" y="15463"/>
                  </a:cubicBezTo>
                  <a:cubicBezTo>
                    <a:pt x="3650" y="15692"/>
                    <a:pt x="4029" y="15998"/>
                    <a:pt x="4350" y="16382"/>
                  </a:cubicBezTo>
                  <a:cubicBezTo>
                    <a:pt x="4671" y="16767"/>
                    <a:pt x="4925" y="17223"/>
                    <a:pt x="5116" y="17754"/>
                  </a:cubicBezTo>
                  <a:cubicBezTo>
                    <a:pt x="5310" y="18283"/>
                    <a:pt x="5405" y="18844"/>
                    <a:pt x="5405" y="19434"/>
                  </a:cubicBezTo>
                  <a:lnTo>
                    <a:pt x="16196" y="19434"/>
                  </a:lnTo>
                  <a:cubicBezTo>
                    <a:pt x="16196" y="18844"/>
                    <a:pt x="16297" y="18283"/>
                    <a:pt x="16490" y="17754"/>
                  </a:cubicBezTo>
                  <a:cubicBezTo>
                    <a:pt x="16686" y="17223"/>
                    <a:pt x="16943" y="16767"/>
                    <a:pt x="17257" y="16382"/>
                  </a:cubicBezTo>
                  <a:cubicBezTo>
                    <a:pt x="17570" y="15998"/>
                    <a:pt x="17952" y="15692"/>
                    <a:pt x="18395" y="15463"/>
                  </a:cubicBezTo>
                  <a:cubicBezTo>
                    <a:pt x="18836" y="15231"/>
                    <a:pt x="19306" y="15116"/>
                    <a:pt x="19805" y="15116"/>
                  </a:cubicBezTo>
                  <a:lnTo>
                    <a:pt x="19805" y="6483"/>
                  </a:lnTo>
                  <a:close/>
                  <a:moveTo>
                    <a:pt x="10803" y="3768"/>
                  </a:moveTo>
                  <a:cubicBezTo>
                    <a:pt x="11430" y="3768"/>
                    <a:pt x="12013" y="3951"/>
                    <a:pt x="12556" y="4318"/>
                  </a:cubicBezTo>
                  <a:cubicBezTo>
                    <a:pt x="13100" y="4682"/>
                    <a:pt x="13574" y="5181"/>
                    <a:pt x="13981" y="5813"/>
                  </a:cubicBezTo>
                  <a:cubicBezTo>
                    <a:pt x="14387" y="6447"/>
                    <a:pt x="14710" y="7194"/>
                    <a:pt x="14953" y="8051"/>
                  </a:cubicBezTo>
                  <a:cubicBezTo>
                    <a:pt x="15195" y="8909"/>
                    <a:pt x="15315" y="9826"/>
                    <a:pt x="15315" y="10801"/>
                  </a:cubicBezTo>
                  <a:cubicBezTo>
                    <a:pt x="15315" y="11776"/>
                    <a:pt x="15193" y="12690"/>
                    <a:pt x="14953" y="13548"/>
                  </a:cubicBezTo>
                  <a:cubicBezTo>
                    <a:pt x="14708" y="14405"/>
                    <a:pt x="14387" y="15152"/>
                    <a:pt x="13981" y="15786"/>
                  </a:cubicBezTo>
                  <a:cubicBezTo>
                    <a:pt x="13574" y="16418"/>
                    <a:pt x="13100" y="16917"/>
                    <a:pt x="12551" y="17284"/>
                  </a:cubicBezTo>
                  <a:cubicBezTo>
                    <a:pt x="12005" y="17648"/>
                    <a:pt x="11423" y="17831"/>
                    <a:pt x="10803" y="17831"/>
                  </a:cubicBezTo>
                  <a:cubicBezTo>
                    <a:pt x="10179" y="17831"/>
                    <a:pt x="9594" y="17648"/>
                    <a:pt x="9045" y="17284"/>
                  </a:cubicBezTo>
                  <a:cubicBezTo>
                    <a:pt x="8497" y="16917"/>
                    <a:pt x="8022" y="16418"/>
                    <a:pt x="7616" y="15786"/>
                  </a:cubicBezTo>
                  <a:cubicBezTo>
                    <a:pt x="7209" y="15152"/>
                    <a:pt x="6891" y="14405"/>
                    <a:pt x="6661" y="13548"/>
                  </a:cubicBezTo>
                  <a:cubicBezTo>
                    <a:pt x="6428" y="12690"/>
                    <a:pt x="6313" y="11776"/>
                    <a:pt x="6313" y="10801"/>
                  </a:cubicBezTo>
                  <a:cubicBezTo>
                    <a:pt x="6313" y="9826"/>
                    <a:pt x="6428" y="8909"/>
                    <a:pt x="6661" y="8051"/>
                  </a:cubicBezTo>
                  <a:cubicBezTo>
                    <a:pt x="6891" y="7194"/>
                    <a:pt x="7209" y="6447"/>
                    <a:pt x="7616" y="5813"/>
                  </a:cubicBezTo>
                  <a:cubicBezTo>
                    <a:pt x="8022" y="5181"/>
                    <a:pt x="8497" y="4682"/>
                    <a:pt x="9045" y="4318"/>
                  </a:cubicBezTo>
                  <a:cubicBezTo>
                    <a:pt x="9594" y="3951"/>
                    <a:pt x="10179" y="3768"/>
                    <a:pt x="10803" y="3768"/>
                  </a:cubicBezTo>
                  <a:moveTo>
                    <a:pt x="13489" y="13078"/>
                  </a:moveTo>
                  <a:lnTo>
                    <a:pt x="11836" y="13078"/>
                  </a:lnTo>
                  <a:lnTo>
                    <a:pt x="11836" y="5640"/>
                  </a:lnTo>
                  <a:lnTo>
                    <a:pt x="10196" y="5640"/>
                  </a:lnTo>
                  <a:lnTo>
                    <a:pt x="8108" y="7972"/>
                  </a:lnTo>
                  <a:lnTo>
                    <a:pt x="9209" y="9365"/>
                  </a:lnTo>
                  <a:lnTo>
                    <a:pt x="9667" y="8871"/>
                  </a:lnTo>
                  <a:cubicBezTo>
                    <a:pt x="9728" y="8815"/>
                    <a:pt x="9775" y="8753"/>
                    <a:pt x="9802" y="8683"/>
                  </a:cubicBezTo>
                  <a:cubicBezTo>
                    <a:pt x="9831" y="8612"/>
                    <a:pt x="9858" y="8560"/>
                    <a:pt x="9890" y="8521"/>
                  </a:cubicBezTo>
                  <a:cubicBezTo>
                    <a:pt x="9922" y="8501"/>
                    <a:pt x="9951" y="8460"/>
                    <a:pt x="9983" y="8380"/>
                  </a:cubicBezTo>
                  <a:lnTo>
                    <a:pt x="10008" y="8380"/>
                  </a:lnTo>
                  <a:lnTo>
                    <a:pt x="10008" y="8607"/>
                  </a:lnTo>
                  <a:cubicBezTo>
                    <a:pt x="10008" y="8680"/>
                    <a:pt x="10003" y="8756"/>
                    <a:pt x="9995" y="8839"/>
                  </a:cubicBezTo>
                  <a:cubicBezTo>
                    <a:pt x="9988" y="8918"/>
                    <a:pt x="9983" y="9003"/>
                    <a:pt x="9983" y="9100"/>
                  </a:cubicBezTo>
                  <a:lnTo>
                    <a:pt x="9983" y="13078"/>
                  </a:lnTo>
                  <a:lnTo>
                    <a:pt x="8355" y="13078"/>
                  </a:lnTo>
                  <a:lnTo>
                    <a:pt x="8355" y="14890"/>
                  </a:lnTo>
                  <a:lnTo>
                    <a:pt x="13489" y="14890"/>
                  </a:lnTo>
                  <a:lnTo>
                    <a:pt x="13489" y="1307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5" name="AutoShape 36"/>
            <p:cNvSpPr>
              <a:spLocks/>
            </p:cNvSpPr>
            <p:nvPr/>
          </p:nvSpPr>
          <p:spPr bwMode="auto">
            <a:xfrm>
              <a:off x="22896098" y="6612896"/>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0218"/>
                  </a:moveTo>
                  <a:cubicBezTo>
                    <a:pt x="21518" y="10382"/>
                    <a:pt x="21599" y="10574"/>
                    <a:pt x="21599" y="10800"/>
                  </a:cubicBezTo>
                  <a:cubicBezTo>
                    <a:pt x="21599" y="11023"/>
                    <a:pt x="21518" y="11217"/>
                    <a:pt x="21357" y="11381"/>
                  </a:cubicBezTo>
                  <a:lnTo>
                    <a:pt x="17895" y="14840"/>
                  </a:lnTo>
                  <a:cubicBezTo>
                    <a:pt x="17649" y="15086"/>
                    <a:pt x="17448" y="15173"/>
                    <a:pt x="17285" y="15103"/>
                  </a:cubicBezTo>
                  <a:cubicBezTo>
                    <a:pt x="17121" y="15038"/>
                    <a:pt x="17042" y="14829"/>
                    <a:pt x="17042" y="14476"/>
                  </a:cubicBezTo>
                  <a:lnTo>
                    <a:pt x="17042" y="12096"/>
                  </a:lnTo>
                  <a:lnTo>
                    <a:pt x="12159" y="12096"/>
                  </a:lnTo>
                  <a:lnTo>
                    <a:pt x="12159" y="17031"/>
                  </a:lnTo>
                  <a:lnTo>
                    <a:pt x="14483" y="17031"/>
                  </a:lnTo>
                  <a:cubicBezTo>
                    <a:pt x="14836" y="17031"/>
                    <a:pt x="15048" y="17113"/>
                    <a:pt x="15121" y="17280"/>
                  </a:cubicBezTo>
                  <a:cubicBezTo>
                    <a:pt x="15192" y="17449"/>
                    <a:pt x="15102" y="17647"/>
                    <a:pt x="14850" y="17884"/>
                  </a:cubicBezTo>
                  <a:lnTo>
                    <a:pt x="11388" y="21340"/>
                  </a:lnTo>
                  <a:cubicBezTo>
                    <a:pt x="11225" y="21504"/>
                    <a:pt x="11032" y="21588"/>
                    <a:pt x="10807" y="21599"/>
                  </a:cubicBezTo>
                  <a:cubicBezTo>
                    <a:pt x="10581" y="21599"/>
                    <a:pt x="10389" y="21512"/>
                    <a:pt x="10225" y="21340"/>
                  </a:cubicBezTo>
                  <a:lnTo>
                    <a:pt x="6763" y="17884"/>
                  </a:lnTo>
                  <a:cubicBezTo>
                    <a:pt x="6520" y="17638"/>
                    <a:pt x="6430" y="17438"/>
                    <a:pt x="6492" y="17274"/>
                  </a:cubicBezTo>
                  <a:cubicBezTo>
                    <a:pt x="6554" y="17110"/>
                    <a:pt x="6763" y="17031"/>
                    <a:pt x="7116" y="17031"/>
                  </a:cubicBezTo>
                  <a:lnTo>
                    <a:pt x="9440" y="17031"/>
                  </a:lnTo>
                  <a:lnTo>
                    <a:pt x="9440" y="12096"/>
                  </a:lnTo>
                  <a:lnTo>
                    <a:pt x="4571" y="12096"/>
                  </a:lnTo>
                  <a:lnTo>
                    <a:pt x="4571" y="14476"/>
                  </a:lnTo>
                  <a:cubicBezTo>
                    <a:pt x="4571" y="14829"/>
                    <a:pt x="4489" y="15038"/>
                    <a:pt x="4320" y="15103"/>
                  </a:cubicBezTo>
                  <a:cubicBezTo>
                    <a:pt x="4153" y="15173"/>
                    <a:pt x="3950" y="15086"/>
                    <a:pt x="3704" y="14840"/>
                  </a:cubicBezTo>
                  <a:lnTo>
                    <a:pt x="242" y="11381"/>
                  </a:lnTo>
                  <a:cubicBezTo>
                    <a:pt x="81" y="11217"/>
                    <a:pt x="0" y="11023"/>
                    <a:pt x="0" y="10800"/>
                  </a:cubicBezTo>
                  <a:cubicBezTo>
                    <a:pt x="0" y="10574"/>
                    <a:pt x="81" y="10382"/>
                    <a:pt x="242" y="10218"/>
                  </a:cubicBezTo>
                  <a:lnTo>
                    <a:pt x="3704" y="6756"/>
                  </a:lnTo>
                  <a:cubicBezTo>
                    <a:pt x="3950" y="6513"/>
                    <a:pt x="4153" y="6426"/>
                    <a:pt x="4320" y="6494"/>
                  </a:cubicBezTo>
                  <a:cubicBezTo>
                    <a:pt x="4489" y="6561"/>
                    <a:pt x="4571" y="6770"/>
                    <a:pt x="4571" y="7120"/>
                  </a:cubicBezTo>
                  <a:lnTo>
                    <a:pt x="4571" y="9422"/>
                  </a:lnTo>
                  <a:lnTo>
                    <a:pt x="9440" y="9422"/>
                  </a:lnTo>
                  <a:lnTo>
                    <a:pt x="9440" y="4568"/>
                  </a:lnTo>
                  <a:lnTo>
                    <a:pt x="7116" y="4568"/>
                  </a:lnTo>
                  <a:cubicBezTo>
                    <a:pt x="6783" y="4568"/>
                    <a:pt x="6582" y="4486"/>
                    <a:pt x="6506" y="4317"/>
                  </a:cubicBezTo>
                  <a:cubicBezTo>
                    <a:pt x="6435" y="4153"/>
                    <a:pt x="6520" y="3950"/>
                    <a:pt x="6763" y="3715"/>
                  </a:cubicBezTo>
                  <a:lnTo>
                    <a:pt x="10225" y="256"/>
                  </a:lnTo>
                  <a:cubicBezTo>
                    <a:pt x="10389" y="93"/>
                    <a:pt x="10581" y="8"/>
                    <a:pt x="10807" y="0"/>
                  </a:cubicBezTo>
                  <a:cubicBezTo>
                    <a:pt x="11032" y="0"/>
                    <a:pt x="11225" y="84"/>
                    <a:pt x="11388" y="256"/>
                  </a:cubicBezTo>
                  <a:lnTo>
                    <a:pt x="14850" y="3715"/>
                  </a:lnTo>
                  <a:cubicBezTo>
                    <a:pt x="15093" y="3958"/>
                    <a:pt x="15181" y="4161"/>
                    <a:pt x="15113" y="4325"/>
                  </a:cubicBezTo>
                  <a:cubicBezTo>
                    <a:pt x="15048" y="4486"/>
                    <a:pt x="14836" y="4568"/>
                    <a:pt x="14483" y="4568"/>
                  </a:cubicBezTo>
                  <a:lnTo>
                    <a:pt x="12159" y="4568"/>
                  </a:lnTo>
                  <a:lnTo>
                    <a:pt x="12159" y="9422"/>
                  </a:lnTo>
                  <a:lnTo>
                    <a:pt x="17042" y="9422"/>
                  </a:lnTo>
                  <a:lnTo>
                    <a:pt x="17042" y="7120"/>
                  </a:lnTo>
                  <a:cubicBezTo>
                    <a:pt x="17042" y="6770"/>
                    <a:pt x="17121" y="6561"/>
                    <a:pt x="17285" y="6494"/>
                  </a:cubicBezTo>
                  <a:cubicBezTo>
                    <a:pt x="17448" y="6426"/>
                    <a:pt x="17649" y="6513"/>
                    <a:pt x="17895" y="6756"/>
                  </a:cubicBezTo>
                  <a:lnTo>
                    <a:pt x="21357" y="1021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6" name="AutoShape 37"/>
            <p:cNvSpPr>
              <a:spLocks/>
            </p:cNvSpPr>
            <p:nvPr/>
          </p:nvSpPr>
          <p:spPr bwMode="auto">
            <a:xfrm>
              <a:off x="18003320" y="9760581"/>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7" name="AutoShape 38"/>
            <p:cNvSpPr>
              <a:spLocks/>
            </p:cNvSpPr>
            <p:nvPr/>
          </p:nvSpPr>
          <p:spPr bwMode="auto">
            <a:xfrm>
              <a:off x="12276459" y="7629323"/>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8" name="AutoShape 39"/>
            <p:cNvSpPr>
              <a:spLocks/>
            </p:cNvSpPr>
            <p:nvPr/>
          </p:nvSpPr>
          <p:spPr bwMode="auto">
            <a:xfrm>
              <a:off x="13472128" y="7617050"/>
              <a:ext cx="522320" cy="509325"/>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9" name="AutoShape 40"/>
            <p:cNvSpPr>
              <a:spLocks/>
            </p:cNvSpPr>
            <p:nvPr/>
          </p:nvSpPr>
          <p:spPr bwMode="auto">
            <a:xfrm>
              <a:off x="14755903" y="7617050"/>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6"/>
                    <a:pt x="20201" y="5279"/>
                    <a:pt x="20760" y="6590"/>
                  </a:cubicBezTo>
                  <a:cubicBezTo>
                    <a:pt x="21317" y="7903"/>
                    <a:pt x="21599" y="9306"/>
                    <a:pt x="21599" y="10800"/>
                  </a:cubicBezTo>
                  <a:cubicBezTo>
                    <a:pt x="21599" y="12296"/>
                    <a:pt x="21317" y="13699"/>
                    <a:pt x="20760" y="15009"/>
                  </a:cubicBezTo>
                  <a:cubicBezTo>
                    <a:pt x="20201" y="16322"/>
                    <a:pt x="19430" y="17466"/>
                    <a:pt x="18449" y="18443"/>
                  </a:cubicBezTo>
                  <a:cubicBezTo>
                    <a:pt x="17463" y="19423"/>
                    <a:pt x="16319" y="20191"/>
                    <a:pt x="15011" y="20752"/>
                  </a:cubicBezTo>
                  <a:cubicBezTo>
                    <a:pt x="13705" y="21320"/>
                    <a:pt x="12301" y="21599"/>
                    <a:pt x="10807" y="21599"/>
                  </a:cubicBezTo>
                  <a:cubicBezTo>
                    <a:pt x="9309" y="21599"/>
                    <a:pt x="7905" y="21320"/>
                    <a:pt x="6594" y="20752"/>
                  </a:cubicBezTo>
                  <a:cubicBezTo>
                    <a:pt x="5280" y="20191"/>
                    <a:pt x="4136" y="19423"/>
                    <a:pt x="3158" y="18443"/>
                  </a:cubicBezTo>
                  <a:cubicBezTo>
                    <a:pt x="2178" y="17466"/>
                    <a:pt x="1409" y="16322"/>
                    <a:pt x="847" y="15009"/>
                  </a:cubicBezTo>
                  <a:cubicBezTo>
                    <a:pt x="282" y="13699"/>
                    <a:pt x="0" y="12296"/>
                    <a:pt x="0" y="10800"/>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0807" y="18355"/>
                  </a:moveTo>
                  <a:cubicBezTo>
                    <a:pt x="11860" y="18355"/>
                    <a:pt x="12844" y="18158"/>
                    <a:pt x="13756" y="17762"/>
                  </a:cubicBezTo>
                  <a:cubicBezTo>
                    <a:pt x="14666" y="17364"/>
                    <a:pt x="15463" y="16825"/>
                    <a:pt x="16147" y="16139"/>
                  </a:cubicBezTo>
                  <a:cubicBezTo>
                    <a:pt x="16836" y="15453"/>
                    <a:pt x="17378" y="14656"/>
                    <a:pt x="17774" y="13747"/>
                  </a:cubicBezTo>
                  <a:cubicBezTo>
                    <a:pt x="18169" y="12838"/>
                    <a:pt x="18367" y="11853"/>
                    <a:pt x="18367" y="10799"/>
                  </a:cubicBezTo>
                  <a:cubicBezTo>
                    <a:pt x="18367" y="9746"/>
                    <a:pt x="18169" y="8764"/>
                    <a:pt x="17774" y="7852"/>
                  </a:cubicBezTo>
                  <a:cubicBezTo>
                    <a:pt x="17376" y="6942"/>
                    <a:pt x="16836" y="6146"/>
                    <a:pt x="16147" y="5460"/>
                  </a:cubicBezTo>
                  <a:cubicBezTo>
                    <a:pt x="15466" y="4774"/>
                    <a:pt x="14666" y="4235"/>
                    <a:pt x="13748" y="3839"/>
                  </a:cubicBezTo>
                  <a:cubicBezTo>
                    <a:pt x="12832" y="3444"/>
                    <a:pt x="11852" y="3244"/>
                    <a:pt x="10807" y="3244"/>
                  </a:cubicBezTo>
                  <a:cubicBezTo>
                    <a:pt x="9753" y="3244"/>
                    <a:pt x="8764" y="3444"/>
                    <a:pt x="7851" y="3839"/>
                  </a:cubicBezTo>
                  <a:cubicBezTo>
                    <a:pt x="6936" y="4235"/>
                    <a:pt x="6139" y="4774"/>
                    <a:pt x="5455" y="5460"/>
                  </a:cubicBezTo>
                  <a:cubicBezTo>
                    <a:pt x="4772" y="6146"/>
                    <a:pt x="4235" y="6942"/>
                    <a:pt x="3839" y="7852"/>
                  </a:cubicBezTo>
                  <a:cubicBezTo>
                    <a:pt x="3444" y="8764"/>
                    <a:pt x="3246" y="9746"/>
                    <a:pt x="3246" y="10799"/>
                  </a:cubicBezTo>
                  <a:cubicBezTo>
                    <a:pt x="3246" y="11853"/>
                    <a:pt x="3444" y="12838"/>
                    <a:pt x="3839" y="13747"/>
                  </a:cubicBezTo>
                  <a:cubicBezTo>
                    <a:pt x="4238" y="14656"/>
                    <a:pt x="4774" y="15453"/>
                    <a:pt x="5455" y="16139"/>
                  </a:cubicBezTo>
                  <a:cubicBezTo>
                    <a:pt x="6136" y="16825"/>
                    <a:pt x="6933" y="17364"/>
                    <a:pt x="7851" y="17762"/>
                  </a:cubicBezTo>
                  <a:cubicBezTo>
                    <a:pt x="8764" y="18160"/>
                    <a:pt x="9753" y="18355"/>
                    <a:pt x="10807" y="18355"/>
                  </a:cubicBezTo>
                  <a:moveTo>
                    <a:pt x="14674" y="7397"/>
                  </a:moveTo>
                  <a:cubicBezTo>
                    <a:pt x="14765" y="7307"/>
                    <a:pt x="14889" y="7262"/>
                    <a:pt x="15047" y="7262"/>
                  </a:cubicBezTo>
                  <a:cubicBezTo>
                    <a:pt x="15206" y="7262"/>
                    <a:pt x="15333" y="7307"/>
                    <a:pt x="15432" y="7397"/>
                  </a:cubicBezTo>
                  <a:lnTo>
                    <a:pt x="16972" y="8950"/>
                  </a:lnTo>
                  <a:cubicBezTo>
                    <a:pt x="17065" y="9040"/>
                    <a:pt x="17113" y="9165"/>
                    <a:pt x="17118" y="9323"/>
                  </a:cubicBezTo>
                  <a:cubicBezTo>
                    <a:pt x="17121" y="9478"/>
                    <a:pt x="17073" y="9605"/>
                    <a:pt x="16972" y="9693"/>
                  </a:cubicBezTo>
                  <a:lnTo>
                    <a:pt x="11442" y="15235"/>
                  </a:lnTo>
                  <a:cubicBezTo>
                    <a:pt x="11335" y="15343"/>
                    <a:pt x="11188" y="15436"/>
                    <a:pt x="11004" y="15506"/>
                  </a:cubicBezTo>
                  <a:cubicBezTo>
                    <a:pt x="10821" y="15577"/>
                    <a:pt x="10651" y="15614"/>
                    <a:pt x="10496" y="15614"/>
                  </a:cubicBezTo>
                  <a:lnTo>
                    <a:pt x="8953" y="15614"/>
                  </a:lnTo>
                  <a:cubicBezTo>
                    <a:pt x="8809" y="15614"/>
                    <a:pt x="8645" y="15577"/>
                    <a:pt x="8453" y="15506"/>
                  </a:cubicBezTo>
                  <a:cubicBezTo>
                    <a:pt x="8261" y="15436"/>
                    <a:pt x="8114" y="15343"/>
                    <a:pt x="8007" y="15235"/>
                  </a:cubicBezTo>
                  <a:lnTo>
                    <a:pt x="4627" y="11855"/>
                  </a:lnTo>
                  <a:cubicBezTo>
                    <a:pt x="4537" y="11768"/>
                    <a:pt x="4492" y="11644"/>
                    <a:pt x="4492" y="11486"/>
                  </a:cubicBezTo>
                  <a:cubicBezTo>
                    <a:pt x="4492" y="11327"/>
                    <a:pt x="4537" y="11206"/>
                    <a:pt x="4627" y="11113"/>
                  </a:cubicBezTo>
                  <a:lnTo>
                    <a:pt x="6181" y="9560"/>
                  </a:lnTo>
                  <a:cubicBezTo>
                    <a:pt x="6272" y="9467"/>
                    <a:pt x="6396" y="9424"/>
                    <a:pt x="6554" y="9424"/>
                  </a:cubicBezTo>
                  <a:cubicBezTo>
                    <a:pt x="6713" y="9424"/>
                    <a:pt x="6837" y="9467"/>
                    <a:pt x="6927" y="9560"/>
                  </a:cubicBezTo>
                  <a:lnTo>
                    <a:pt x="9337" y="11994"/>
                  </a:lnTo>
                  <a:cubicBezTo>
                    <a:pt x="9597" y="12217"/>
                    <a:pt x="9860" y="12217"/>
                    <a:pt x="10120" y="11994"/>
                  </a:cubicBezTo>
                  <a:lnTo>
                    <a:pt x="14674" y="739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0" name="AutoShape 41"/>
            <p:cNvSpPr>
              <a:spLocks/>
            </p:cNvSpPr>
            <p:nvPr/>
          </p:nvSpPr>
          <p:spPr bwMode="auto">
            <a:xfrm>
              <a:off x="15863436" y="7617050"/>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1" name="AutoShape 42"/>
            <p:cNvSpPr>
              <a:spLocks/>
            </p:cNvSpPr>
            <p:nvPr/>
          </p:nvSpPr>
          <p:spPr bwMode="auto">
            <a:xfrm>
              <a:off x="6067294" y="7604674"/>
              <a:ext cx="524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2" name="AutoShape 43"/>
            <p:cNvSpPr>
              <a:spLocks/>
            </p:cNvSpPr>
            <p:nvPr/>
          </p:nvSpPr>
          <p:spPr bwMode="auto">
            <a:xfrm>
              <a:off x="7199248" y="7602731"/>
              <a:ext cx="69800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3" name="AutoShape 44"/>
            <p:cNvSpPr>
              <a:spLocks/>
            </p:cNvSpPr>
            <p:nvPr/>
          </p:nvSpPr>
          <p:spPr bwMode="auto">
            <a:xfrm>
              <a:off x="8553030" y="7604674"/>
              <a:ext cx="522320"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4" name="AutoShape 45"/>
            <p:cNvSpPr>
              <a:spLocks/>
            </p:cNvSpPr>
            <p:nvPr/>
          </p:nvSpPr>
          <p:spPr bwMode="auto">
            <a:xfrm>
              <a:off x="9790655" y="7602731"/>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8" y="8467"/>
                  </a:moveTo>
                  <a:cubicBezTo>
                    <a:pt x="20642" y="8467"/>
                    <a:pt x="20953" y="8597"/>
                    <a:pt x="21212" y="8852"/>
                  </a:cubicBezTo>
                  <a:cubicBezTo>
                    <a:pt x="21470" y="9111"/>
                    <a:pt x="21599" y="9422"/>
                    <a:pt x="21599" y="9786"/>
                  </a:cubicBezTo>
                  <a:lnTo>
                    <a:pt x="21599" y="11813"/>
                  </a:lnTo>
                  <a:cubicBezTo>
                    <a:pt x="21599" y="12180"/>
                    <a:pt x="21470" y="12489"/>
                    <a:pt x="21212" y="12747"/>
                  </a:cubicBezTo>
                  <a:cubicBezTo>
                    <a:pt x="20953" y="13005"/>
                    <a:pt x="20642" y="13135"/>
                    <a:pt x="20278" y="13135"/>
                  </a:cubicBezTo>
                  <a:lnTo>
                    <a:pt x="13133" y="13135"/>
                  </a:lnTo>
                  <a:lnTo>
                    <a:pt x="13133" y="20251"/>
                  </a:lnTo>
                  <a:cubicBezTo>
                    <a:pt x="13133" y="20636"/>
                    <a:pt x="13004" y="20956"/>
                    <a:pt x="12746" y="21212"/>
                  </a:cubicBezTo>
                  <a:cubicBezTo>
                    <a:pt x="12487" y="21470"/>
                    <a:pt x="12176" y="21599"/>
                    <a:pt x="11811" y="21599"/>
                  </a:cubicBezTo>
                  <a:lnTo>
                    <a:pt x="9787" y="21599"/>
                  </a:lnTo>
                  <a:cubicBezTo>
                    <a:pt x="9423" y="21599"/>
                    <a:pt x="9112" y="21470"/>
                    <a:pt x="8853" y="21212"/>
                  </a:cubicBezTo>
                  <a:cubicBezTo>
                    <a:pt x="8592" y="20956"/>
                    <a:pt x="8466" y="20645"/>
                    <a:pt x="8466" y="20278"/>
                  </a:cubicBezTo>
                  <a:lnTo>
                    <a:pt x="8466" y="13135"/>
                  </a:lnTo>
                  <a:lnTo>
                    <a:pt x="1351" y="13135"/>
                  </a:lnTo>
                  <a:cubicBezTo>
                    <a:pt x="966" y="13135"/>
                    <a:pt x="646" y="13011"/>
                    <a:pt x="387" y="12762"/>
                  </a:cubicBezTo>
                  <a:cubicBezTo>
                    <a:pt x="129" y="12515"/>
                    <a:pt x="0" y="12198"/>
                    <a:pt x="0" y="11813"/>
                  </a:cubicBezTo>
                  <a:lnTo>
                    <a:pt x="0" y="9786"/>
                  </a:lnTo>
                  <a:cubicBezTo>
                    <a:pt x="0" y="9422"/>
                    <a:pt x="129" y="9114"/>
                    <a:pt x="387" y="8852"/>
                  </a:cubicBezTo>
                  <a:cubicBezTo>
                    <a:pt x="646" y="8597"/>
                    <a:pt x="954" y="8467"/>
                    <a:pt x="1321" y="8467"/>
                  </a:cubicBezTo>
                  <a:lnTo>
                    <a:pt x="8466" y="8467"/>
                  </a:lnTo>
                  <a:lnTo>
                    <a:pt x="8466" y="1351"/>
                  </a:lnTo>
                  <a:cubicBezTo>
                    <a:pt x="8466" y="966"/>
                    <a:pt x="8589" y="646"/>
                    <a:pt x="8839" y="387"/>
                  </a:cubicBezTo>
                  <a:cubicBezTo>
                    <a:pt x="9088" y="132"/>
                    <a:pt x="9403" y="0"/>
                    <a:pt x="9787" y="0"/>
                  </a:cubicBezTo>
                  <a:lnTo>
                    <a:pt x="11811" y="0"/>
                  </a:lnTo>
                  <a:cubicBezTo>
                    <a:pt x="12176" y="0"/>
                    <a:pt x="12487" y="132"/>
                    <a:pt x="12746" y="387"/>
                  </a:cubicBezTo>
                  <a:cubicBezTo>
                    <a:pt x="13004" y="646"/>
                    <a:pt x="13133" y="957"/>
                    <a:pt x="13133" y="1321"/>
                  </a:cubicBezTo>
                  <a:lnTo>
                    <a:pt x="13133" y="8467"/>
                  </a:lnTo>
                  <a:lnTo>
                    <a:pt x="20278" y="846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5" name="AutoShape 46"/>
            <p:cNvSpPr>
              <a:spLocks/>
            </p:cNvSpPr>
            <p:nvPr/>
          </p:nvSpPr>
          <p:spPr bwMode="auto">
            <a:xfrm>
              <a:off x="11055548" y="7602731"/>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79"/>
                    <a:pt x="15011" y="847"/>
                  </a:cubicBezTo>
                  <a:cubicBezTo>
                    <a:pt x="16319" y="1408"/>
                    <a:pt x="17463" y="2176"/>
                    <a:pt x="18449" y="3156"/>
                  </a:cubicBezTo>
                  <a:cubicBezTo>
                    <a:pt x="19432" y="4136"/>
                    <a:pt x="20201" y="5279"/>
                    <a:pt x="20760" y="6590"/>
                  </a:cubicBezTo>
                  <a:cubicBezTo>
                    <a:pt x="21317" y="7903"/>
                    <a:pt x="21599" y="9306"/>
                    <a:pt x="21599" y="10799"/>
                  </a:cubicBezTo>
                  <a:cubicBezTo>
                    <a:pt x="21599" y="12296"/>
                    <a:pt x="21317" y="13699"/>
                    <a:pt x="20760" y="15009"/>
                  </a:cubicBezTo>
                  <a:cubicBezTo>
                    <a:pt x="20201" y="16322"/>
                    <a:pt x="19430" y="17466"/>
                    <a:pt x="18449" y="18443"/>
                  </a:cubicBezTo>
                  <a:cubicBezTo>
                    <a:pt x="17463" y="19422"/>
                    <a:pt x="16319" y="20191"/>
                    <a:pt x="15011" y="20755"/>
                  </a:cubicBezTo>
                  <a:cubicBezTo>
                    <a:pt x="13705" y="21320"/>
                    <a:pt x="12301" y="21599"/>
                    <a:pt x="10807" y="21599"/>
                  </a:cubicBezTo>
                  <a:cubicBezTo>
                    <a:pt x="9309" y="21599"/>
                    <a:pt x="7905" y="21320"/>
                    <a:pt x="6594" y="20755"/>
                  </a:cubicBezTo>
                  <a:cubicBezTo>
                    <a:pt x="5280" y="20191"/>
                    <a:pt x="4136" y="19423"/>
                    <a:pt x="3158" y="18443"/>
                  </a:cubicBezTo>
                  <a:cubicBezTo>
                    <a:pt x="2178" y="17466"/>
                    <a:pt x="1409" y="16322"/>
                    <a:pt x="847" y="15009"/>
                  </a:cubicBezTo>
                  <a:cubicBezTo>
                    <a:pt x="282" y="13699"/>
                    <a:pt x="0" y="12296"/>
                    <a:pt x="0" y="10799"/>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7042" y="9749"/>
                  </a:moveTo>
                  <a:cubicBezTo>
                    <a:pt x="17042" y="9622"/>
                    <a:pt x="16994" y="9518"/>
                    <a:pt x="16898" y="9433"/>
                  </a:cubicBezTo>
                  <a:cubicBezTo>
                    <a:pt x="16805" y="9345"/>
                    <a:pt x="16703" y="9303"/>
                    <a:pt x="16596" y="9303"/>
                  </a:cubicBezTo>
                  <a:lnTo>
                    <a:pt x="12349" y="9303"/>
                  </a:lnTo>
                  <a:lnTo>
                    <a:pt x="12349" y="4627"/>
                  </a:lnTo>
                  <a:cubicBezTo>
                    <a:pt x="12349" y="4328"/>
                    <a:pt x="12202" y="4184"/>
                    <a:pt x="11917" y="4192"/>
                  </a:cubicBezTo>
                  <a:lnTo>
                    <a:pt x="9699" y="4192"/>
                  </a:lnTo>
                  <a:cubicBezTo>
                    <a:pt x="9402" y="4192"/>
                    <a:pt x="9253" y="4336"/>
                    <a:pt x="9253" y="4627"/>
                  </a:cubicBezTo>
                  <a:lnTo>
                    <a:pt x="9253" y="9303"/>
                  </a:lnTo>
                  <a:lnTo>
                    <a:pt x="5020" y="9303"/>
                  </a:lnTo>
                  <a:cubicBezTo>
                    <a:pt x="4724" y="9303"/>
                    <a:pt x="4574" y="9453"/>
                    <a:pt x="4574" y="9749"/>
                  </a:cubicBezTo>
                  <a:lnTo>
                    <a:pt x="4574" y="11884"/>
                  </a:lnTo>
                  <a:cubicBezTo>
                    <a:pt x="4574" y="12180"/>
                    <a:pt x="4724" y="12330"/>
                    <a:pt x="5020" y="12330"/>
                  </a:cubicBezTo>
                  <a:lnTo>
                    <a:pt x="9253" y="12330"/>
                  </a:lnTo>
                  <a:lnTo>
                    <a:pt x="9253" y="16980"/>
                  </a:lnTo>
                  <a:cubicBezTo>
                    <a:pt x="9253" y="17277"/>
                    <a:pt x="9402" y="17424"/>
                    <a:pt x="9699" y="17412"/>
                  </a:cubicBezTo>
                  <a:lnTo>
                    <a:pt x="11917" y="17412"/>
                  </a:lnTo>
                  <a:cubicBezTo>
                    <a:pt x="12214" y="17412"/>
                    <a:pt x="12358" y="17268"/>
                    <a:pt x="12349" y="16980"/>
                  </a:cubicBezTo>
                  <a:lnTo>
                    <a:pt x="12349" y="12330"/>
                  </a:lnTo>
                  <a:lnTo>
                    <a:pt x="16596" y="12330"/>
                  </a:lnTo>
                  <a:cubicBezTo>
                    <a:pt x="16703" y="12330"/>
                    <a:pt x="16805" y="12287"/>
                    <a:pt x="16898" y="12200"/>
                  </a:cubicBezTo>
                  <a:cubicBezTo>
                    <a:pt x="16994" y="12118"/>
                    <a:pt x="17042" y="12011"/>
                    <a:pt x="17042" y="11884"/>
                  </a:cubicBezTo>
                  <a:lnTo>
                    <a:pt x="17042" y="974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6" name="AutoShape 47"/>
            <p:cNvSpPr>
              <a:spLocks/>
            </p:cNvSpPr>
            <p:nvPr/>
          </p:nvSpPr>
          <p:spPr bwMode="auto">
            <a:xfrm>
              <a:off x="16852062" y="7619095"/>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16" y="12964"/>
                  </a:moveTo>
                  <a:cubicBezTo>
                    <a:pt x="19281" y="12964"/>
                    <a:pt x="19631" y="13046"/>
                    <a:pt x="19959" y="13217"/>
                  </a:cubicBezTo>
                  <a:cubicBezTo>
                    <a:pt x="20287" y="13387"/>
                    <a:pt x="20571" y="13616"/>
                    <a:pt x="20806" y="13904"/>
                  </a:cubicBezTo>
                  <a:cubicBezTo>
                    <a:pt x="21049" y="14198"/>
                    <a:pt x="21240" y="14539"/>
                    <a:pt x="21384" y="14932"/>
                  </a:cubicBezTo>
                  <a:cubicBezTo>
                    <a:pt x="21529" y="15329"/>
                    <a:pt x="21599" y="15743"/>
                    <a:pt x="21599" y="16183"/>
                  </a:cubicBezTo>
                  <a:lnTo>
                    <a:pt x="21599" y="21050"/>
                  </a:lnTo>
                  <a:cubicBezTo>
                    <a:pt x="21599" y="21414"/>
                    <a:pt x="21448" y="21599"/>
                    <a:pt x="21142" y="21599"/>
                  </a:cubicBezTo>
                  <a:lnTo>
                    <a:pt x="457" y="21599"/>
                  </a:lnTo>
                  <a:cubicBezTo>
                    <a:pt x="151" y="21599"/>
                    <a:pt x="0" y="21414"/>
                    <a:pt x="0" y="21050"/>
                  </a:cubicBezTo>
                  <a:lnTo>
                    <a:pt x="0" y="16183"/>
                  </a:lnTo>
                  <a:cubicBezTo>
                    <a:pt x="0" y="15743"/>
                    <a:pt x="70" y="15329"/>
                    <a:pt x="215" y="14932"/>
                  </a:cubicBezTo>
                  <a:cubicBezTo>
                    <a:pt x="362" y="14539"/>
                    <a:pt x="558" y="14198"/>
                    <a:pt x="800" y="13904"/>
                  </a:cubicBezTo>
                  <a:cubicBezTo>
                    <a:pt x="1047" y="13616"/>
                    <a:pt x="1336" y="13387"/>
                    <a:pt x="1664" y="13217"/>
                  </a:cubicBezTo>
                  <a:cubicBezTo>
                    <a:pt x="1992" y="13046"/>
                    <a:pt x="2337" y="12964"/>
                    <a:pt x="2707" y="12964"/>
                  </a:cubicBezTo>
                  <a:lnTo>
                    <a:pt x="18916" y="12964"/>
                  </a:lnTo>
                  <a:close/>
                  <a:moveTo>
                    <a:pt x="18459" y="18348"/>
                  </a:moveTo>
                  <a:cubicBezTo>
                    <a:pt x="18459" y="18198"/>
                    <a:pt x="18412" y="18069"/>
                    <a:pt x="18321" y="17963"/>
                  </a:cubicBezTo>
                  <a:cubicBezTo>
                    <a:pt x="18233" y="17855"/>
                    <a:pt x="18126" y="17802"/>
                    <a:pt x="17998" y="17802"/>
                  </a:cubicBezTo>
                  <a:lnTo>
                    <a:pt x="3596" y="17802"/>
                  </a:lnTo>
                  <a:cubicBezTo>
                    <a:pt x="3468" y="17802"/>
                    <a:pt x="3358" y="17852"/>
                    <a:pt x="3273" y="17954"/>
                  </a:cubicBezTo>
                  <a:cubicBezTo>
                    <a:pt x="3182" y="18057"/>
                    <a:pt x="3136" y="18189"/>
                    <a:pt x="3136" y="18348"/>
                  </a:cubicBezTo>
                  <a:lnTo>
                    <a:pt x="3136" y="18886"/>
                  </a:lnTo>
                  <a:cubicBezTo>
                    <a:pt x="3136" y="19032"/>
                    <a:pt x="3182" y="19156"/>
                    <a:pt x="3273" y="19259"/>
                  </a:cubicBezTo>
                  <a:cubicBezTo>
                    <a:pt x="3358" y="19356"/>
                    <a:pt x="3468" y="19403"/>
                    <a:pt x="3596" y="19403"/>
                  </a:cubicBezTo>
                  <a:lnTo>
                    <a:pt x="18001" y="19403"/>
                  </a:lnTo>
                  <a:cubicBezTo>
                    <a:pt x="18128" y="19403"/>
                    <a:pt x="18236" y="19358"/>
                    <a:pt x="18324" y="19265"/>
                  </a:cubicBezTo>
                  <a:cubicBezTo>
                    <a:pt x="18414" y="19168"/>
                    <a:pt x="18461" y="19041"/>
                    <a:pt x="18461" y="18886"/>
                  </a:cubicBezTo>
                  <a:lnTo>
                    <a:pt x="18461" y="18348"/>
                  </a:lnTo>
                  <a:close/>
                  <a:moveTo>
                    <a:pt x="18001" y="11346"/>
                  </a:moveTo>
                  <a:lnTo>
                    <a:pt x="3598" y="11346"/>
                  </a:lnTo>
                  <a:lnTo>
                    <a:pt x="3598" y="1069"/>
                  </a:lnTo>
                  <a:cubicBezTo>
                    <a:pt x="3598" y="781"/>
                    <a:pt x="3684" y="528"/>
                    <a:pt x="3860" y="314"/>
                  </a:cubicBezTo>
                  <a:cubicBezTo>
                    <a:pt x="4034" y="105"/>
                    <a:pt x="4252" y="0"/>
                    <a:pt x="4511" y="0"/>
                  </a:cubicBezTo>
                  <a:lnTo>
                    <a:pt x="12140" y="0"/>
                  </a:lnTo>
                  <a:lnTo>
                    <a:pt x="12140" y="5386"/>
                  </a:lnTo>
                  <a:cubicBezTo>
                    <a:pt x="12140" y="5845"/>
                    <a:pt x="12274" y="6235"/>
                    <a:pt x="12539" y="6550"/>
                  </a:cubicBezTo>
                  <a:cubicBezTo>
                    <a:pt x="12803" y="6873"/>
                    <a:pt x="13119" y="7031"/>
                    <a:pt x="13489" y="7031"/>
                  </a:cubicBezTo>
                  <a:lnTo>
                    <a:pt x="18001" y="7031"/>
                  </a:lnTo>
                  <a:lnTo>
                    <a:pt x="18001" y="11346"/>
                  </a:lnTo>
                  <a:close/>
                  <a:moveTo>
                    <a:pt x="18001" y="5386"/>
                  </a:moveTo>
                  <a:lnTo>
                    <a:pt x="13489" y="5386"/>
                  </a:lnTo>
                  <a:lnTo>
                    <a:pt x="13489" y="0"/>
                  </a:lnTo>
                  <a:lnTo>
                    <a:pt x="18001" y="538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7" name="AutoShape 48"/>
            <p:cNvSpPr>
              <a:spLocks/>
            </p:cNvSpPr>
            <p:nvPr/>
          </p:nvSpPr>
          <p:spPr bwMode="auto">
            <a:xfrm>
              <a:off x="17981197" y="7619095"/>
              <a:ext cx="524417" cy="511370"/>
            </a:xfrm>
            <a:custGeom>
              <a:avLst/>
              <a:gdLst>
                <a:gd name="T0" fmla="+- 0 10794 37"/>
                <a:gd name="T1" fmla="*/ T0 w 21514"/>
                <a:gd name="T2" fmla="+- 0 10805 11"/>
                <a:gd name="T3" fmla="*/ 10805 h 21589"/>
                <a:gd name="T4" fmla="+- 0 10794 37"/>
                <a:gd name="T5" fmla="*/ T4 w 21514"/>
                <a:gd name="T6" fmla="+- 0 10805 11"/>
                <a:gd name="T7" fmla="*/ 10805 h 21589"/>
                <a:gd name="T8" fmla="+- 0 10794 37"/>
                <a:gd name="T9" fmla="*/ T8 w 21514"/>
                <a:gd name="T10" fmla="+- 0 10805 11"/>
                <a:gd name="T11" fmla="*/ 10805 h 21589"/>
                <a:gd name="T12" fmla="+- 0 10794 37"/>
                <a:gd name="T13" fmla="*/ T12 w 21514"/>
                <a:gd name="T14" fmla="+- 0 10805 11"/>
                <a:gd name="T15" fmla="*/ 10805 h 21589"/>
              </a:gdLst>
              <a:ahLst/>
              <a:cxnLst>
                <a:cxn ang="0">
                  <a:pos x="T1" y="T3"/>
                </a:cxn>
                <a:cxn ang="0">
                  <a:pos x="T5" y="T7"/>
                </a:cxn>
                <a:cxn ang="0">
                  <a:pos x="T9" y="T11"/>
                </a:cxn>
                <a:cxn ang="0">
                  <a:pos x="T13" y="T15"/>
                </a:cxn>
              </a:cxnLst>
              <a:rect l="0" t="0" r="r" b="b"/>
              <a:pathLst>
                <a:path w="21514" h="21589">
                  <a:moveTo>
                    <a:pt x="21361" y="20641"/>
                  </a:moveTo>
                  <a:cubicBezTo>
                    <a:pt x="21548" y="20866"/>
                    <a:pt x="21562" y="21109"/>
                    <a:pt x="21408" y="21357"/>
                  </a:cubicBezTo>
                  <a:cubicBezTo>
                    <a:pt x="21319" y="21501"/>
                    <a:pt x="21195" y="21577"/>
                    <a:pt x="21038" y="21589"/>
                  </a:cubicBezTo>
                  <a:cubicBezTo>
                    <a:pt x="20963" y="21589"/>
                    <a:pt x="20895" y="21560"/>
                    <a:pt x="20836" y="21507"/>
                  </a:cubicBezTo>
                  <a:lnTo>
                    <a:pt x="15037" y="17552"/>
                  </a:lnTo>
                  <a:cubicBezTo>
                    <a:pt x="14487" y="18272"/>
                    <a:pt x="13903" y="18878"/>
                    <a:pt x="13294" y="19374"/>
                  </a:cubicBezTo>
                  <a:cubicBezTo>
                    <a:pt x="12685" y="19871"/>
                    <a:pt x="12081" y="20235"/>
                    <a:pt x="11482" y="20460"/>
                  </a:cubicBezTo>
                  <a:cubicBezTo>
                    <a:pt x="10887" y="20692"/>
                    <a:pt x="10320" y="20779"/>
                    <a:pt x="9786" y="20725"/>
                  </a:cubicBezTo>
                  <a:cubicBezTo>
                    <a:pt x="9249" y="20669"/>
                    <a:pt x="8774" y="20460"/>
                    <a:pt x="8355" y="20091"/>
                  </a:cubicBezTo>
                  <a:cubicBezTo>
                    <a:pt x="7788" y="19594"/>
                    <a:pt x="7432" y="18884"/>
                    <a:pt x="7291" y="17947"/>
                  </a:cubicBezTo>
                  <a:cubicBezTo>
                    <a:pt x="7148" y="17016"/>
                    <a:pt x="7181" y="15992"/>
                    <a:pt x="7392" y="14861"/>
                  </a:cubicBezTo>
                  <a:lnTo>
                    <a:pt x="3996" y="11855"/>
                  </a:lnTo>
                  <a:cubicBezTo>
                    <a:pt x="3427" y="12151"/>
                    <a:pt x="2883" y="12295"/>
                    <a:pt x="2366" y="12283"/>
                  </a:cubicBezTo>
                  <a:cubicBezTo>
                    <a:pt x="1843" y="12278"/>
                    <a:pt x="1387" y="12097"/>
                    <a:pt x="991" y="11745"/>
                  </a:cubicBezTo>
                  <a:cubicBezTo>
                    <a:pt x="609" y="11392"/>
                    <a:pt x="340" y="10924"/>
                    <a:pt x="178" y="10334"/>
                  </a:cubicBezTo>
                  <a:cubicBezTo>
                    <a:pt x="16" y="9745"/>
                    <a:pt x="-37" y="9085"/>
                    <a:pt x="26" y="8346"/>
                  </a:cubicBezTo>
                  <a:cubicBezTo>
                    <a:pt x="87" y="7607"/>
                    <a:pt x="253" y="6831"/>
                    <a:pt x="532" y="6022"/>
                  </a:cubicBezTo>
                  <a:cubicBezTo>
                    <a:pt x="808" y="5212"/>
                    <a:pt x="1180" y="4417"/>
                    <a:pt x="1654" y="3647"/>
                  </a:cubicBezTo>
                  <a:cubicBezTo>
                    <a:pt x="2124" y="2868"/>
                    <a:pt x="2644" y="2208"/>
                    <a:pt x="3214" y="1653"/>
                  </a:cubicBezTo>
                  <a:cubicBezTo>
                    <a:pt x="3780" y="1100"/>
                    <a:pt x="4347" y="682"/>
                    <a:pt x="4919" y="400"/>
                  </a:cubicBezTo>
                  <a:cubicBezTo>
                    <a:pt x="5485" y="127"/>
                    <a:pt x="6031" y="-11"/>
                    <a:pt x="6549" y="0"/>
                  </a:cubicBezTo>
                  <a:cubicBezTo>
                    <a:pt x="7069" y="5"/>
                    <a:pt x="7523" y="186"/>
                    <a:pt x="7912" y="539"/>
                  </a:cubicBezTo>
                  <a:cubicBezTo>
                    <a:pt x="8308" y="908"/>
                    <a:pt x="8582" y="1393"/>
                    <a:pt x="8736" y="1988"/>
                  </a:cubicBezTo>
                  <a:cubicBezTo>
                    <a:pt x="8889" y="2589"/>
                    <a:pt x="8936" y="3255"/>
                    <a:pt x="8877" y="3994"/>
                  </a:cubicBezTo>
                  <a:lnTo>
                    <a:pt x="12252" y="7034"/>
                  </a:lnTo>
                  <a:cubicBezTo>
                    <a:pt x="13081" y="6467"/>
                    <a:pt x="13885" y="6137"/>
                    <a:pt x="14662" y="6047"/>
                  </a:cubicBezTo>
                  <a:cubicBezTo>
                    <a:pt x="15440" y="5960"/>
                    <a:pt x="16112" y="6168"/>
                    <a:pt x="16679" y="6682"/>
                  </a:cubicBezTo>
                  <a:cubicBezTo>
                    <a:pt x="17091" y="7051"/>
                    <a:pt x="17391" y="7542"/>
                    <a:pt x="17583" y="8148"/>
                  </a:cubicBezTo>
                  <a:cubicBezTo>
                    <a:pt x="17773" y="8752"/>
                    <a:pt x="17859" y="9432"/>
                    <a:pt x="17845" y="10179"/>
                  </a:cubicBezTo>
                  <a:cubicBezTo>
                    <a:pt x="17829" y="10929"/>
                    <a:pt x="17717" y="11722"/>
                    <a:pt x="17503" y="12571"/>
                  </a:cubicBezTo>
                  <a:cubicBezTo>
                    <a:pt x="17290" y="13414"/>
                    <a:pt x="16979" y="14263"/>
                    <a:pt x="16569" y="15110"/>
                  </a:cubicBezTo>
                  <a:lnTo>
                    <a:pt x="21361" y="20641"/>
                  </a:lnTo>
                  <a:close/>
                  <a:moveTo>
                    <a:pt x="2087" y="9948"/>
                  </a:moveTo>
                  <a:cubicBezTo>
                    <a:pt x="2244" y="10075"/>
                    <a:pt x="2431" y="10143"/>
                    <a:pt x="2649" y="10143"/>
                  </a:cubicBezTo>
                  <a:cubicBezTo>
                    <a:pt x="2881" y="10143"/>
                    <a:pt x="3125" y="10058"/>
                    <a:pt x="3382" y="9906"/>
                  </a:cubicBezTo>
                  <a:cubicBezTo>
                    <a:pt x="3637" y="9745"/>
                    <a:pt x="3907" y="9536"/>
                    <a:pt x="4183" y="9282"/>
                  </a:cubicBezTo>
                  <a:cubicBezTo>
                    <a:pt x="4460" y="9023"/>
                    <a:pt x="4731" y="8727"/>
                    <a:pt x="4998" y="8385"/>
                  </a:cubicBezTo>
                  <a:cubicBezTo>
                    <a:pt x="5263" y="8041"/>
                    <a:pt x="5511" y="7683"/>
                    <a:pt x="5743" y="7316"/>
                  </a:cubicBezTo>
                  <a:cubicBezTo>
                    <a:pt x="5813" y="7189"/>
                    <a:pt x="5844" y="7051"/>
                    <a:pt x="5820" y="6902"/>
                  </a:cubicBezTo>
                  <a:cubicBezTo>
                    <a:pt x="5797" y="6758"/>
                    <a:pt x="5743" y="6637"/>
                    <a:pt x="5652" y="6549"/>
                  </a:cubicBezTo>
                  <a:cubicBezTo>
                    <a:pt x="5549" y="6456"/>
                    <a:pt x="5434" y="6417"/>
                    <a:pt x="5310" y="6434"/>
                  </a:cubicBezTo>
                  <a:cubicBezTo>
                    <a:pt x="5186" y="6445"/>
                    <a:pt x="5083" y="6521"/>
                    <a:pt x="5001" y="6654"/>
                  </a:cubicBezTo>
                  <a:cubicBezTo>
                    <a:pt x="4417" y="7590"/>
                    <a:pt x="3902" y="8236"/>
                    <a:pt x="3455" y="8588"/>
                  </a:cubicBezTo>
                  <a:cubicBezTo>
                    <a:pt x="3005" y="8935"/>
                    <a:pt x="2736" y="9093"/>
                    <a:pt x="2647" y="9057"/>
                  </a:cubicBezTo>
                  <a:cubicBezTo>
                    <a:pt x="2541" y="8969"/>
                    <a:pt x="2424" y="8935"/>
                    <a:pt x="2298" y="8964"/>
                  </a:cubicBezTo>
                  <a:cubicBezTo>
                    <a:pt x="2171" y="8989"/>
                    <a:pt x="2070" y="9057"/>
                    <a:pt x="1996" y="9167"/>
                  </a:cubicBezTo>
                  <a:cubicBezTo>
                    <a:pt x="1923" y="9294"/>
                    <a:pt x="1895" y="9432"/>
                    <a:pt x="1918" y="9578"/>
                  </a:cubicBezTo>
                  <a:cubicBezTo>
                    <a:pt x="1942" y="9728"/>
                    <a:pt x="1998" y="9849"/>
                    <a:pt x="2087" y="9948"/>
                  </a:cubicBezTo>
                  <a:moveTo>
                    <a:pt x="9299" y="14647"/>
                  </a:moveTo>
                  <a:cubicBezTo>
                    <a:pt x="9357" y="14720"/>
                    <a:pt x="9444" y="14757"/>
                    <a:pt x="9554" y="14757"/>
                  </a:cubicBezTo>
                  <a:cubicBezTo>
                    <a:pt x="9704" y="14757"/>
                    <a:pt x="9828" y="14681"/>
                    <a:pt x="9924" y="14526"/>
                  </a:cubicBezTo>
                  <a:cubicBezTo>
                    <a:pt x="9999" y="14399"/>
                    <a:pt x="10029" y="14266"/>
                    <a:pt x="10011" y="14131"/>
                  </a:cubicBezTo>
                  <a:cubicBezTo>
                    <a:pt x="9999" y="13993"/>
                    <a:pt x="9940" y="13877"/>
                    <a:pt x="9835" y="13784"/>
                  </a:cubicBezTo>
                  <a:lnTo>
                    <a:pt x="5945" y="10301"/>
                  </a:lnTo>
                  <a:cubicBezTo>
                    <a:pt x="5825" y="10428"/>
                    <a:pt x="5701" y="10549"/>
                    <a:pt x="5579" y="10670"/>
                  </a:cubicBezTo>
                  <a:cubicBezTo>
                    <a:pt x="5457" y="10791"/>
                    <a:pt x="5333" y="10901"/>
                    <a:pt x="5216" y="10989"/>
                  </a:cubicBezTo>
                  <a:lnTo>
                    <a:pt x="9299" y="14647"/>
                  </a:lnTo>
                  <a:close/>
                  <a:moveTo>
                    <a:pt x="14353" y="15028"/>
                  </a:moveTo>
                  <a:cubicBezTo>
                    <a:pt x="14428" y="14918"/>
                    <a:pt x="14459" y="14791"/>
                    <a:pt x="14444" y="14641"/>
                  </a:cubicBezTo>
                  <a:cubicBezTo>
                    <a:pt x="14428" y="14495"/>
                    <a:pt x="14370" y="14373"/>
                    <a:pt x="14264" y="14283"/>
                  </a:cubicBezTo>
                  <a:cubicBezTo>
                    <a:pt x="14175" y="14196"/>
                    <a:pt x="14067" y="14156"/>
                    <a:pt x="13943" y="14173"/>
                  </a:cubicBezTo>
                  <a:cubicBezTo>
                    <a:pt x="13821" y="14196"/>
                    <a:pt x="13718" y="14266"/>
                    <a:pt x="13648" y="14393"/>
                  </a:cubicBezTo>
                  <a:cubicBezTo>
                    <a:pt x="13266" y="15005"/>
                    <a:pt x="12882" y="15530"/>
                    <a:pt x="12498" y="15959"/>
                  </a:cubicBezTo>
                  <a:cubicBezTo>
                    <a:pt x="12114" y="16387"/>
                    <a:pt x="11758" y="16731"/>
                    <a:pt x="11428" y="16977"/>
                  </a:cubicBezTo>
                  <a:cubicBezTo>
                    <a:pt x="11097" y="17225"/>
                    <a:pt x="10807" y="17386"/>
                    <a:pt x="10554" y="17462"/>
                  </a:cubicBezTo>
                  <a:cubicBezTo>
                    <a:pt x="10299" y="17541"/>
                    <a:pt x="10118" y="17518"/>
                    <a:pt x="10013" y="17403"/>
                  </a:cubicBezTo>
                  <a:cubicBezTo>
                    <a:pt x="9910" y="17315"/>
                    <a:pt x="9800" y="17281"/>
                    <a:pt x="9685" y="17310"/>
                  </a:cubicBezTo>
                  <a:cubicBezTo>
                    <a:pt x="9568" y="17335"/>
                    <a:pt x="9472" y="17420"/>
                    <a:pt x="9399" y="17552"/>
                  </a:cubicBezTo>
                  <a:cubicBezTo>
                    <a:pt x="9324" y="17662"/>
                    <a:pt x="9292" y="17789"/>
                    <a:pt x="9303" y="17936"/>
                  </a:cubicBezTo>
                  <a:cubicBezTo>
                    <a:pt x="9315" y="18085"/>
                    <a:pt x="9376" y="18207"/>
                    <a:pt x="9488" y="18294"/>
                  </a:cubicBezTo>
                  <a:cubicBezTo>
                    <a:pt x="9706" y="18503"/>
                    <a:pt x="9961" y="18604"/>
                    <a:pt x="10261" y="18604"/>
                  </a:cubicBezTo>
                  <a:cubicBezTo>
                    <a:pt x="10568" y="18604"/>
                    <a:pt x="10898" y="18508"/>
                    <a:pt x="11254" y="18317"/>
                  </a:cubicBezTo>
                  <a:cubicBezTo>
                    <a:pt x="11610" y="18125"/>
                    <a:pt x="11964" y="17865"/>
                    <a:pt x="12325" y="17541"/>
                  </a:cubicBezTo>
                  <a:cubicBezTo>
                    <a:pt x="12683" y="17214"/>
                    <a:pt x="13034" y="16836"/>
                    <a:pt x="13379" y="16399"/>
                  </a:cubicBezTo>
                  <a:cubicBezTo>
                    <a:pt x="13721" y="15959"/>
                    <a:pt x="14046" y="15502"/>
                    <a:pt x="14353" y="15028"/>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8" name="AutoShape 49"/>
            <p:cNvSpPr>
              <a:spLocks/>
            </p:cNvSpPr>
            <p:nvPr/>
          </p:nvSpPr>
          <p:spPr bwMode="auto">
            <a:xfrm>
              <a:off x="16852062" y="3909841"/>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9" name="AutoShape 50"/>
            <p:cNvSpPr>
              <a:spLocks/>
            </p:cNvSpPr>
            <p:nvPr/>
          </p:nvSpPr>
          <p:spPr bwMode="auto">
            <a:xfrm>
              <a:off x="17979098" y="3909841"/>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65" y="10197"/>
                  </a:moveTo>
                  <a:cubicBezTo>
                    <a:pt x="15001" y="10365"/>
                    <a:pt x="15071" y="10573"/>
                    <a:pt x="15076" y="10817"/>
                  </a:cubicBezTo>
                  <a:cubicBezTo>
                    <a:pt x="15079" y="11061"/>
                    <a:pt x="15009" y="11255"/>
                    <a:pt x="14865" y="11407"/>
                  </a:cubicBezTo>
                  <a:lnTo>
                    <a:pt x="7797" y="19179"/>
                  </a:lnTo>
                  <a:cubicBezTo>
                    <a:pt x="7642" y="19350"/>
                    <a:pt x="7460" y="19435"/>
                    <a:pt x="7247" y="19435"/>
                  </a:cubicBezTo>
                  <a:cubicBezTo>
                    <a:pt x="7180" y="19435"/>
                    <a:pt x="7078" y="19414"/>
                    <a:pt x="6940" y="19379"/>
                  </a:cubicBezTo>
                  <a:cubicBezTo>
                    <a:pt x="6625" y="19229"/>
                    <a:pt x="6467" y="18962"/>
                    <a:pt x="6467" y="18577"/>
                  </a:cubicBezTo>
                  <a:lnTo>
                    <a:pt x="6467" y="14486"/>
                  </a:lnTo>
                  <a:lnTo>
                    <a:pt x="996" y="14486"/>
                  </a:lnTo>
                  <a:cubicBezTo>
                    <a:pt x="715" y="14486"/>
                    <a:pt x="477" y="14380"/>
                    <a:pt x="285" y="14168"/>
                  </a:cubicBezTo>
                  <a:cubicBezTo>
                    <a:pt x="93" y="13957"/>
                    <a:pt x="0" y="13698"/>
                    <a:pt x="0" y="13390"/>
                  </a:cubicBezTo>
                  <a:lnTo>
                    <a:pt x="0" y="8215"/>
                  </a:lnTo>
                  <a:cubicBezTo>
                    <a:pt x="0" y="7903"/>
                    <a:pt x="93" y="7651"/>
                    <a:pt x="285" y="7448"/>
                  </a:cubicBezTo>
                  <a:cubicBezTo>
                    <a:pt x="475" y="7245"/>
                    <a:pt x="712" y="7146"/>
                    <a:pt x="996" y="7146"/>
                  </a:cubicBezTo>
                  <a:lnTo>
                    <a:pt x="6467" y="7146"/>
                  </a:lnTo>
                  <a:lnTo>
                    <a:pt x="6467" y="3025"/>
                  </a:lnTo>
                  <a:cubicBezTo>
                    <a:pt x="6467" y="2640"/>
                    <a:pt x="6624" y="2376"/>
                    <a:pt x="6940" y="2223"/>
                  </a:cubicBezTo>
                  <a:cubicBezTo>
                    <a:pt x="7273" y="2094"/>
                    <a:pt x="7556" y="2158"/>
                    <a:pt x="7797" y="2420"/>
                  </a:cubicBezTo>
                  <a:lnTo>
                    <a:pt x="14865" y="10197"/>
                  </a:lnTo>
                  <a:close/>
                  <a:moveTo>
                    <a:pt x="17663" y="0"/>
                  </a:moveTo>
                  <a:cubicBezTo>
                    <a:pt x="18200" y="0"/>
                    <a:pt x="18708" y="114"/>
                    <a:pt x="19178" y="343"/>
                  </a:cubicBezTo>
                  <a:cubicBezTo>
                    <a:pt x="19653" y="572"/>
                    <a:pt x="20067" y="884"/>
                    <a:pt x="20425" y="1265"/>
                  </a:cubicBezTo>
                  <a:cubicBezTo>
                    <a:pt x="20782" y="1647"/>
                    <a:pt x="21068" y="2105"/>
                    <a:pt x="21282" y="2634"/>
                  </a:cubicBezTo>
                  <a:cubicBezTo>
                    <a:pt x="21493" y="3166"/>
                    <a:pt x="21599" y="3727"/>
                    <a:pt x="21599" y="4317"/>
                  </a:cubicBezTo>
                  <a:lnTo>
                    <a:pt x="21599" y="17282"/>
                  </a:lnTo>
                  <a:cubicBezTo>
                    <a:pt x="21599" y="17869"/>
                    <a:pt x="21493" y="18424"/>
                    <a:pt x="21282" y="18947"/>
                  </a:cubicBezTo>
                  <a:cubicBezTo>
                    <a:pt x="21068" y="19467"/>
                    <a:pt x="20780" y="19922"/>
                    <a:pt x="20425" y="20319"/>
                  </a:cubicBezTo>
                  <a:cubicBezTo>
                    <a:pt x="20067" y="20712"/>
                    <a:pt x="19653" y="21021"/>
                    <a:pt x="19186" y="21253"/>
                  </a:cubicBezTo>
                  <a:cubicBezTo>
                    <a:pt x="18716" y="21482"/>
                    <a:pt x="18208" y="21599"/>
                    <a:pt x="17663" y="21599"/>
                  </a:cubicBezTo>
                  <a:lnTo>
                    <a:pt x="11784" y="21599"/>
                  </a:lnTo>
                  <a:lnTo>
                    <a:pt x="11784" y="18886"/>
                  </a:lnTo>
                  <a:lnTo>
                    <a:pt x="17663" y="18886"/>
                  </a:lnTo>
                  <a:cubicBezTo>
                    <a:pt x="18064" y="18886"/>
                    <a:pt x="18409" y="18727"/>
                    <a:pt x="18700" y="18413"/>
                  </a:cubicBezTo>
                  <a:cubicBezTo>
                    <a:pt x="18991" y="18098"/>
                    <a:pt x="19135" y="17720"/>
                    <a:pt x="19135" y="17282"/>
                  </a:cubicBezTo>
                  <a:lnTo>
                    <a:pt x="19135" y="4317"/>
                  </a:lnTo>
                  <a:cubicBezTo>
                    <a:pt x="19135" y="3874"/>
                    <a:pt x="18991" y="3498"/>
                    <a:pt x="18708" y="3183"/>
                  </a:cubicBezTo>
                  <a:cubicBezTo>
                    <a:pt x="18422" y="2872"/>
                    <a:pt x="18075" y="2713"/>
                    <a:pt x="17663" y="2713"/>
                  </a:cubicBezTo>
                  <a:lnTo>
                    <a:pt x="11784" y="2713"/>
                  </a:lnTo>
                  <a:lnTo>
                    <a:pt x="11784" y="0"/>
                  </a:lnTo>
                  <a:lnTo>
                    <a:pt x="17663"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0" name="AutoShape 51"/>
            <p:cNvSpPr>
              <a:spLocks/>
            </p:cNvSpPr>
            <p:nvPr/>
          </p:nvSpPr>
          <p:spPr bwMode="auto">
            <a:xfrm>
              <a:off x="1032956" y="4873263"/>
              <a:ext cx="524417" cy="509325"/>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1" name="AutoShape 52"/>
            <p:cNvSpPr>
              <a:spLocks/>
            </p:cNvSpPr>
            <p:nvPr/>
          </p:nvSpPr>
          <p:spPr bwMode="auto">
            <a:xfrm>
              <a:off x="2253798" y="4858943"/>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14020"/>
                  </a:moveTo>
                  <a:cubicBezTo>
                    <a:pt x="20951" y="14020"/>
                    <a:pt x="21161" y="14125"/>
                    <a:pt x="21335" y="14334"/>
                  </a:cubicBezTo>
                  <a:cubicBezTo>
                    <a:pt x="21511" y="14548"/>
                    <a:pt x="21599" y="14810"/>
                    <a:pt x="21599" y="15115"/>
                  </a:cubicBezTo>
                  <a:lnTo>
                    <a:pt x="21599" y="20504"/>
                  </a:lnTo>
                  <a:cubicBezTo>
                    <a:pt x="21599" y="20815"/>
                    <a:pt x="21511" y="21071"/>
                    <a:pt x="21335" y="21285"/>
                  </a:cubicBezTo>
                  <a:cubicBezTo>
                    <a:pt x="21161" y="21494"/>
                    <a:pt x="20951" y="21599"/>
                    <a:pt x="20708" y="21599"/>
                  </a:cubicBezTo>
                  <a:lnTo>
                    <a:pt x="16197" y="21599"/>
                  </a:lnTo>
                  <a:cubicBezTo>
                    <a:pt x="15940" y="21599"/>
                    <a:pt x="15729" y="21494"/>
                    <a:pt x="15563" y="21285"/>
                  </a:cubicBezTo>
                  <a:cubicBezTo>
                    <a:pt x="15399" y="21071"/>
                    <a:pt x="15316" y="20815"/>
                    <a:pt x="15316" y="20504"/>
                  </a:cubicBezTo>
                  <a:lnTo>
                    <a:pt x="15316" y="15115"/>
                  </a:lnTo>
                  <a:cubicBezTo>
                    <a:pt x="15316" y="14810"/>
                    <a:pt x="15399" y="14548"/>
                    <a:pt x="15570" y="14334"/>
                  </a:cubicBezTo>
                  <a:cubicBezTo>
                    <a:pt x="15737" y="14125"/>
                    <a:pt x="15945" y="14020"/>
                    <a:pt x="16197" y="14020"/>
                  </a:cubicBezTo>
                  <a:lnTo>
                    <a:pt x="17788" y="14020"/>
                  </a:lnTo>
                  <a:lnTo>
                    <a:pt x="17788" y="11869"/>
                  </a:lnTo>
                  <a:cubicBezTo>
                    <a:pt x="17788" y="11699"/>
                    <a:pt x="17707" y="11610"/>
                    <a:pt x="17543" y="11602"/>
                  </a:cubicBezTo>
                  <a:lnTo>
                    <a:pt x="11473" y="11602"/>
                  </a:lnTo>
                  <a:lnTo>
                    <a:pt x="11473" y="14019"/>
                  </a:lnTo>
                  <a:lnTo>
                    <a:pt x="13054" y="14019"/>
                  </a:lnTo>
                  <a:cubicBezTo>
                    <a:pt x="13296" y="14019"/>
                    <a:pt x="13507" y="14125"/>
                    <a:pt x="13681" y="14334"/>
                  </a:cubicBezTo>
                  <a:cubicBezTo>
                    <a:pt x="13857" y="14548"/>
                    <a:pt x="13945" y="14810"/>
                    <a:pt x="13945" y="15115"/>
                  </a:cubicBezTo>
                  <a:lnTo>
                    <a:pt x="13945" y="20504"/>
                  </a:lnTo>
                  <a:cubicBezTo>
                    <a:pt x="13945" y="20815"/>
                    <a:pt x="13857" y="21071"/>
                    <a:pt x="13681" y="21285"/>
                  </a:cubicBezTo>
                  <a:cubicBezTo>
                    <a:pt x="13507" y="21494"/>
                    <a:pt x="13296" y="21599"/>
                    <a:pt x="13054" y="21599"/>
                  </a:cubicBezTo>
                  <a:lnTo>
                    <a:pt x="8543" y="21599"/>
                  </a:lnTo>
                  <a:cubicBezTo>
                    <a:pt x="8298" y="21599"/>
                    <a:pt x="8090" y="21494"/>
                    <a:pt x="7913" y="21285"/>
                  </a:cubicBezTo>
                  <a:cubicBezTo>
                    <a:pt x="7740" y="21071"/>
                    <a:pt x="7651" y="20815"/>
                    <a:pt x="7651" y="20504"/>
                  </a:cubicBezTo>
                  <a:lnTo>
                    <a:pt x="7651" y="15115"/>
                  </a:lnTo>
                  <a:cubicBezTo>
                    <a:pt x="7651" y="14810"/>
                    <a:pt x="7740" y="14548"/>
                    <a:pt x="7913" y="14334"/>
                  </a:cubicBezTo>
                  <a:cubicBezTo>
                    <a:pt x="8090" y="14125"/>
                    <a:pt x="8298" y="14019"/>
                    <a:pt x="8543" y="14019"/>
                  </a:cubicBezTo>
                  <a:lnTo>
                    <a:pt x="10124" y="14019"/>
                  </a:lnTo>
                  <a:lnTo>
                    <a:pt x="10124" y="11602"/>
                  </a:lnTo>
                  <a:lnTo>
                    <a:pt x="4056" y="11602"/>
                  </a:lnTo>
                  <a:cubicBezTo>
                    <a:pt x="3901" y="11602"/>
                    <a:pt x="3821" y="11690"/>
                    <a:pt x="3821" y="11869"/>
                  </a:cubicBezTo>
                  <a:lnTo>
                    <a:pt x="3821" y="14020"/>
                  </a:lnTo>
                  <a:lnTo>
                    <a:pt x="5402" y="14020"/>
                  </a:lnTo>
                  <a:cubicBezTo>
                    <a:pt x="5661" y="14020"/>
                    <a:pt x="5874" y="14125"/>
                    <a:pt x="6053" y="14334"/>
                  </a:cubicBezTo>
                  <a:cubicBezTo>
                    <a:pt x="6229" y="14548"/>
                    <a:pt x="6315" y="14810"/>
                    <a:pt x="6315" y="15115"/>
                  </a:cubicBezTo>
                  <a:lnTo>
                    <a:pt x="6315" y="20504"/>
                  </a:lnTo>
                  <a:cubicBezTo>
                    <a:pt x="6315" y="20815"/>
                    <a:pt x="6229" y="21071"/>
                    <a:pt x="6053" y="21285"/>
                  </a:cubicBezTo>
                  <a:cubicBezTo>
                    <a:pt x="5877" y="21494"/>
                    <a:pt x="5664" y="21599"/>
                    <a:pt x="5402" y="21599"/>
                  </a:cubicBezTo>
                  <a:lnTo>
                    <a:pt x="913" y="21599"/>
                  </a:lnTo>
                  <a:cubicBezTo>
                    <a:pt x="658" y="21599"/>
                    <a:pt x="440" y="21494"/>
                    <a:pt x="261" y="21285"/>
                  </a:cubicBezTo>
                  <a:cubicBezTo>
                    <a:pt x="88" y="21071"/>
                    <a:pt x="0" y="20815"/>
                    <a:pt x="0" y="20504"/>
                  </a:cubicBezTo>
                  <a:lnTo>
                    <a:pt x="0" y="15115"/>
                  </a:lnTo>
                  <a:cubicBezTo>
                    <a:pt x="0" y="14810"/>
                    <a:pt x="88" y="14548"/>
                    <a:pt x="261" y="14334"/>
                  </a:cubicBezTo>
                  <a:cubicBezTo>
                    <a:pt x="438" y="14125"/>
                    <a:pt x="656" y="14020"/>
                    <a:pt x="913" y="14020"/>
                  </a:cubicBezTo>
                  <a:lnTo>
                    <a:pt x="2472" y="14020"/>
                  </a:lnTo>
                  <a:lnTo>
                    <a:pt x="2472" y="11869"/>
                  </a:lnTo>
                  <a:cubicBezTo>
                    <a:pt x="2472" y="11352"/>
                    <a:pt x="2629" y="10911"/>
                    <a:pt x="2942" y="10544"/>
                  </a:cubicBezTo>
                  <a:cubicBezTo>
                    <a:pt x="3253" y="10180"/>
                    <a:pt x="3622" y="9997"/>
                    <a:pt x="4053" y="9997"/>
                  </a:cubicBezTo>
                  <a:lnTo>
                    <a:pt x="10121" y="9997"/>
                  </a:lnTo>
                  <a:lnTo>
                    <a:pt x="10121" y="7550"/>
                  </a:lnTo>
                  <a:lnTo>
                    <a:pt x="8540" y="7550"/>
                  </a:lnTo>
                  <a:cubicBezTo>
                    <a:pt x="8295" y="7550"/>
                    <a:pt x="8087" y="7450"/>
                    <a:pt x="7911" y="7248"/>
                  </a:cubicBezTo>
                  <a:cubicBezTo>
                    <a:pt x="7737" y="7045"/>
                    <a:pt x="7649" y="6789"/>
                    <a:pt x="7649" y="6484"/>
                  </a:cubicBezTo>
                  <a:lnTo>
                    <a:pt x="7649" y="1066"/>
                  </a:lnTo>
                  <a:cubicBezTo>
                    <a:pt x="7649" y="775"/>
                    <a:pt x="7737" y="522"/>
                    <a:pt x="7911" y="314"/>
                  </a:cubicBezTo>
                  <a:cubicBezTo>
                    <a:pt x="8087" y="102"/>
                    <a:pt x="8295" y="0"/>
                    <a:pt x="8540" y="0"/>
                  </a:cubicBezTo>
                  <a:lnTo>
                    <a:pt x="13052" y="0"/>
                  </a:lnTo>
                  <a:cubicBezTo>
                    <a:pt x="13294" y="0"/>
                    <a:pt x="13504" y="102"/>
                    <a:pt x="13678" y="314"/>
                  </a:cubicBezTo>
                  <a:cubicBezTo>
                    <a:pt x="13854" y="522"/>
                    <a:pt x="13943" y="775"/>
                    <a:pt x="13943" y="1066"/>
                  </a:cubicBezTo>
                  <a:lnTo>
                    <a:pt x="13943" y="6484"/>
                  </a:lnTo>
                  <a:cubicBezTo>
                    <a:pt x="13943" y="6789"/>
                    <a:pt x="13854" y="7045"/>
                    <a:pt x="13678" y="7248"/>
                  </a:cubicBezTo>
                  <a:cubicBezTo>
                    <a:pt x="13504" y="7450"/>
                    <a:pt x="13294" y="7550"/>
                    <a:pt x="13052" y="7550"/>
                  </a:cubicBezTo>
                  <a:lnTo>
                    <a:pt x="11470" y="7550"/>
                  </a:lnTo>
                  <a:lnTo>
                    <a:pt x="11470" y="9997"/>
                  </a:lnTo>
                  <a:lnTo>
                    <a:pt x="17541" y="9997"/>
                  </a:lnTo>
                  <a:cubicBezTo>
                    <a:pt x="17969" y="9997"/>
                    <a:pt x="18339" y="10177"/>
                    <a:pt x="18652" y="10538"/>
                  </a:cubicBezTo>
                  <a:cubicBezTo>
                    <a:pt x="18966" y="10899"/>
                    <a:pt x="19122" y="11343"/>
                    <a:pt x="19122" y="11869"/>
                  </a:cubicBezTo>
                  <a:lnTo>
                    <a:pt x="19122" y="14020"/>
                  </a:lnTo>
                  <a:lnTo>
                    <a:pt x="20708" y="1402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2" name="AutoShape 53"/>
            <p:cNvSpPr>
              <a:spLocks/>
            </p:cNvSpPr>
            <p:nvPr/>
          </p:nvSpPr>
          <p:spPr bwMode="auto">
            <a:xfrm>
              <a:off x="3535473" y="4873263"/>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2" y="9366"/>
                  </a:moveTo>
                  <a:cubicBezTo>
                    <a:pt x="969" y="9366"/>
                    <a:pt x="657" y="9262"/>
                    <a:pt x="392" y="9056"/>
                  </a:cubicBezTo>
                  <a:cubicBezTo>
                    <a:pt x="132" y="8850"/>
                    <a:pt x="0" y="8601"/>
                    <a:pt x="0" y="8310"/>
                  </a:cubicBezTo>
                  <a:cubicBezTo>
                    <a:pt x="0" y="8014"/>
                    <a:pt x="135" y="7762"/>
                    <a:pt x="403" y="7556"/>
                  </a:cubicBezTo>
                  <a:lnTo>
                    <a:pt x="9819" y="307"/>
                  </a:lnTo>
                  <a:cubicBezTo>
                    <a:pt x="10087" y="101"/>
                    <a:pt x="10410" y="0"/>
                    <a:pt x="10788" y="0"/>
                  </a:cubicBezTo>
                  <a:cubicBezTo>
                    <a:pt x="11174" y="0"/>
                    <a:pt x="11501" y="101"/>
                    <a:pt x="11772" y="307"/>
                  </a:cubicBezTo>
                  <a:lnTo>
                    <a:pt x="21192" y="7556"/>
                  </a:lnTo>
                  <a:cubicBezTo>
                    <a:pt x="21460" y="7762"/>
                    <a:pt x="21596" y="8014"/>
                    <a:pt x="21596" y="8310"/>
                  </a:cubicBezTo>
                  <a:cubicBezTo>
                    <a:pt x="21596" y="8593"/>
                    <a:pt x="21464" y="8838"/>
                    <a:pt x="21199" y="9047"/>
                  </a:cubicBezTo>
                  <a:cubicBezTo>
                    <a:pt x="20939" y="9259"/>
                    <a:pt x="20612" y="9366"/>
                    <a:pt x="20223" y="9366"/>
                  </a:cubicBezTo>
                  <a:lnTo>
                    <a:pt x="1332" y="9366"/>
                  </a:lnTo>
                  <a:close/>
                  <a:moveTo>
                    <a:pt x="20227" y="12233"/>
                  </a:moveTo>
                  <a:cubicBezTo>
                    <a:pt x="20612" y="12233"/>
                    <a:pt x="20939" y="12337"/>
                    <a:pt x="21203" y="12543"/>
                  </a:cubicBezTo>
                  <a:cubicBezTo>
                    <a:pt x="21467" y="12752"/>
                    <a:pt x="21599" y="12998"/>
                    <a:pt x="21599" y="13286"/>
                  </a:cubicBezTo>
                  <a:cubicBezTo>
                    <a:pt x="21599" y="13585"/>
                    <a:pt x="21464" y="13837"/>
                    <a:pt x="21196" y="14046"/>
                  </a:cubicBezTo>
                  <a:lnTo>
                    <a:pt x="11776" y="21289"/>
                  </a:lnTo>
                  <a:cubicBezTo>
                    <a:pt x="11508" y="21498"/>
                    <a:pt x="11181" y="21599"/>
                    <a:pt x="10792" y="21599"/>
                  </a:cubicBezTo>
                  <a:cubicBezTo>
                    <a:pt x="10403" y="21599"/>
                    <a:pt x="10084" y="21498"/>
                    <a:pt x="9823" y="21289"/>
                  </a:cubicBezTo>
                  <a:lnTo>
                    <a:pt x="407" y="14046"/>
                  </a:lnTo>
                  <a:cubicBezTo>
                    <a:pt x="139" y="13837"/>
                    <a:pt x="3" y="13585"/>
                    <a:pt x="3" y="13286"/>
                  </a:cubicBezTo>
                  <a:cubicBezTo>
                    <a:pt x="3" y="13006"/>
                    <a:pt x="135" y="12764"/>
                    <a:pt x="396" y="12549"/>
                  </a:cubicBezTo>
                  <a:cubicBezTo>
                    <a:pt x="660" y="12337"/>
                    <a:pt x="972" y="12233"/>
                    <a:pt x="1336" y="12233"/>
                  </a:cubicBezTo>
                  <a:lnTo>
                    <a:pt x="20227" y="1223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3" name="AutoShape 54"/>
            <p:cNvSpPr>
              <a:spLocks/>
            </p:cNvSpPr>
            <p:nvPr/>
          </p:nvSpPr>
          <p:spPr bwMode="auto">
            <a:xfrm>
              <a:off x="4791034" y="4869172"/>
              <a:ext cx="574552"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27" y="0"/>
                    <a:pt x="20942" y="234"/>
                    <a:pt x="21203" y="709"/>
                  </a:cubicBezTo>
                  <a:cubicBezTo>
                    <a:pt x="21467" y="1198"/>
                    <a:pt x="21599" y="1764"/>
                    <a:pt x="21599" y="2428"/>
                  </a:cubicBezTo>
                  <a:cubicBezTo>
                    <a:pt x="21599" y="3119"/>
                    <a:pt x="21464" y="3698"/>
                    <a:pt x="21196" y="4180"/>
                  </a:cubicBezTo>
                  <a:lnTo>
                    <a:pt x="11774" y="20883"/>
                  </a:lnTo>
                  <a:cubicBezTo>
                    <a:pt x="11506" y="21359"/>
                    <a:pt x="11179" y="21599"/>
                    <a:pt x="10790" y="21599"/>
                  </a:cubicBezTo>
                  <a:cubicBezTo>
                    <a:pt x="10379" y="21599"/>
                    <a:pt x="10071" y="21359"/>
                    <a:pt x="9858" y="20883"/>
                  </a:cubicBezTo>
                  <a:lnTo>
                    <a:pt x="403" y="4180"/>
                  </a:lnTo>
                  <a:cubicBezTo>
                    <a:pt x="135" y="3698"/>
                    <a:pt x="0" y="3119"/>
                    <a:pt x="0" y="2428"/>
                  </a:cubicBezTo>
                  <a:cubicBezTo>
                    <a:pt x="0" y="1784"/>
                    <a:pt x="132" y="1224"/>
                    <a:pt x="392" y="729"/>
                  </a:cubicBezTo>
                  <a:cubicBezTo>
                    <a:pt x="657" y="240"/>
                    <a:pt x="969" y="0"/>
                    <a:pt x="1336" y="0"/>
                  </a:cubicBezTo>
                  <a:lnTo>
                    <a:pt x="20263"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4" name="AutoShape 55"/>
            <p:cNvSpPr>
              <a:spLocks/>
            </p:cNvSpPr>
            <p:nvPr/>
          </p:nvSpPr>
          <p:spPr bwMode="auto">
            <a:xfrm>
              <a:off x="19074146" y="4889627"/>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599" y="18480"/>
                    <a:pt x="21599" y="19171"/>
                  </a:cubicBezTo>
                  <a:cubicBezTo>
                    <a:pt x="21599" y="19815"/>
                    <a:pt x="21467" y="20375"/>
                    <a:pt x="21203" y="20870"/>
                  </a:cubicBezTo>
                  <a:cubicBezTo>
                    <a:pt x="20942" y="21359"/>
                    <a:pt x="20627" y="21599"/>
                    <a:pt x="20263" y="21599"/>
                  </a:cubicBezTo>
                  <a:lnTo>
                    <a:pt x="1336" y="215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5" name="AutoShape 56"/>
            <p:cNvSpPr>
              <a:spLocks/>
            </p:cNvSpPr>
            <p:nvPr/>
          </p:nvSpPr>
          <p:spPr bwMode="auto">
            <a:xfrm>
              <a:off x="20389383" y="4865079"/>
              <a:ext cx="524417" cy="509325"/>
            </a:xfrm>
            <a:custGeom>
              <a:avLst/>
              <a:gdLst>
                <a:gd name="T0" fmla="+- 0 10800 52"/>
                <a:gd name="T1" fmla="*/ T0 w 21497"/>
                <a:gd name="T2" fmla="*/ 10772 h 21544"/>
                <a:gd name="T3" fmla="+- 0 10800 52"/>
                <a:gd name="T4" fmla="*/ T3 w 21497"/>
                <a:gd name="T5" fmla="*/ 10772 h 21544"/>
                <a:gd name="T6" fmla="+- 0 10800 52"/>
                <a:gd name="T7" fmla="*/ T6 w 21497"/>
                <a:gd name="T8" fmla="*/ 10772 h 21544"/>
                <a:gd name="T9" fmla="+- 0 10800 52"/>
                <a:gd name="T10" fmla="*/ T9 w 21497"/>
                <a:gd name="T11" fmla="*/ 10772 h 21544"/>
              </a:gdLst>
              <a:ahLst/>
              <a:cxnLst>
                <a:cxn ang="0">
                  <a:pos x="T1" y="T2"/>
                </a:cxn>
                <a:cxn ang="0">
                  <a:pos x="T4" y="T5"/>
                </a:cxn>
                <a:cxn ang="0">
                  <a:pos x="T7" y="T8"/>
                </a:cxn>
                <a:cxn ang="0">
                  <a:pos x="T10" y="T11"/>
                </a:cxn>
              </a:cxnLst>
              <a:rect l="0" t="0" r="r" b="b"/>
              <a:pathLst>
                <a:path w="21497" h="21544">
                  <a:moveTo>
                    <a:pt x="357" y="9006"/>
                  </a:moveTo>
                  <a:cubicBezTo>
                    <a:pt x="57" y="8710"/>
                    <a:pt x="-52" y="8437"/>
                    <a:pt x="22" y="8189"/>
                  </a:cubicBezTo>
                  <a:cubicBezTo>
                    <a:pt x="100" y="7941"/>
                    <a:pt x="330" y="7789"/>
                    <a:pt x="716" y="7738"/>
                  </a:cubicBezTo>
                  <a:lnTo>
                    <a:pt x="7205" y="6739"/>
                  </a:lnTo>
                  <a:lnTo>
                    <a:pt x="10113" y="551"/>
                  </a:lnTo>
                  <a:cubicBezTo>
                    <a:pt x="10284" y="183"/>
                    <a:pt x="10496" y="0"/>
                    <a:pt x="10742" y="0"/>
                  </a:cubicBezTo>
                  <a:cubicBezTo>
                    <a:pt x="10989" y="0"/>
                    <a:pt x="11203" y="180"/>
                    <a:pt x="11382" y="551"/>
                  </a:cubicBezTo>
                  <a:lnTo>
                    <a:pt x="14293" y="6739"/>
                  </a:lnTo>
                  <a:lnTo>
                    <a:pt x="20779" y="7738"/>
                  </a:lnTo>
                  <a:cubicBezTo>
                    <a:pt x="21167" y="7789"/>
                    <a:pt x="21392" y="7941"/>
                    <a:pt x="21473" y="8189"/>
                  </a:cubicBezTo>
                  <a:cubicBezTo>
                    <a:pt x="21547" y="8437"/>
                    <a:pt x="21448" y="8710"/>
                    <a:pt x="21178" y="9006"/>
                  </a:cubicBezTo>
                  <a:lnTo>
                    <a:pt x="16473" y="13804"/>
                  </a:lnTo>
                  <a:lnTo>
                    <a:pt x="17574" y="20597"/>
                  </a:lnTo>
                  <a:cubicBezTo>
                    <a:pt x="17643" y="21005"/>
                    <a:pt x="17576" y="21281"/>
                    <a:pt x="17375" y="21442"/>
                  </a:cubicBezTo>
                  <a:cubicBezTo>
                    <a:pt x="17177" y="21599"/>
                    <a:pt x="16899" y="21574"/>
                    <a:pt x="16548" y="21369"/>
                  </a:cubicBezTo>
                  <a:lnTo>
                    <a:pt x="10753" y="18172"/>
                  </a:lnTo>
                  <a:lnTo>
                    <a:pt x="4947" y="21369"/>
                  </a:lnTo>
                  <a:cubicBezTo>
                    <a:pt x="4596" y="21574"/>
                    <a:pt x="4321" y="21599"/>
                    <a:pt x="4120" y="21442"/>
                  </a:cubicBezTo>
                  <a:cubicBezTo>
                    <a:pt x="3919" y="21281"/>
                    <a:pt x="3849" y="21002"/>
                    <a:pt x="3922" y="20597"/>
                  </a:cubicBezTo>
                  <a:lnTo>
                    <a:pt x="5022" y="13804"/>
                  </a:lnTo>
                  <a:lnTo>
                    <a:pt x="357" y="900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6" name="AutoShape 57"/>
            <p:cNvSpPr>
              <a:spLocks/>
            </p:cNvSpPr>
            <p:nvPr/>
          </p:nvSpPr>
          <p:spPr bwMode="auto">
            <a:xfrm>
              <a:off x="21694135" y="486507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0958" y="0"/>
                    <a:pt x="11088" y="62"/>
                    <a:pt x="11196" y="183"/>
                  </a:cubicBezTo>
                  <a:cubicBezTo>
                    <a:pt x="11303" y="304"/>
                    <a:pt x="11381" y="426"/>
                    <a:pt x="11435" y="553"/>
                  </a:cubicBezTo>
                  <a:lnTo>
                    <a:pt x="14364" y="6759"/>
                  </a:lnTo>
                  <a:lnTo>
                    <a:pt x="20888" y="7759"/>
                  </a:lnTo>
                  <a:cubicBezTo>
                    <a:pt x="21045" y="7795"/>
                    <a:pt x="21198" y="7852"/>
                    <a:pt x="21360" y="7934"/>
                  </a:cubicBezTo>
                  <a:cubicBezTo>
                    <a:pt x="21519" y="8016"/>
                    <a:pt x="21599" y="8160"/>
                    <a:pt x="21599" y="8366"/>
                  </a:cubicBezTo>
                  <a:cubicBezTo>
                    <a:pt x="21599" y="8493"/>
                    <a:pt x="21567" y="8611"/>
                    <a:pt x="21508" y="8724"/>
                  </a:cubicBezTo>
                  <a:cubicBezTo>
                    <a:pt x="21449" y="8837"/>
                    <a:pt x="21376" y="8939"/>
                    <a:pt x="21290" y="9026"/>
                  </a:cubicBezTo>
                  <a:lnTo>
                    <a:pt x="16556" y="13840"/>
                  </a:lnTo>
                  <a:lnTo>
                    <a:pt x="17664" y="20654"/>
                  </a:lnTo>
                  <a:cubicBezTo>
                    <a:pt x="17664" y="20687"/>
                    <a:pt x="17669" y="20730"/>
                    <a:pt x="17677" y="20775"/>
                  </a:cubicBezTo>
                  <a:cubicBezTo>
                    <a:pt x="17688" y="20820"/>
                    <a:pt x="17691" y="20874"/>
                    <a:pt x="17691" y="20936"/>
                  </a:cubicBezTo>
                  <a:cubicBezTo>
                    <a:pt x="17691" y="21120"/>
                    <a:pt x="17653" y="21272"/>
                    <a:pt x="17575" y="21402"/>
                  </a:cubicBezTo>
                  <a:cubicBezTo>
                    <a:pt x="17499" y="21535"/>
                    <a:pt x="17359" y="21599"/>
                    <a:pt x="17163" y="21599"/>
                  </a:cubicBezTo>
                  <a:cubicBezTo>
                    <a:pt x="16966" y="21599"/>
                    <a:pt x="16788" y="21540"/>
                    <a:pt x="16635" y="21424"/>
                  </a:cubicBezTo>
                  <a:lnTo>
                    <a:pt x="10802" y="18220"/>
                  </a:lnTo>
                  <a:lnTo>
                    <a:pt x="4964" y="21424"/>
                  </a:lnTo>
                  <a:cubicBezTo>
                    <a:pt x="4808" y="21532"/>
                    <a:pt x="4641" y="21591"/>
                    <a:pt x="4461" y="21599"/>
                  </a:cubicBezTo>
                  <a:cubicBezTo>
                    <a:pt x="4261" y="21599"/>
                    <a:pt x="4121" y="21535"/>
                    <a:pt x="4035" y="21402"/>
                  </a:cubicBezTo>
                  <a:cubicBezTo>
                    <a:pt x="3949" y="21272"/>
                    <a:pt x="3906" y="21119"/>
                    <a:pt x="3906" y="20936"/>
                  </a:cubicBezTo>
                  <a:cubicBezTo>
                    <a:pt x="3906" y="20885"/>
                    <a:pt x="3908" y="20831"/>
                    <a:pt x="3919" y="20781"/>
                  </a:cubicBezTo>
                  <a:cubicBezTo>
                    <a:pt x="3927" y="20733"/>
                    <a:pt x="3933" y="20688"/>
                    <a:pt x="3933" y="20654"/>
                  </a:cubicBezTo>
                  <a:lnTo>
                    <a:pt x="5040" y="13840"/>
                  </a:lnTo>
                  <a:lnTo>
                    <a:pt x="347" y="9026"/>
                  </a:lnTo>
                  <a:cubicBezTo>
                    <a:pt x="261" y="8939"/>
                    <a:pt x="180" y="8837"/>
                    <a:pt x="107" y="8724"/>
                  </a:cubicBezTo>
                  <a:cubicBezTo>
                    <a:pt x="35" y="8611"/>
                    <a:pt x="0" y="8493"/>
                    <a:pt x="0" y="8366"/>
                  </a:cubicBezTo>
                  <a:cubicBezTo>
                    <a:pt x="0" y="8160"/>
                    <a:pt x="78" y="8016"/>
                    <a:pt x="237" y="7934"/>
                  </a:cubicBezTo>
                  <a:cubicBezTo>
                    <a:pt x="398" y="7852"/>
                    <a:pt x="552" y="7795"/>
                    <a:pt x="708" y="7759"/>
                  </a:cubicBezTo>
                  <a:lnTo>
                    <a:pt x="7235" y="6759"/>
                  </a:lnTo>
                  <a:lnTo>
                    <a:pt x="10161" y="553"/>
                  </a:lnTo>
                  <a:cubicBezTo>
                    <a:pt x="10215" y="426"/>
                    <a:pt x="10301" y="304"/>
                    <a:pt x="10420" y="183"/>
                  </a:cubicBezTo>
                  <a:cubicBezTo>
                    <a:pt x="10538" y="62"/>
                    <a:pt x="10668" y="0"/>
                    <a:pt x="10800" y="0"/>
                  </a:cubicBezTo>
                  <a:moveTo>
                    <a:pt x="8612" y="8719"/>
                  </a:moveTo>
                  <a:lnTo>
                    <a:pt x="3725" y="9475"/>
                  </a:lnTo>
                  <a:lnTo>
                    <a:pt x="7260" y="13098"/>
                  </a:lnTo>
                  <a:lnTo>
                    <a:pt x="6422" y="18192"/>
                  </a:lnTo>
                  <a:lnTo>
                    <a:pt x="10802" y="15786"/>
                  </a:lnTo>
                  <a:lnTo>
                    <a:pt x="15191" y="18192"/>
                  </a:lnTo>
                  <a:lnTo>
                    <a:pt x="14342" y="13098"/>
                  </a:lnTo>
                  <a:lnTo>
                    <a:pt x="17876" y="9475"/>
                  </a:lnTo>
                  <a:lnTo>
                    <a:pt x="13000" y="8719"/>
                  </a:lnTo>
                  <a:lnTo>
                    <a:pt x="10805" y="4068"/>
                  </a:lnTo>
                  <a:lnTo>
                    <a:pt x="8612" y="871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8" name="AutoShape 59"/>
            <p:cNvSpPr>
              <a:spLocks/>
            </p:cNvSpPr>
            <p:nvPr/>
          </p:nvSpPr>
          <p:spPr bwMode="auto">
            <a:xfrm>
              <a:off x="14628597" y="9715167"/>
              <a:ext cx="524417" cy="509325"/>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9" name="AutoShape 60"/>
            <p:cNvSpPr>
              <a:spLocks/>
            </p:cNvSpPr>
            <p:nvPr/>
          </p:nvSpPr>
          <p:spPr bwMode="auto">
            <a:xfrm>
              <a:off x="12248242" y="4863037"/>
              <a:ext cx="574552" cy="509325"/>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0" name="AutoShape 61"/>
            <p:cNvSpPr>
              <a:spLocks/>
            </p:cNvSpPr>
            <p:nvPr/>
          </p:nvSpPr>
          <p:spPr bwMode="auto">
            <a:xfrm>
              <a:off x="13472128" y="486098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5"/>
                    <a:pt x="21335" y="314"/>
                  </a:cubicBezTo>
                  <a:cubicBezTo>
                    <a:pt x="21511" y="528"/>
                    <a:pt x="21599" y="781"/>
                    <a:pt x="21599" y="1069"/>
                  </a:cubicBezTo>
                  <a:lnTo>
                    <a:pt x="21599" y="4117"/>
                  </a:lnTo>
                  <a:cubicBezTo>
                    <a:pt x="21599" y="4411"/>
                    <a:pt x="21511" y="4661"/>
                    <a:pt x="21335" y="4872"/>
                  </a:cubicBezTo>
                  <a:cubicBezTo>
                    <a:pt x="21161" y="5084"/>
                    <a:pt x="20943" y="5189"/>
                    <a:pt x="20684" y="5189"/>
                  </a:cubicBezTo>
                  <a:lnTo>
                    <a:pt x="891" y="5189"/>
                  </a:lnTo>
                  <a:cubicBezTo>
                    <a:pt x="646" y="5189"/>
                    <a:pt x="438" y="5084"/>
                    <a:pt x="261" y="4872"/>
                  </a:cubicBezTo>
                  <a:cubicBezTo>
                    <a:pt x="88" y="4661"/>
                    <a:pt x="0" y="4411"/>
                    <a:pt x="0" y="4117"/>
                  </a:cubicBezTo>
                  <a:lnTo>
                    <a:pt x="0" y="1069"/>
                  </a:lnTo>
                  <a:cubicBezTo>
                    <a:pt x="0" y="781"/>
                    <a:pt x="88" y="528"/>
                    <a:pt x="261" y="314"/>
                  </a:cubicBezTo>
                  <a:cubicBezTo>
                    <a:pt x="438" y="105"/>
                    <a:pt x="646" y="0"/>
                    <a:pt x="891" y="0"/>
                  </a:cubicBezTo>
                  <a:lnTo>
                    <a:pt x="20684" y="0"/>
                  </a:lnTo>
                  <a:close/>
                  <a:moveTo>
                    <a:pt x="20684" y="8212"/>
                  </a:moveTo>
                  <a:cubicBezTo>
                    <a:pt x="20941" y="8212"/>
                    <a:pt x="21159" y="8318"/>
                    <a:pt x="21335" y="8526"/>
                  </a:cubicBezTo>
                  <a:cubicBezTo>
                    <a:pt x="21511" y="8741"/>
                    <a:pt x="21599" y="8987"/>
                    <a:pt x="21599" y="9266"/>
                  </a:cubicBezTo>
                  <a:lnTo>
                    <a:pt x="21599" y="12292"/>
                  </a:lnTo>
                  <a:cubicBezTo>
                    <a:pt x="21599" y="12597"/>
                    <a:pt x="21511" y="12858"/>
                    <a:pt x="21335" y="13070"/>
                  </a:cubicBezTo>
                  <a:cubicBezTo>
                    <a:pt x="21161" y="13281"/>
                    <a:pt x="20943" y="13387"/>
                    <a:pt x="20684" y="13387"/>
                  </a:cubicBezTo>
                  <a:lnTo>
                    <a:pt x="891" y="13387"/>
                  </a:lnTo>
                  <a:cubicBezTo>
                    <a:pt x="646" y="13387"/>
                    <a:pt x="438" y="13281"/>
                    <a:pt x="261" y="13070"/>
                  </a:cubicBezTo>
                  <a:cubicBezTo>
                    <a:pt x="88" y="12859"/>
                    <a:pt x="0" y="12597"/>
                    <a:pt x="0" y="12292"/>
                  </a:cubicBezTo>
                  <a:lnTo>
                    <a:pt x="0" y="9266"/>
                  </a:lnTo>
                  <a:cubicBezTo>
                    <a:pt x="0" y="8976"/>
                    <a:pt x="88" y="8729"/>
                    <a:pt x="261" y="8520"/>
                  </a:cubicBezTo>
                  <a:cubicBezTo>
                    <a:pt x="438" y="8315"/>
                    <a:pt x="646" y="8212"/>
                    <a:pt x="891" y="8212"/>
                  </a:cubicBezTo>
                  <a:lnTo>
                    <a:pt x="20684" y="8212"/>
                  </a:lnTo>
                  <a:close/>
                  <a:moveTo>
                    <a:pt x="20684" y="16410"/>
                  </a:moveTo>
                  <a:cubicBezTo>
                    <a:pt x="20941" y="16410"/>
                    <a:pt x="21159" y="16515"/>
                    <a:pt x="21335" y="16724"/>
                  </a:cubicBezTo>
                  <a:cubicBezTo>
                    <a:pt x="21511" y="16938"/>
                    <a:pt x="21599" y="17188"/>
                    <a:pt x="21599" y="17479"/>
                  </a:cubicBezTo>
                  <a:lnTo>
                    <a:pt x="21599" y="20527"/>
                  </a:lnTo>
                  <a:cubicBezTo>
                    <a:pt x="21599" y="20821"/>
                    <a:pt x="21511" y="21071"/>
                    <a:pt x="21335" y="21282"/>
                  </a:cubicBezTo>
                  <a:cubicBezTo>
                    <a:pt x="21161" y="21491"/>
                    <a:pt x="20943" y="21599"/>
                    <a:pt x="20684" y="21599"/>
                  </a:cubicBezTo>
                  <a:lnTo>
                    <a:pt x="891" y="21599"/>
                  </a:lnTo>
                  <a:cubicBezTo>
                    <a:pt x="646" y="21599"/>
                    <a:pt x="438" y="21491"/>
                    <a:pt x="261" y="21282"/>
                  </a:cubicBezTo>
                  <a:cubicBezTo>
                    <a:pt x="88" y="21071"/>
                    <a:pt x="0" y="20821"/>
                    <a:pt x="0" y="20527"/>
                  </a:cubicBezTo>
                  <a:lnTo>
                    <a:pt x="0" y="17479"/>
                  </a:lnTo>
                  <a:cubicBezTo>
                    <a:pt x="0" y="17188"/>
                    <a:pt x="88" y="16938"/>
                    <a:pt x="261" y="16724"/>
                  </a:cubicBezTo>
                  <a:cubicBezTo>
                    <a:pt x="438" y="16515"/>
                    <a:pt x="646" y="16410"/>
                    <a:pt x="891" y="16410"/>
                  </a:cubicBezTo>
                  <a:lnTo>
                    <a:pt x="20684" y="16410"/>
                  </a:lnTo>
                  <a:close/>
                  <a:moveTo>
                    <a:pt x="20520" y="9704"/>
                  </a:moveTo>
                  <a:lnTo>
                    <a:pt x="8810" y="9704"/>
                  </a:lnTo>
                  <a:lnTo>
                    <a:pt x="8810" y="11869"/>
                  </a:lnTo>
                  <a:lnTo>
                    <a:pt x="20520" y="11869"/>
                  </a:lnTo>
                  <a:lnTo>
                    <a:pt x="20520" y="9704"/>
                  </a:lnTo>
                  <a:close/>
                  <a:moveTo>
                    <a:pt x="20520" y="17916"/>
                  </a:moveTo>
                  <a:lnTo>
                    <a:pt x="12409" y="17916"/>
                  </a:lnTo>
                  <a:lnTo>
                    <a:pt x="12409" y="20066"/>
                  </a:lnTo>
                  <a:lnTo>
                    <a:pt x="20520" y="20066"/>
                  </a:lnTo>
                  <a:lnTo>
                    <a:pt x="20520" y="17916"/>
                  </a:lnTo>
                  <a:close/>
                  <a:moveTo>
                    <a:pt x="20520" y="1533"/>
                  </a:moveTo>
                  <a:lnTo>
                    <a:pt x="16003" y="1533"/>
                  </a:lnTo>
                  <a:lnTo>
                    <a:pt x="16003" y="3683"/>
                  </a:lnTo>
                  <a:lnTo>
                    <a:pt x="20520" y="3683"/>
                  </a:lnTo>
                  <a:lnTo>
                    <a:pt x="20520" y="153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1" name="AutoShape 62"/>
            <p:cNvSpPr>
              <a:spLocks/>
            </p:cNvSpPr>
            <p:nvPr/>
          </p:nvSpPr>
          <p:spPr bwMode="auto">
            <a:xfrm>
              <a:off x="14753803" y="486098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4" y="10049"/>
                  </a:moveTo>
                  <a:cubicBezTo>
                    <a:pt x="110" y="9662"/>
                    <a:pt x="28" y="9253"/>
                    <a:pt x="28" y="8829"/>
                  </a:cubicBezTo>
                  <a:cubicBezTo>
                    <a:pt x="28" y="8128"/>
                    <a:pt x="211" y="7492"/>
                    <a:pt x="582" y="6924"/>
                  </a:cubicBezTo>
                  <a:cubicBezTo>
                    <a:pt x="494" y="6390"/>
                    <a:pt x="525" y="5854"/>
                    <a:pt x="683" y="5314"/>
                  </a:cubicBezTo>
                  <a:cubicBezTo>
                    <a:pt x="842" y="4774"/>
                    <a:pt x="1104" y="4300"/>
                    <a:pt x="1475" y="3896"/>
                  </a:cubicBezTo>
                  <a:cubicBezTo>
                    <a:pt x="1511" y="3133"/>
                    <a:pt x="1712" y="2511"/>
                    <a:pt x="2082" y="2014"/>
                  </a:cubicBezTo>
                  <a:cubicBezTo>
                    <a:pt x="2452" y="1517"/>
                    <a:pt x="2913" y="1115"/>
                    <a:pt x="3461" y="810"/>
                  </a:cubicBezTo>
                  <a:cubicBezTo>
                    <a:pt x="4012" y="502"/>
                    <a:pt x="4620" y="293"/>
                    <a:pt x="5286" y="177"/>
                  </a:cubicBezTo>
                  <a:cubicBezTo>
                    <a:pt x="5953" y="56"/>
                    <a:pt x="6603" y="0"/>
                    <a:pt x="7233" y="0"/>
                  </a:cubicBezTo>
                  <a:cubicBezTo>
                    <a:pt x="7880" y="0"/>
                    <a:pt x="8536" y="45"/>
                    <a:pt x="9189" y="132"/>
                  </a:cubicBezTo>
                  <a:cubicBezTo>
                    <a:pt x="9839" y="225"/>
                    <a:pt x="10480" y="353"/>
                    <a:pt x="11102" y="525"/>
                  </a:cubicBezTo>
                  <a:cubicBezTo>
                    <a:pt x="11735" y="706"/>
                    <a:pt x="12362" y="898"/>
                    <a:pt x="12989" y="1099"/>
                  </a:cubicBezTo>
                  <a:cubicBezTo>
                    <a:pt x="13617" y="1302"/>
                    <a:pt x="14264" y="1407"/>
                    <a:pt x="14931" y="1407"/>
                  </a:cubicBezTo>
                  <a:lnTo>
                    <a:pt x="20006" y="1407"/>
                  </a:lnTo>
                  <a:cubicBezTo>
                    <a:pt x="20447" y="1407"/>
                    <a:pt x="20822" y="1562"/>
                    <a:pt x="21133" y="1876"/>
                  </a:cubicBezTo>
                  <a:cubicBezTo>
                    <a:pt x="21444" y="2195"/>
                    <a:pt x="21599" y="2571"/>
                    <a:pt x="21599" y="3011"/>
                  </a:cubicBezTo>
                  <a:lnTo>
                    <a:pt x="21599" y="11711"/>
                  </a:lnTo>
                  <a:cubicBezTo>
                    <a:pt x="21599" y="12151"/>
                    <a:pt x="21444" y="12533"/>
                    <a:pt x="21133" y="12847"/>
                  </a:cubicBezTo>
                  <a:cubicBezTo>
                    <a:pt x="20822" y="13160"/>
                    <a:pt x="20447" y="13321"/>
                    <a:pt x="20006" y="13321"/>
                  </a:cubicBezTo>
                  <a:lnTo>
                    <a:pt x="15284" y="13321"/>
                  </a:lnTo>
                  <a:cubicBezTo>
                    <a:pt x="15044" y="13448"/>
                    <a:pt x="14846" y="13587"/>
                    <a:pt x="14702" y="13734"/>
                  </a:cubicBezTo>
                  <a:cubicBezTo>
                    <a:pt x="14558" y="13883"/>
                    <a:pt x="14405" y="14056"/>
                    <a:pt x="14241" y="14254"/>
                  </a:cubicBezTo>
                  <a:cubicBezTo>
                    <a:pt x="14097" y="14434"/>
                    <a:pt x="13950" y="14612"/>
                    <a:pt x="13803" y="14782"/>
                  </a:cubicBezTo>
                  <a:cubicBezTo>
                    <a:pt x="13653" y="14954"/>
                    <a:pt x="13495" y="15121"/>
                    <a:pt x="13323" y="15279"/>
                  </a:cubicBezTo>
                  <a:cubicBezTo>
                    <a:pt x="13026" y="15601"/>
                    <a:pt x="12681" y="15909"/>
                    <a:pt x="12297" y="16211"/>
                  </a:cubicBezTo>
                  <a:cubicBezTo>
                    <a:pt x="11907" y="16522"/>
                    <a:pt x="11616" y="16853"/>
                    <a:pt x="11416" y="17217"/>
                  </a:cubicBezTo>
                  <a:cubicBezTo>
                    <a:pt x="11189" y="17604"/>
                    <a:pt x="11051" y="18051"/>
                    <a:pt x="10997" y="18562"/>
                  </a:cubicBezTo>
                  <a:cubicBezTo>
                    <a:pt x="10941" y="19071"/>
                    <a:pt x="10859" y="19551"/>
                    <a:pt x="10746" y="20003"/>
                  </a:cubicBezTo>
                  <a:cubicBezTo>
                    <a:pt x="10633" y="20450"/>
                    <a:pt x="10438" y="20831"/>
                    <a:pt x="10152" y="21139"/>
                  </a:cubicBezTo>
                  <a:cubicBezTo>
                    <a:pt x="9867" y="21444"/>
                    <a:pt x="9384" y="21599"/>
                    <a:pt x="8697" y="21599"/>
                  </a:cubicBezTo>
                  <a:cubicBezTo>
                    <a:pt x="8146" y="21599"/>
                    <a:pt x="7643" y="21484"/>
                    <a:pt x="7188" y="21258"/>
                  </a:cubicBezTo>
                  <a:cubicBezTo>
                    <a:pt x="6733" y="21023"/>
                    <a:pt x="6349" y="20715"/>
                    <a:pt x="6038" y="20328"/>
                  </a:cubicBezTo>
                  <a:cubicBezTo>
                    <a:pt x="5730" y="19938"/>
                    <a:pt x="5484" y="19495"/>
                    <a:pt x="5309" y="18995"/>
                  </a:cubicBezTo>
                  <a:cubicBezTo>
                    <a:pt x="5134" y="18492"/>
                    <a:pt x="5043" y="17991"/>
                    <a:pt x="5043" y="17472"/>
                  </a:cubicBezTo>
                  <a:cubicBezTo>
                    <a:pt x="5043" y="16941"/>
                    <a:pt x="5123" y="16432"/>
                    <a:pt x="5281" y="15954"/>
                  </a:cubicBezTo>
                  <a:cubicBezTo>
                    <a:pt x="5439" y="15469"/>
                    <a:pt x="5626" y="14988"/>
                    <a:pt x="5840" y="14513"/>
                  </a:cubicBezTo>
                  <a:cubicBezTo>
                    <a:pt x="5527" y="14530"/>
                    <a:pt x="5210" y="14547"/>
                    <a:pt x="4902" y="14562"/>
                  </a:cubicBezTo>
                  <a:cubicBezTo>
                    <a:pt x="4591" y="14584"/>
                    <a:pt x="4275" y="14590"/>
                    <a:pt x="3961" y="14590"/>
                  </a:cubicBezTo>
                  <a:cubicBezTo>
                    <a:pt x="3464" y="14590"/>
                    <a:pt x="2978" y="14547"/>
                    <a:pt x="2506" y="14451"/>
                  </a:cubicBezTo>
                  <a:cubicBezTo>
                    <a:pt x="2031" y="14352"/>
                    <a:pt x="1613" y="14197"/>
                    <a:pt x="1243" y="13977"/>
                  </a:cubicBezTo>
                  <a:cubicBezTo>
                    <a:pt x="870" y="13756"/>
                    <a:pt x="573" y="13454"/>
                    <a:pt x="344" y="13061"/>
                  </a:cubicBezTo>
                  <a:cubicBezTo>
                    <a:pt x="113" y="12674"/>
                    <a:pt x="0" y="12191"/>
                    <a:pt x="0" y="11603"/>
                  </a:cubicBezTo>
                  <a:cubicBezTo>
                    <a:pt x="0" y="11341"/>
                    <a:pt x="22" y="11081"/>
                    <a:pt x="64" y="10826"/>
                  </a:cubicBezTo>
                  <a:cubicBezTo>
                    <a:pt x="115" y="10569"/>
                    <a:pt x="183" y="10309"/>
                    <a:pt x="274" y="10049"/>
                  </a:cubicBezTo>
                  <a:moveTo>
                    <a:pt x="2438" y="7249"/>
                  </a:moveTo>
                  <a:cubicBezTo>
                    <a:pt x="1907" y="7696"/>
                    <a:pt x="1641" y="8247"/>
                    <a:pt x="1641" y="8914"/>
                  </a:cubicBezTo>
                  <a:cubicBezTo>
                    <a:pt x="1641" y="9125"/>
                    <a:pt x="1695" y="9318"/>
                    <a:pt x="1802" y="9504"/>
                  </a:cubicBezTo>
                  <a:cubicBezTo>
                    <a:pt x="1913" y="9688"/>
                    <a:pt x="2034" y="9840"/>
                    <a:pt x="2170" y="9967"/>
                  </a:cubicBezTo>
                  <a:cubicBezTo>
                    <a:pt x="2026" y="10233"/>
                    <a:pt x="1896" y="10487"/>
                    <a:pt x="1783" y="10747"/>
                  </a:cubicBezTo>
                  <a:cubicBezTo>
                    <a:pt x="1669" y="11007"/>
                    <a:pt x="1613" y="11293"/>
                    <a:pt x="1613" y="11606"/>
                  </a:cubicBezTo>
                  <a:cubicBezTo>
                    <a:pt x="1613" y="11923"/>
                    <a:pt x="1689" y="12171"/>
                    <a:pt x="1850" y="12358"/>
                  </a:cubicBezTo>
                  <a:cubicBezTo>
                    <a:pt x="2009" y="12541"/>
                    <a:pt x="2201" y="12677"/>
                    <a:pt x="2430" y="12767"/>
                  </a:cubicBezTo>
                  <a:cubicBezTo>
                    <a:pt x="2661" y="12860"/>
                    <a:pt x="2913" y="12914"/>
                    <a:pt x="3190" y="12931"/>
                  </a:cubicBezTo>
                  <a:cubicBezTo>
                    <a:pt x="3467" y="12948"/>
                    <a:pt x="3724" y="12959"/>
                    <a:pt x="3967" y="12959"/>
                  </a:cubicBezTo>
                  <a:cubicBezTo>
                    <a:pt x="4388" y="12959"/>
                    <a:pt x="4803" y="12943"/>
                    <a:pt x="5199" y="12914"/>
                  </a:cubicBezTo>
                  <a:cubicBezTo>
                    <a:pt x="5597" y="12895"/>
                    <a:pt x="5996" y="12878"/>
                    <a:pt x="6403" y="12878"/>
                  </a:cubicBezTo>
                  <a:cubicBezTo>
                    <a:pt x="6682" y="12878"/>
                    <a:pt x="6959" y="12895"/>
                    <a:pt x="7236" y="12914"/>
                  </a:cubicBezTo>
                  <a:cubicBezTo>
                    <a:pt x="7510" y="12943"/>
                    <a:pt x="7779" y="13016"/>
                    <a:pt x="8039" y="13121"/>
                  </a:cubicBezTo>
                  <a:cubicBezTo>
                    <a:pt x="8039" y="13491"/>
                    <a:pt x="7965" y="13844"/>
                    <a:pt x="7818" y="14174"/>
                  </a:cubicBezTo>
                  <a:cubicBezTo>
                    <a:pt x="7669" y="14511"/>
                    <a:pt x="7507" y="14847"/>
                    <a:pt x="7329" y="15189"/>
                  </a:cubicBezTo>
                  <a:cubicBezTo>
                    <a:pt x="7151" y="15531"/>
                    <a:pt x="6999" y="15889"/>
                    <a:pt x="6863" y="16260"/>
                  </a:cubicBezTo>
                  <a:cubicBezTo>
                    <a:pt x="6728" y="16630"/>
                    <a:pt x="6660" y="17031"/>
                    <a:pt x="6660" y="17474"/>
                  </a:cubicBezTo>
                  <a:cubicBezTo>
                    <a:pt x="6660" y="17771"/>
                    <a:pt x="6708" y="18071"/>
                    <a:pt x="6795" y="18362"/>
                  </a:cubicBezTo>
                  <a:cubicBezTo>
                    <a:pt x="6886" y="18655"/>
                    <a:pt x="7019" y="18918"/>
                    <a:pt x="7197" y="19161"/>
                  </a:cubicBezTo>
                  <a:cubicBezTo>
                    <a:pt x="7372" y="19398"/>
                    <a:pt x="7584" y="19593"/>
                    <a:pt x="7832" y="19740"/>
                  </a:cubicBezTo>
                  <a:cubicBezTo>
                    <a:pt x="8081" y="19890"/>
                    <a:pt x="8372" y="19964"/>
                    <a:pt x="8708" y="19964"/>
                  </a:cubicBezTo>
                  <a:cubicBezTo>
                    <a:pt x="8745" y="19964"/>
                    <a:pt x="8793" y="19966"/>
                    <a:pt x="8864" y="19978"/>
                  </a:cubicBezTo>
                  <a:cubicBezTo>
                    <a:pt x="8932" y="19983"/>
                    <a:pt x="8982" y="19983"/>
                    <a:pt x="9019" y="19964"/>
                  </a:cubicBezTo>
                  <a:cubicBezTo>
                    <a:pt x="9090" y="19930"/>
                    <a:pt x="9132" y="19890"/>
                    <a:pt x="9141" y="19856"/>
                  </a:cubicBezTo>
                  <a:cubicBezTo>
                    <a:pt x="9152" y="19819"/>
                    <a:pt x="9166" y="19763"/>
                    <a:pt x="9183" y="19692"/>
                  </a:cubicBezTo>
                  <a:cubicBezTo>
                    <a:pt x="9291" y="19161"/>
                    <a:pt x="9392" y="18604"/>
                    <a:pt x="9485" y="18014"/>
                  </a:cubicBezTo>
                  <a:cubicBezTo>
                    <a:pt x="9582" y="17429"/>
                    <a:pt x="9760" y="16901"/>
                    <a:pt x="10008" y="16420"/>
                  </a:cubicBezTo>
                  <a:cubicBezTo>
                    <a:pt x="10271" y="15963"/>
                    <a:pt x="10604" y="15564"/>
                    <a:pt x="11009" y="15234"/>
                  </a:cubicBezTo>
                  <a:cubicBezTo>
                    <a:pt x="11415" y="14898"/>
                    <a:pt x="11803" y="14544"/>
                    <a:pt x="12173" y="14174"/>
                  </a:cubicBezTo>
                  <a:cubicBezTo>
                    <a:pt x="12433" y="13897"/>
                    <a:pt x="12656" y="13643"/>
                    <a:pt x="12840" y="13411"/>
                  </a:cubicBezTo>
                  <a:cubicBezTo>
                    <a:pt x="13023" y="13180"/>
                    <a:pt x="13215" y="12965"/>
                    <a:pt x="13408" y="12762"/>
                  </a:cubicBezTo>
                  <a:cubicBezTo>
                    <a:pt x="13600" y="12555"/>
                    <a:pt x="13814" y="12369"/>
                    <a:pt x="14043" y="12194"/>
                  </a:cubicBezTo>
                  <a:cubicBezTo>
                    <a:pt x="14275" y="12016"/>
                    <a:pt x="14575" y="11855"/>
                    <a:pt x="14942" y="11713"/>
                  </a:cubicBezTo>
                  <a:lnTo>
                    <a:pt x="14970" y="11713"/>
                  </a:lnTo>
                  <a:lnTo>
                    <a:pt x="14970" y="3014"/>
                  </a:lnTo>
                  <a:cubicBezTo>
                    <a:pt x="14323" y="3014"/>
                    <a:pt x="13701" y="2943"/>
                    <a:pt x="13111" y="2794"/>
                  </a:cubicBezTo>
                  <a:cubicBezTo>
                    <a:pt x="12520" y="2647"/>
                    <a:pt x="11921" y="2480"/>
                    <a:pt x="11311" y="2308"/>
                  </a:cubicBezTo>
                  <a:cubicBezTo>
                    <a:pt x="10703" y="2132"/>
                    <a:pt x="10068" y="1966"/>
                    <a:pt x="9404" y="1819"/>
                  </a:cubicBezTo>
                  <a:cubicBezTo>
                    <a:pt x="8742" y="1669"/>
                    <a:pt x="8022" y="1599"/>
                    <a:pt x="7245" y="1599"/>
                  </a:cubicBezTo>
                  <a:cubicBezTo>
                    <a:pt x="6838" y="1599"/>
                    <a:pt x="6394" y="1630"/>
                    <a:pt x="5911" y="1697"/>
                  </a:cubicBezTo>
                  <a:cubicBezTo>
                    <a:pt x="5428" y="1768"/>
                    <a:pt x="4981" y="1890"/>
                    <a:pt x="4566" y="2062"/>
                  </a:cubicBezTo>
                  <a:cubicBezTo>
                    <a:pt x="4150" y="2237"/>
                    <a:pt x="3800" y="2491"/>
                    <a:pt x="3509" y="2822"/>
                  </a:cubicBezTo>
                  <a:cubicBezTo>
                    <a:pt x="3221" y="3147"/>
                    <a:pt x="3077" y="3585"/>
                    <a:pt x="3077" y="4124"/>
                  </a:cubicBezTo>
                  <a:cubicBezTo>
                    <a:pt x="3077" y="4218"/>
                    <a:pt x="3082" y="4297"/>
                    <a:pt x="3091" y="4367"/>
                  </a:cubicBezTo>
                  <a:cubicBezTo>
                    <a:pt x="3099" y="4438"/>
                    <a:pt x="3113" y="4528"/>
                    <a:pt x="3133" y="4627"/>
                  </a:cubicBezTo>
                  <a:cubicBezTo>
                    <a:pt x="2817" y="4771"/>
                    <a:pt x="2579" y="5009"/>
                    <a:pt x="2415" y="5345"/>
                  </a:cubicBezTo>
                  <a:cubicBezTo>
                    <a:pt x="2252" y="5676"/>
                    <a:pt x="2172" y="6012"/>
                    <a:pt x="2172" y="6342"/>
                  </a:cubicBezTo>
                  <a:cubicBezTo>
                    <a:pt x="2167" y="6696"/>
                    <a:pt x="2260" y="7001"/>
                    <a:pt x="2438" y="7249"/>
                  </a:cubicBezTo>
                  <a:moveTo>
                    <a:pt x="17344" y="3071"/>
                  </a:moveTo>
                  <a:cubicBezTo>
                    <a:pt x="17050" y="3071"/>
                    <a:pt x="16793" y="3170"/>
                    <a:pt x="16578" y="3373"/>
                  </a:cubicBezTo>
                  <a:cubicBezTo>
                    <a:pt x="16366" y="3579"/>
                    <a:pt x="16262" y="3836"/>
                    <a:pt x="16262" y="4153"/>
                  </a:cubicBezTo>
                  <a:cubicBezTo>
                    <a:pt x="16262" y="4449"/>
                    <a:pt x="16366" y="4704"/>
                    <a:pt x="16578" y="4918"/>
                  </a:cubicBezTo>
                  <a:cubicBezTo>
                    <a:pt x="16790" y="5130"/>
                    <a:pt x="17047" y="5235"/>
                    <a:pt x="17344" y="5235"/>
                  </a:cubicBezTo>
                  <a:cubicBezTo>
                    <a:pt x="17658" y="5235"/>
                    <a:pt x="17918" y="5130"/>
                    <a:pt x="18121" y="4918"/>
                  </a:cubicBezTo>
                  <a:cubicBezTo>
                    <a:pt x="18322" y="4704"/>
                    <a:pt x="18423" y="4449"/>
                    <a:pt x="18423" y="4153"/>
                  </a:cubicBezTo>
                  <a:cubicBezTo>
                    <a:pt x="18423" y="3836"/>
                    <a:pt x="18322" y="3579"/>
                    <a:pt x="18121" y="3373"/>
                  </a:cubicBezTo>
                  <a:cubicBezTo>
                    <a:pt x="17920" y="3170"/>
                    <a:pt x="17660" y="3071"/>
                    <a:pt x="17344" y="307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2" name="AutoShape 63"/>
            <p:cNvSpPr>
              <a:spLocks/>
            </p:cNvSpPr>
            <p:nvPr/>
          </p:nvSpPr>
          <p:spPr bwMode="auto">
            <a:xfrm>
              <a:off x="6008267" y="9715164"/>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3" name="AutoShape 64"/>
            <p:cNvSpPr>
              <a:spLocks/>
            </p:cNvSpPr>
            <p:nvPr/>
          </p:nvSpPr>
          <p:spPr bwMode="auto">
            <a:xfrm>
              <a:off x="7350705" y="9715164"/>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4" name="AutoShape 65"/>
            <p:cNvSpPr>
              <a:spLocks/>
            </p:cNvSpPr>
            <p:nvPr/>
          </p:nvSpPr>
          <p:spPr bwMode="auto">
            <a:xfrm>
              <a:off x="8620320" y="9715164"/>
              <a:ext cx="522320" cy="509325"/>
            </a:xfrm>
            <a:custGeom>
              <a:avLst/>
              <a:gdLst>
                <a:gd name="T0" fmla="*/ 10795 w 21590"/>
                <a:gd name="T1" fmla="*/ 10800 h 21600"/>
                <a:gd name="T2" fmla="*/ 10795 w 21590"/>
                <a:gd name="T3" fmla="*/ 10800 h 21600"/>
                <a:gd name="T4" fmla="*/ 10795 w 21590"/>
                <a:gd name="T5" fmla="*/ 10800 h 21600"/>
                <a:gd name="T6" fmla="*/ 10795 w 21590"/>
                <a:gd name="T7" fmla="*/ 10800 h 21600"/>
              </a:gdLst>
              <a:ahLst/>
              <a:cxnLst>
                <a:cxn ang="0">
                  <a:pos x="T0" y="T1"/>
                </a:cxn>
                <a:cxn ang="0">
                  <a:pos x="T2" y="T3"/>
                </a:cxn>
                <a:cxn ang="0">
                  <a:pos x="T4" y="T5"/>
                </a:cxn>
                <a:cxn ang="0">
                  <a:pos x="T6" y="T7"/>
                </a:cxn>
              </a:cxnLst>
              <a:rect l="0" t="0" r="r" b="b"/>
              <a:pathLst>
                <a:path w="21590" h="21600">
                  <a:moveTo>
                    <a:pt x="21292" y="12679"/>
                  </a:moveTo>
                  <a:cubicBezTo>
                    <a:pt x="21501" y="12885"/>
                    <a:pt x="21600" y="13136"/>
                    <a:pt x="21588" y="13436"/>
                  </a:cubicBezTo>
                  <a:cubicBezTo>
                    <a:pt x="21588" y="13662"/>
                    <a:pt x="21518" y="13865"/>
                    <a:pt x="21374" y="14043"/>
                  </a:cubicBezTo>
                  <a:cubicBezTo>
                    <a:pt x="21230" y="14224"/>
                    <a:pt x="21046" y="14342"/>
                    <a:pt x="20820" y="14393"/>
                  </a:cubicBezTo>
                  <a:lnTo>
                    <a:pt x="18197" y="15057"/>
                  </a:lnTo>
                  <a:cubicBezTo>
                    <a:pt x="18250" y="15220"/>
                    <a:pt x="18318" y="15438"/>
                    <a:pt x="18400" y="15706"/>
                  </a:cubicBezTo>
                  <a:cubicBezTo>
                    <a:pt x="18479" y="15977"/>
                    <a:pt x="18564" y="16254"/>
                    <a:pt x="18649" y="16531"/>
                  </a:cubicBezTo>
                  <a:cubicBezTo>
                    <a:pt x="18736" y="16810"/>
                    <a:pt x="18809" y="17081"/>
                    <a:pt x="18874" y="17333"/>
                  </a:cubicBezTo>
                  <a:cubicBezTo>
                    <a:pt x="18937" y="17592"/>
                    <a:pt x="18968" y="17801"/>
                    <a:pt x="18968" y="17962"/>
                  </a:cubicBezTo>
                  <a:cubicBezTo>
                    <a:pt x="18968" y="18225"/>
                    <a:pt x="18872" y="18459"/>
                    <a:pt x="18677" y="18660"/>
                  </a:cubicBezTo>
                  <a:cubicBezTo>
                    <a:pt x="18482" y="18860"/>
                    <a:pt x="18245" y="18965"/>
                    <a:pt x="17968" y="18965"/>
                  </a:cubicBezTo>
                  <a:cubicBezTo>
                    <a:pt x="17804" y="18965"/>
                    <a:pt x="17592" y="18934"/>
                    <a:pt x="17333" y="18869"/>
                  </a:cubicBezTo>
                  <a:cubicBezTo>
                    <a:pt x="17070" y="18807"/>
                    <a:pt x="16802" y="18733"/>
                    <a:pt x="16525" y="18646"/>
                  </a:cubicBezTo>
                  <a:cubicBezTo>
                    <a:pt x="16251" y="18561"/>
                    <a:pt x="15983" y="18476"/>
                    <a:pt x="15715" y="18397"/>
                  </a:cubicBezTo>
                  <a:cubicBezTo>
                    <a:pt x="15449" y="18315"/>
                    <a:pt x="15232" y="18250"/>
                    <a:pt x="15059" y="18194"/>
                  </a:cubicBezTo>
                  <a:lnTo>
                    <a:pt x="14399" y="20817"/>
                  </a:lnTo>
                  <a:cubicBezTo>
                    <a:pt x="14345" y="21040"/>
                    <a:pt x="14223" y="21227"/>
                    <a:pt x="14040" y="21376"/>
                  </a:cubicBezTo>
                  <a:cubicBezTo>
                    <a:pt x="13854" y="21526"/>
                    <a:pt x="13650" y="21599"/>
                    <a:pt x="13424" y="21599"/>
                  </a:cubicBezTo>
                  <a:cubicBezTo>
                    <a:pt x="13128" y="21599"/>
                    <a:pt x="12879" y="21498"/>
                    <a:pt x="12682" y="21289"/>
                  </a:cubicBezTo>
                  <a:lnTo>
                    <a:pt x="10801" y="19357"/>
                  </a:lnTo>
                  <a:lnTo>
                    <a:pt x="8881" y="21289"/>
                  </a:lnTo>
                  <a:cubicBezTo>
                    <a:pt x="8720" y="21498"/>
                    <a:pt x="8480" y="21599"/>
                    <a:pt x="8166" y="21599"/>
                  </a:cubicBezTo>
                  <a:cubicBezTo>
                    <a:pt x="7940" y="21599"/>
                    <a:pt x="7737" y="21526"/>
                    <a:pt x="7556" y="21376"/>
                  </a:cubicBezTo>
                  <a:cubicBezTo>
                    <a:pt x="7378" y="21227"/>
                    <a:pt x="7254" y="21040"/>
                    <a:pt x="7192" y="20817"/>
                  </a:cubicBezTo>
                  <a:lnTo>
                    <a:pt x="6528" y="18194"/>
                  </a:lnTo>
                  <a:cubicBezTo>
                    <a:pt x="6367" y="18250"/>
                    <a:pt x="6153" y="18315"/>
                    <a:pt x="5887" y="18397"/>
                  </a:cubicBezTo>
                  <a:cubicBezTo>
                    <a:pt x="5622" y="18479"/>
                    <a:pt x="5348" y="18561"/>
                    <a:pt x="5068" y="18646"/>
                  </a:cubicBezTo>
                  <a:cubicBezTo>
                    <a:pt x="4792" y="18733"/>
                    <a:pt x="4523" y="18807"/>
                    <a:pt x="4266" y="18869"/>
                  </a:cubicBezTo>
                  <a:cubicBezTo>
                    <a:pt x="4009" y="18934"/>
                    <a:pt x="3795" y="18965"/>
                    <a:pt x="3623" y="18965"/>
                  </a:cubicBezTo>
                  <a:cubicBezTo>
                    <a:pt x="3346" y="18965"/>
                    <a:pt x="3111" y="18860"/>
                    <a:pt x="2922" y="18660"/>
                  </a:cubicBezTo>
                  <a:cubicBezTo>
                    <a:pt x="2730" y="18459"/>
                    <a:pt x="2637" y="18225"/>
                    <a:pt x="2637" y="17962"/>
                  </a:cubicBezTo>
                  <a:cubicBezTo>
                    <a:pt x="2637" y="17801"/>
                    <a:pt x="2668" y="17592"/>
                    <a:pt x="2730" y="17333"/>
                  </a:cubicBezTo>
                  <a:cubicBezTo>
                    <a:pt x="2795" y="17081"/>
                    <a:pt x="2866" y="16810"/>
                    <a:pt x="2948" y="16531"/>
                  </a:cubicBezTo>
                  <a:cubicBezTo>
                    <a:pt x="3030" y="16254"/>
                    <a:pt x="3111" y="15980"/>
                    <a:pt x="3196" y="15712"/>
                  </a:cubicBezTo>
                  <a:cubicBezTo>
                    <a:pt x="3284" y="15446"/>
                    <a:pt x="3351" y="15229"/>
                    <a:pt x="3408" y="15057"/>
                  </a:cubicBezTo>
                  <a:lnTo>
                    <a:pt x="770" y="14393"/>
                  </a:lnTo>
                  <a:cubicBezTo>
                    <a:pt x="545" y="14342"/>
                    <a:pt x="361" y="14224"/>
                    <a:pt x="217" y="14034"/>
                  </a:cubicBezTo>
                  <a:cubicBezTo>
                    <a:pt x="73" y="13854"/>
                    <a:pt x="0" y="13650"/>
                    <a:pt x="0" y="13436"/>
                  </a:cubicBezTo>
                  <a:cubicBezTo>
                    <a:pt x="0" y="13136"/>
                    <a:pt x="104" y="12885"/>
                    <a:pt x="310" y="12679"/>
                  </a:cubicBezTo>
                  <a:lnTo>
                    <a:pt x="2245" y="10798"/>
                  </a:lnTo>
                  <a:lnTo>
                    <a:pt x="310" y="8920"/>
                  </a:lnTo>
                  <a:cubicBezTo>
                    <a:pt x="104" y="8714"/>
                    <a:pt x="0" y="8460"/>
                    <a:pt x="0" y="8160"/>
                  </a:cubicBezTo>
                  <a:cubicBezTo>
                    <a:pt x="0" y="7937"/>
                    <a:pt x="76" y="7734"/>
                    <a:pt x="225" y="7556"/>
                  </a:cubicBezTo>
                  <a:cubicBezTo>
                    <a:pt x="372" y="7373"/>
                    <a:pt x="556" y="7257"/>
                    <a:pt x="770" y="7203"/>
                  </a:cubicBezTo>
                  <a:lnTo>
                    <a:pt x="3408" y="6540"/>
                  </a:lnTo>
                  <a:cubicBezTo>
                    <a:pt x="3351" y="6381"/>
                    <a:pt x="3284" y="6161"/>
                    <a:pt x="3196" y="5893"/>
                  </a:cubicBezTo>
                  <a:cubicBezTo>
                    <a:pt x="3111" y="5622"/>
                    <a:pt x="3030" y="5345"/>
                    <a:pt x="2948" y="5068"/>
                  </a:cubicBezTo>
                  <a:cubicBezTo>
                    <a:pt x="2866" y="4786"/>
                    <a:pt x="2795" y="4518"/>
                    <a:pt x="2730" y="4264"/>
                  </a:cubicBezTo>
                  <a:cubicBezTo>
                    <a:pt x="2668" y="4007"/>
                    <a:pt x="2637" y="3795"/>
                    <a:pt x="2637" y="3634"/>
                  </a:cubicBezTo>
                  <a:cubicBezTo>
                    <a:pt x="2637" y="3354"/>
                    <a:pt x="2733" y="3117"/>
                    <a:pt x="2928" y="2925"/>
                  </a:cubicBezTo>
                  <a:cubicBezTo>
                    <a:pt x="3120" y="2730"/>
                    <a:pt x="3351" y="2634"/>
                    <a:pt x="3623" y="2634"/>
                  </a:cubicBezTo>
                  <a:cubicBezTo>
                    <a:pt x="3786" y="2634"/>
                    <a:pt x="3995" y="2665"/>
                    <a:pt x="4258" y="2730"/>
                  </a:cubicBezTo>
                  <a:cubicBezTo>
                    <a:pt x="4521" y="2792"/>
                    <a:pt x="4792" y="2866"/>
                    <a:pt x="5068" y="2950"/>
                  </a:cubicBezTo>
                  <a:cubicBezTo>
                    <a:pt x="5348" y="3038"/>
                    <a:pt x="5622" y="3120"/>
                    <a:pt x="5887" y="3205"/>
                  </a:cubicBezTo>
                  <a:cubicBezTo>
                    <a:pt x="6153" y="3284"/>
                    <a:pt x="6367" y="3349"/>
                    <a:pt x="6528" y="3405"/>
                  </a:cubicBezTo>
                  <a:lnTo>
                    <a:pt x="7192" y="782"/>
                  </a:lnTo>
                  <a:cubicBezTo>
                    <a:pt x="7246" y="556"/>
                    <a:pt x="7367" y="369"/>
                    <a:pt x="7556" y="220"/>
                  </a:cubicBezTo>
                  <a:cubicBezTo>
                    <a:pt x="7748" y="70"/>
                    <a:pt x="7949" y="0"/>
                    <a:pt x="8166" y="0"/>
                  </a:cubicBezTo>
                  <a:cubicBezTo>
                    <a:pt x="8480" y="0"/>
                    <a:pt x="8720" y="101"/>
                    <a:pt x="8881" y="307"/>
                  </a:cubicBezTo>
                  <a:lnTo>
                    <a:pt x="10801" y="2242"/>
                  </a:lnTo>
                  <a:lnTo>
                    <a:pt x="12682" y="307"/>
                  </a:lnTo>
                  <a:cubicBezTo>
                    <a:pt x="12888" y="101"/>
                    <a:pt x="13128" y="0"/>
                    <a:pt x="13399" y="0"/>
                  </a:cubicBezTo>
                  <a:cubicBezTo>
                    <a:pt x="13642" y="0"/>
                    <a:pt x="13854" y="67"/>
                    <a:pt x="14040" y="208"/>
                  </a:cubicBezTo>
                  <a:cubicBezTo>
                    <a:pt x="14223" y="347"/>
                    <a:pt x="14345" y="539"/>
                    <a:pt x="14399" y="782"/>
                  </a:cubicBezTo>
                  <a:lnTo>
                    <a:pt x="15059" y="3405"/>
                  </a:lnTo>
                  <a:cubicBezTo>
                    <a:pt x="15223" y="3349"/>
                    <a:pt x="15438" y="3284"/>
                    <a:pt x="15709" y="3205"/>
                  </a:cubicBezTo>
                  <a:cubicBezTo>
                    <a:pt x="15980" y="3120"/>
                    <a:pt x="16251" y="3038"/>
                    <a:pt x="16525" y="2950"/>
                  </a:cubicBezTo>
                  <a:cubicBezTo>
                    <a:pt x="16802" y="2866"/>
                    <a:pt x="17070" y="2792"/>
                    <a:pt x="17333" y="2730"/>
                  </a:cubicBezTo>
                  <a:cubicBezTo>
                    <a:pt x="17592" y="2665"/>
                    <a:pt x="17804" y="2634"/>
                    <a:pt x="17968" y="2634"/>
                  </a:cubicBezTo>
                  <a:cubicBezTo>
                    <a:pt x="18228" y="2634"/>
                    <a:pt x="18459" y="2730"/>
                    <a:pt x="18663" y="2925"/>
                  </a:cubicBezTo>
                  <a:cubicBezTo>
                    <a:pt x="18866" y="3117"/>
                    <a:pt x="18968" y="3354"/>
                    <a:pt x="18968" y="3634"/>
                  </a:cubicBezTo>
                  <a:cubicBezTo>
                    <a:pt x="18968" y="3795"/>
                    <a:pt x="18937" y="4007"/>
                    <a:pt x="18874" y="4264"/>
                  </a:cubicBezTo>
                  <a:cubicBezTo>
                    <a:pt x="18809" y="4518"/>
                    <a:pt x="18736" y="4786"/>
                    <a:pt x="18649" y="5068"/>
                  </a:cubicBezTo>
                  <a:cubicBezTo>
                    <a:pt x="18564" y="5345"/>
                    <a:pt x="18479" y="5619"/>
                    <a:pt x="18400" y="5884"/>
                  </a:cubicBezTo>
                  <a:cubicBezTo>
                    <a:pt x="18318" y="6150"/>
                    <a:pt x="18250" y="6370"/>
                    <a:pt x="18197" y="6540"/>
                  </a:cubicBezTo>
                  <a:lnTo>
                    <a:pt x="20820" y="7203"/>
                  </a:lnTo>
                  <a:cubicBezTo>
                    <a:pt x="21046" y="7257"/>
                    <a:pt x="21230" y="7378"/>
                    <a:pt x="21374" y="7559"/>
                  </a:cubicBezTo>
                  <a:cubicBezTo>
                    <a:pt x="21518" y="7748"/>
                    <a:pt x="21588" y="7946"/>
                    <a:pt x="21588" y="8161"/>
                  </a:cubicBezTo>
                  <a:cubicBezTo>
                    <a:pt x="21588" y="8460"/>
                    <a:pt x="21489" y="8714"/>
                    <a:pt x="21292" y="8920"/>
                  </a:cubicBezTo>
                  <a:lnTo>
                    <a:pt x="19332" y="10798"/>
                  </a:lnTo>
                  <a:lnTo>
                    <a:pt x="21292" y="1267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5" name="AutoShape 66"/>
            <p:cNvSpPr>
              <a:spLocks/>
            </p:cNvSpPr>
            <p:nvPr/>
          </p:nvSpPr>
          <p:spPr bwMode="auto">
            <a:xfrm>
              <a:off x="9889411" y="9715164"/>
              <a:ext cx="522320" cy="509325"/>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6" name="AutoShape 67"/>
            <p:cNvSpPr>
              <a:spLocks/>
            </p:cNvSpPr>
            <p:nvPr/>
          </p:nvSpPr>
          <p:spPr bwMode="auto">
            <a:xfrm>
              <a:off x="11189964" y="9715164"/>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62" y="0"/>
                  </a:moveTo>
                  <a:cubicBezTo>
                    <a:pt x="18198" y="0"/>
                    <a:pt x="18703" y="117"/>
                    <a:pt x="19175" y="343"/>
                  </a:cubicBezTo>
                  <a:cubicBezTo>
                    <a:pt x="19651" y="575"/>
                    <a:pt x="20064" y="887"/>
                    <a:pt x="20422" y="1280"/>
                  </a:cubicBezTo>
                  <a:cubicBezTo>
                    <a:pt x="20780" y="1674"/>
                    <a:pt x="21066" y="2132"/>
                    <a:pt x="21279" y="2652"/>
                  </a:cubicBezTo>
                  <a:cubicBezTo>
                    <a:pt x="21493" y="3169"/>
                    <a:pt x="21599" y="3727"/>
                    <a:pt x="21599" y="4317"/>
                  </a:cubicBezTo>
                  <a:lnTo>
                    <a:pt x="21599" y="17282"/>
                  </a:lnTo>
                  <a:cubicBezTo>
                    <a:pt x="21599" y="17872"/>
                    <a:pt x="21493" y="18430"/>
                    <a:pt x="21279" y="18947"/>
                  </a:cubicBezTo>
                  <a:cubicBezTo>
                    <a:pt x="21066" y="19467"/>
                    <a:pt x="20780" y="19925"/>
                    <a:pt x="20422" y="20319"/>
                  </a:cubicBezTo>
                  <a:cubicBezTo>
                    <a:pt x="20064" y="20712"/>
                    <a:pt x="19651" y="21024"/>
                    <a:pt x="19183" y="21256"/>
                  </a:cubicBezTo>
                  <a:cubicBezTo>
                    <a:pt x="18714" y="21485"/>
                    <a:pt x="18209" y="21599"/>
                    <a:pt x="17662" y="21599"/>
                  </a:cubicBezTo>
                  <a:lnTo>
                    <a:pt x="3924" y="21599"/>
                  </a:lnTo>
                  <a:cubicBezTo>
                    <a:pt x="3387" y="21599"/>
                    <a:pt x="2883" y="21485"/>
                    <a:pt x="2410" y="21256"/>
                  </a:cubicBezTo>
                  <a:cubicBezTo>
                    <a:pt x="1935" y="21024"/>
                    <a:pt x="1521" y="20712"/>
                    <a:pt x="1163" y="20319"/>
                  </a:cubicBezTo>
                  <a:cubicBezTo>
                    <a:pt x="806" y="19925"/>
                    <a:pt x="523" y="19467"/>
                    <a:pt x="312" y="18947"/>
                  </a:cubicBezTo>
                  <a:cubicBezTo>
                    <a:pt x="104" y="18430"/>
                    <a:pt x="0" y="17872"/>
                    <a:pt x="0" y="17282"/>
                  </a:cubicBezTo>
                  <a:lnTo>
                    <a:pt x="0" y="4317"/>
                  </a:lnTo>
                  <a:cubicBezTo>
                    <a:pt x="0" y="3727"/>
                    <a:pt x="104" y="3169"/>
                    <a:pt x="312" y="2652"/>
                  </a:cubicBezTo>
                  <a:cubicBezTo>
                    <a:pt x="523" y="2132"/>
                    <a:pt x="806" y="1674"/>
                    <a:pt x="1163" y="1280"/>
                  </a:cubicBezTo>
                  <a:cubicBezTo>
                    <a:pt x="1521" y="887"/>
                    <a:pt x="1935" y="575"/>
                    <a:pt x="2410" y="343"/>
                  </a:cubicBezTo>
                  <a:cubicBezTo>
                    <a:pt x="2883" y="117"/>
                    <a:pt x="3387" y="0"/>
                    <a:pt x="3924" y="0"/>
                  </a:cubicBezTo>
                  <a:lnTo>
                    <a:pt x="17662" y="0"/>
                  </a:lnTo>
                  <a:close/>
                  <a:moveTo>
                    <a:pt x="17662" y="2713"/>
                  </a:moveTo>
                  <a:lnTo>
                    <a:pt x="3924" y="2713"/>
                  </a:lnTo>
                  <a:cubicBezTo>
                    <a:pt x="3523" y="2713"/>
                    <a:pt x="3179" y="2872"/>
                    <a:pt x="2896" y="3186"/>
                  </a:cubicBezTo>
                  <a:cubicBezTo>
                    <a:pt x="2608" y="3501"/>
                    <a:pt x="2466" y="3877"/>
                    <a:pt x="2466" y="4317"/>
                  </a:cubicBezTo>
                  <a:lnTo>
                    <a:pt x="2466" y="17282"/>
                  </a:lnTo>
                  <a:cubicBezTo>
                    <a:pt x="2466" y="17723"/>
                    <a:pt x="2608" y="18099"/>
                    <a:pt x="2896" y="18413"/>
                  </a:cubicBezTo>
                  <a:cubicBezTo>
                    <a:pt x="3179" y="18727"/>
                    <a:pt x="3523" y="18886"/>
                    <a:pt x="3924" y="18886"/>
                  </a:cubicBezTo>
                  <a:lnTo>
                    <a:pt x="17662" y="18886"/>
                  </a:lnTo>
                  <a:cubicBezTo>
                    <a:pt x="18062" y="18886"/>
                    <a:pt x="18407" y="18727"/>
                    <a:pt x="18698" y="18413"/>
                  </a:cubicBezTo>
                  <a:cubicBezTo>
                    <a:pt x="18989" y="18101"/>
                    <a:pt x="19133" y="17723"/>
                    <a:pt x="19133" y="17282"/>
                  </a:cubicBezTo>
                  <a:lnTo>
                    <a:pt x="19133" y="4317"/>
                  </a:lnTo>
                  <a:cubicBezTo>
                    <a:pt x="19133" y="3877"/>
                    <a:pt x="18989" y="3501"/>
                    <a:pt x="18698" y="3186"/>
                  </a:cubicBezTo>
                  <a:cubicBezTo>
                    <a:pt x="18407" y="2872"/>
                    <a:pt x="18062" y="2713"/>
                    <a:pt x="17662" y="2713"/>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7" name="AutoShape 68"/>
            <p:cNvSpPr>
              <a:spLocks/>
            </p:cNvSpPr>
            <p:nvPr/>
          </p:nvSpPr>
          <p:spPr bwMode="auto">
            <a:xfrm>
              <a:off x="12194812" y="9700845"/>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8" name="AutoShape 69"/>
            <p:cNvSpPr>
              <a:spLocks/>
            </p:cNvSpPr>
            <p:nvPr/>
          </p:nvSpPr>
          <p:spPr bwMode="auto">
            <a:xfrm>
              <a:off x="1022469" y="5802709"/>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09" y="6866"/>
                  </a:moveTo>
                  <a:cubicBezTo>
                    <a:pt x="18209" y="7363"/>
                    <a:pt x="18439" y="7917"/>
                    <a:pt x="18600" y="8529"/>
                  </a:cubicBezTo>
                  <a:cubicBezTo>
                    <a:pt x="19045" y="8620"/>
                    <a:pt x="19512" y="8679"/>
                    <a:pt x="20005" y="8705"/>
                  </a:cubicBezTo>
                  <a:cubicBezTo>
                    <a:pt x="20498" y="8733"/>
                    <a:pt x="20957" y="8820"/>
                    <a:pt x="21381" y="8976"/>
                  </a:cubicBezTo>
                  <a:cubicBezTo>
                    <a:pt x="21526" y="9012"/>
                    <a:pt x="21599" y="9091"/>
                    <a:pt x="21599" y="9218"/>
                  </a:cubicBezTo>
                  <a:lnTo>
                    <a:pt x="21599" y="12409"/>
                  </a:lnTo>
                  <a:cubicBezTo>
                    <a:pt x="21599" y="12516"/>
                    <a:pt x="21464" y="12612"/>
                    <a:pt x="21197" y="12697"/>
                  </a:cubicBezTo>
                  <a:cubicBezTo>
                    <a:pt x="20931" y="12787"/>
                    <a:pt x="20622" y="12852"/>
                    <a:pt x="20268" y="12909"/>
                  </a:cubicBezTo>
                  <a:cubicBezTo>
                    <a:pt x="19917" y="12962"/>
                    <a:pt x="19574" y="13002"/>
                    <a:pt x="19240" y="13030"/>
                  </a:cubicBezTo>
                  <a:cubicBezTo>
                    <a:pt x="18903" y="13056"/>
                    <a:pt x="18682" y="13078"/>
                    <a:pt x="18574" y="13098"/>
                  </a:cubicBezTo>
                  <a:cubicBezTo>
                    <a:pt x="18447" y="13612"/>
                    <a:pt x="18237" y="14137"/>
                    <a:pt x="17937" y="14679"/>
                  </a:cubicBezTo>
                  <a:cubicBezTo>
                    <a:pt x="18433" y="15416"/>
                    <a:pt x="18982" y="16125"/>
                    <a:pt x="19577" y="16802"/>
                  </a:cubicBezTo>
                  <a:lnTo>
                    <a:pt x="19659" y="17006"/>
                  </a:lnTo>
                  <a:cubicBezTo>
                    <a:pt x="19659" y="17076"/>
                    <a:pt x="19535" y="17251"/>
                    <a:pt x="19285" y="17522"/>
                  </a:cubicBezTo>
                  <a:cubicBezTo>
                    <a:pt x="19036" y="17799"/>
                    <a:pt x="18756" y="18096"/>
                    <a:pt x="18439" y="18412"/>
                  </a:cubicBezTo>
                  <a:cubicBezTo>
                    <a:pt x="18121" y="18725"/>
                    <a:pt x="17821" y="19008"/>
                    <a:pt x="17538" y="19256"/>
                  </a:cubicBezTo>
                  <a:cubicBezTo>
                    <a:pt x="17252" y="19505"/>
                    <a:pt x="17068" y="19626"/>
                    <a:pt x="16988" y="19626"/>
                  </a:cubicBezTo>
                  <a:cubicBezTo>
                    <a:pt x="16969" y="19626"/>
                    <a:pt x="16850" y="19541"/>
                    <a:pt x="16629" y="19377"/>
                  </a:cubicBezTo>
                  <a:cubicBezTo>
                    <a:pt x="16408" y="19211"/>
                    <a:pt x="16164" y="19025"/>
                    <a:pt x="15895" y="18821"/>
                  </a:cubicBezTo>
                  <a:cubicBezTo>
                    <a:pt x="15629" y="18621"/>
                    <a:pt x="15377" y="18426"/>
                    <a:pt x="15136" y="18240"/>
                  </a:cubicBezTo>
                  <a:cubicBezTo>
                    <a:pt x="14898" y="18056"/>
                    <a:pt x="14745" y="17946"/>
                    <a:pt x="14683" y="17909"/>
                  </a:cubicBezTo>
                  <a:cubicBezTo>
                    <a:pt x="14419" y="18053"/>
                    <a:pt x="14156" y="18177"/>
                    <a:pt x="13890" y="18282"/>
                  </a:cubicBezTo>
                  <a:cubicBezTo>
                    <a:pt x="13623" y="18384"/>
                    <a:pt x="13354" y="18471"/>
                    <a:pt x="13082" y="18545"/>
                  </a:cubicBezTo>
                  <a:cubicBezTo>
                    <a:pt x="13065" y="18655"/>
                    <a:pt x="13040" y="18875"/>
                    <a:pt x="13009" y="19214"/>
                  </a:cubicBezTo>
                  <a:cubicBezTo>
                    <a:pt x="12978" y="19553"/>
                    <a:pt x="12932" y="19894"/>
                    <a:pt x="12878" y="20242"/>
                  </a:cubicBezTo>
                  <a:cubicBezTo>
                    <a:pt x="12825" y="20589"/>
                    <a:pt x="12762" y="20902"/>
                    <a:pt x="12692" y="21179"/>
                  </a:cubicBezTo>
                  <a:cubicBezTo>
                    <a:pt x="12618" y="21461"/>
                    <a:pt x="12522" y="21599"/>
                    <a:pt x="12405" y="21599"/>
                  </a:cubicBezTo>
                  <a:lnTo>
                    <a:pt x="9191" y="21599"/>
                  </a:lnTo>
                  <a:cubicBezTo>
                    <a:pt x="9063" y="21599"/>
                    <a:pt x="8978" y="21520"/>
                    <a:pt x="8933" y="21371"/>
                  </a:cubicBezTo>
                  <a:cubicBezTo>
                    <a:pt x="8805" y="20928"/>
                    <a:pt x="8721" y="20462"/>
                    <a:pt x="8678" y="19979"/>
                  </a:cubicBezTo>
                  <a:cubicBezTo>
                    <a:pt x="8630" y="19493"/>
                    <a:pt x="8582" y="19030"/>
                    <a:pt x="8528" y="18584"/>
                  </a:cubicBezTo>
                  <a:cubicBezTo>
                    <a:pt x="7976" y="18423"/>
                    <a:pt x="7446" y="18197"/>
                    <a:pt x="6942" y="17909"/>
                  </a:cubicBezTo>
                  <a:cubicBezTo>
                    <a:pt x="6568" y="18191"/>
                    <a:pt x="6202" y="18460"/>
                    <a:pt x="5843" y="18725"/>
                  </a:cubicBezTo>
                  <a:cubicBezTo>
                    <a:pt x="5480" y="18993"/>
                    <a:pt x="5123" y="19276"/>
                    <a:pt x="4772" y="19572"/>
                  </a:cubicBezTo>
                  <a:lnTo>
                    <a:pt x="4608" y="19626"/>
                  </a:lnTo>
                  <a:cubicBezTo>
                    <a:pt x="4554" y="19626"/>
                    <a:pt x="4387" y="19504"/>
                    <a:pt x="4107" y="19256"/>
                  </a:cubicBezTo>
                  <a:cubicBezTo>
                    <a:pt x="3826" y="19007"/>
                    <a:pt x="3534" y="18725"/>
                    <a:pt x="3231" y="18412"/>
                  </a:cubicBezTo>
                  <a:cubicBezTo>
                    <a:pt x="2928" y="18095"/>
                    <a:pt x="2653" y="17799"/>
                    <a:pt x="2404" y="17522"/>
                  </a:cubicBezTo>
                  <a:cubicBezTo>
                    <a:pt x="2155" y="17251"/>
                    <a:pt x="2030" y="17076"/>
                    <a:pt x="2030" y="17006"/>
                  </a:cubicBezTo>
                  <a:cubicBezTo>
                    <a:pt x="2030" y="16986"/>
                    <a:pt x="2104" y="16867"/>
                    <a:pt x="2248" y="16647"/>
                  </a:cubicBezTo>
                  <a:cubicBezTo>
                    <a:pt x="2393" y="16427"/>
                    <a:pt x="2563" y="16184"/>
                    <a:pt x="2758" y="15924"/>
                  </a:cubicBezTo>
                  <a:cubicBezTo>
                    <a:pt x="2951" y="15662"/>
                    <a:pt x="3141" y="15410"/>
                    <a:pt x="3328" y="15173"/>
                  </a:cubicBezTo>
                  <a:cubicBezTo>
                    <a:pt x="3512" y="14933"/>
                    <a:pt x="3631" y="14778"/>
                    <a:pt x="3687" y="14704"/>
                  </a:cubicBezTo>
                  <a:cubicBezTo>
                    <a:pt x="3387" y="14210"/>
                    <a:pt x="3158" y="13657"/>
                    <a:pt x="2996" y="13044"/>
                  </a:cubicBezTo>
                  <a:cubicBezTo>
                    <a:pt x="2535" y="12951"/>
                    <a:pt x="2062" y="12897"/>
                    <a:pt x="1577" y="12869"/>
                  </a:cubicBezTo>
                  <a:cubicBezTo>
                    <a:pt x="1093" y="12841"/>
                    <a:pt x="640" y="12751"/>
                    <a:pt x="215" y="12598"/>
                  </a:cubicBezTo>
                  <a:cubicBezTo>
                    <a:pt x="70" y="12561"/>
                    <a:pt x="0" y="12479"/>
                    <a:pt x="0" y="12352"/>
                  </a:cubicBezTo>
                  <a:lnTo>
                    <a:pt x="0" y="9162"/>
                  </a:lnTo>
                  <a:cubicBezTo>
                    <a:pt x="0" y="9055"/>
                    <a:pt x="135" y="8959"/>
                    <a:pt x="413" y="8874"/>
                  </a:cubicBezTo>
                  <a:cubicBezTo>
                    <a:pt x="688" y="8789"/>
                    <a:pt x="997" y="8716"/>
                    <a:pt x="1339" y="8665"/>
                  </a:cubicBezTo>
                  <a:cubicBezTo>
                    <a:pt x="1685" y="8611"/>
                    <a:pt x="2019" y="8569"/>
                    <a:pt x="2345" y="8544"/>
                  </a:cubicBezTo>
                  <a:cubicBezTo>
                    <a:pt x="2668" y="8515"/>
                    <a:pt x="2886" y="8493"/>
                    <a:pt x="2996" y="8473"/>
                  </a:cubicBezTo>
                  <a:cubicBezTo>
                    <a:pt x="3158" y="7925"/>
                    <a:pt x="3379" y="7397"/>
                    <a:pt x="3659" y="6895"/>
                  </a:cubicBezTo>
                  <a:cubicBezTo>
                    <a:pt x="3160" y="6155"/>
                    <a:pt x="2619" y="5446"/>
                    <a:pt x="2030" y="4771"/>
                  </a:cubicBezTo>
                  <a:lnTo>
                    <a:pt x="1937" y="4571"/>
                  </a:lnTo>
                  <a:cubicBezTo>
                    <a:pt x="1937" y="4497"/>
                    <a:pt x="2064" y="4322"/>
                    <a:pt x="2316" y="4048"/>
                  </a:cubicBezTo>
                  <a:cubicBezTo>
                    <a:pt x="2568" y="3775"/>
                    <a:pt x="2852" y="3478"/>
                    <a:pt x="3163" y="3162"/>
                  </a:cubicBezTo>
                  <a:cubicBezTo>
                    <a:pt x="3478" y="2848"/>
                    <a:pt x="3778" y="2569"/>
                    <a:pt x="4067" y="2320"/>
                  </a:cubicBezTo>
                  <a:cubicBezTo>
                    <a:pt x="4356" y="2072"/>
                    <a:pt x="4537" y="1945"/>
                    <a:pt x="4608" y="1945"/>
                  </a:cubicBezTo>
                  <a:cubicBezTo>
                    <a:pt x="4625" y="1945"/>
                    <a:pt x="4747" y="2030"/>
                    <a:pt x="4968" y="2196"/>
                  </a:cubicBezTo>
                  <a:cubicBezTo>
                    <a:pt x="5188" y="2363"/>
                    <a:pt x="5435" y="2549"/>
                    <a:pt x="5707" y="2750"/>
                  </a:cubicBezTo>
                  <a:cubicBezTo>
                    <a:pt x="5976" y="2953"/>
                    <a:pt x="6234" y="3148"/>
                    <a:pt x="6472" y="3331"/>
                  </a:cubicBezTo>
                  <a:cubicBezTo>
                    <a:pt x="6712" y="3515"/>
                    <a:pt x="6860" y="3628"/>
                    <a:pt x="6913" y="3662"/>
                  </a:cubicBezTo>
                  <a:cubicBezTo>
                    <a:pt x="7174" y="3518"/>
                    <a:pt x="7440" y="3399"/>
                    <a:pt x="7707" y="3303"/>
                  </a:cubicBezTo>
                  <a:cubicBezTo>
                    <a:pt x="7973" y="3210"/>
                    <a:pt x="8247" y="3119"/>
                    <a:pt x="8528" y="3029"/>
                  </a:cubicBezTo>
                  <a:cubicBezTo>
                    <a:pt x="8528" y="2922"/>
                    <a:pt x="8539" y="2699"/>
                    <a:pt x="8568" y="2363"/>
                  </a:cubicBezTo>
                  <a:cubicBezTo>
                    <a:pt x="8596" y="2032"/>
                    <a:pt x="8636" y="1694"/>
                    <a:pt x="8689" y="1352"/>
                  </a:cubicBezTo>
                  <a:cubicBezTo>
                    <a:pt x="8743" y="1010"/>
                    <a:pt x="8814" y="697"/>
                    <a:pt x="8899" y="417"/>
                  </a:cubicBezTo>
                  <a:cubicBezTo>
                    <a:pt x="8984" y="141"/>
                    <a:pt x="9083" y="0"/>
                    <a:pt x="9191" y="0"/>
                  </a:cubicBezTo>
                  <a:lnTo>
                    <a:pt x="12405" y="0"/>
                  </a:lnTo>
                  <a:cubicBezTo>
                    <a:pt x="12530" y="0"/>
                    <a:pt x="12618" y="67"/>
                    <a:pt x="12663" y="203"/>
                  </a:cubicBezTo>
                  <a:cubicBezTo>
                    <a:pt x="12771" y="643"/>
                    <a:pt x="12847" y="1106"/>
                    <a:pt x="12893" y="1595"/>
                  </a:cubicBezTo>
                  <a:cubicBezTo>
                    <a:pt x="12938" y="2083"/>
                    <a:pt x="13000" y="2560"/>
                    <a:pt x="13082" y="3029"/>
                  </a:cubicBezTo>
                  <a:cubicBezTo>
                    <a:pt x="13363" y="3100"/>
                    <a:pt x="13632" y="3184"/>
                    <a:pt x="13890" y="3283"/>
                  </a:cubicBezTo>
                  <a:cubicBezTo>
                    <a:pt x="14147" y="3385"/>
                    <a:pt x="14402" y="3512"/>
                    <a:pt x="14654" y="3662"/>
                  </a:cubicBezTo>
                  <a:cubicBezTo>
                    <a:pt x="14728" y="3611"/>
                    <a:pt x="14881" y="3489"/>
                    <a:pt x="15116" y="3303"/>
                  </a:cubicBezTo>
                  <a:cubicBezTo>
                    <a:pt x="15351" y="3119"/>
                    <a:pt x="15603" y="2925"/>
                    <a:pt x="15870" y="2721"/>
                  </a:cubicBezTo>
                  <a:cubicBezTo>
                    <a:pt x="16136" y="2521"/>
                    <a:pt x="16377" y="2340"/>
                    <a:pt x="16589" y="2182"/>
                  </a:cubicBezTo>
                  <a:cubicBezTo>
                    <a:pt x="16801" y="2024"/>
                    <a:pt x="16935" y="1945"/>
                    <a:pt x="16988" y="1945"/>
                  </a:cubicBezTo>
                  <a:cubicBezTo>
                    <a:pt x="17042" y="1945"/>
                    <a:pt x="17209" y="2072"/>
                    <a:pt x="17490" y="2320"/>
                  </a:cubicBezTo>
                  <a:cubicBezTo>
                    <a:pt x="17770" y="2569"/>
                    <a:pt x="18065" y="2849"/>
                    <a:pt x="18371" y="3162"/>
                  </a:cubicBezTo>
                  <a:cubicBezTo>
                    <a:pt x="18679" y="3478"/>
                    <a:pt x="18957" y="3774"/>
                    <a:pt x="19206" y="4048"/>
                  </a:cubicBezTo>
                  <a:cubicBezTo>
                    <a:pt x="19453" y="4322"/>
                    <a:pt x="19577" y="4497"/>
                    <a:pt x="19577" y="4571"/>
                  </a:cubicBezTo>
                  <a:cubicBezTo>
                    <a:pt x="19577" y="4605"/>
                    <a:pt x="19498" y="4735"/>
                    <a:pt x="19342" y="4955"/>
                  </a:cubicBezTo>
                  <a:cubicBezTo>
                    <a:pt x="19183" y="5175"/>
                    <a:pt x="19008" y="5415"/>
                    <a:pt x="18812" y="5678"/>
                  </a:cubicBezTo>
                  <a:cubicBezTo>
                    <a:pt x="18617" y="5937"/>
                    <a:pt x="18427" y="6189"/>
                    <a:pt x="18240" y="6429"/>
                  </a:cubicBezTo>
                  <a:cubicBezTo>
                    <a:pt x="18056" y="6666"/>
                    <a:pt x="17946" y="6813"/>
                    <a:pt x="17909" y="6866"/>
                  </a:cubicBezTo>
                  <a:moveTo>
                    <a:pt x="10805" y="14044"/>
                  </a:moveTo>
                  <a:cubicBezTo>
                    <a:pt x="11247" y="14044"/>
                    <a:pt x="11669" y="13956"/>
                    <a:pt x="12066" y="13779"/>
                  </a:cubicBezTo>
                  <a:cubicBezTo>
                    <a:pt x="12462" y="13606"/>
                    <a:pt x="12805" y="13369"/>
                    <a:pt x="13091" y="13070"/>
                  </a:cubicBezTo>
                  <a:cubicBezTo>
                    <a:pt x="13374" y="12773"/>
                    <a:pt x="13604" y="12429"/>
                    <a:pt x="13782" y="12031"/>
                  </a:cubicBezTo>
                  <a:cubicBezTo>
                    <a:pt x="13958" y="11633"/>
                    <a:pt x="14045" y="11215"/>
                    <a:pt x="14045" y="10774"/>
                  </a:cubicBezTo>
                  <a:cubicBezTo>
                    <a:pt x="14045" y="10334"/>
                    <a:pt x="13958" y="9919"/>
                    <a:pt x="13782" y="9529"/>
                  </a:cubicBezTo>
                  <a:cubicBezTo>
                    <a:pt x="13604" y="9142"/>
                    <a:pt x="13374" y="8801"/>
                    <a:pt x="13091" y="8502"/>
                  </a:cubicBezTo>
                  <a:cubicBezTo>
                    <a:pt x="12805" y="8205"/>
                    <a:pt x="12462" y="7974"/>
                    <a:pt x="12066" y="7807"/>
                  </a:cubicBezTo>
                  <a:cubicBezTo>
                    <a:pt x="11669" y="7640"/>
                    <a:pt x="11247" y="7556"/>
                    <a:pt x="10805" y="7556"/>
                  </a:cubicBezTo>
                  <a:cubicBezTo>
                    <a:pt x="10360" y="7556"/>
                    <a:pt x="9938" y="7641"/>
                    <a:pt x="9536" y="7807"/>
                  </a:cubicBezTo>
                  <a:cubicBezTo>
                    <a:pt x="9134" y="7974"/>
                    <a:pt x="8786" y="8205"/>
                    <a:pt x="8494" y="8502"/>
                  </a:cubicBezTo>
                  <a:cubicBezTo>
                    <a:pt x="8199" y="8801"/>
                    <a:pt x="7970" y="9142"/>
                    <a:pt x="7800" y="9529"/>
                  </a:cubicBezTo>
                  <a:cubicBezTo>
                    <a:pt x="7633" y="9919"/>
                    <a:pt x="7551" y="10334"/>
                    <a:pt x="7551" y="10774"/>
                  </a:cubicBezTo>
                  <a:cubicBezTo>
                    <a:pt x="7551" y="11215"/>
                    <a:pt x="7633" y="11633"/>
                    <a:pt x="7800" y="12031"/>
                  </a:cubicBezTo>
                  <a:cubicBezTo>
                    <a:pt x="7970" y="12429"/>
                    <a:pt x="8199" y="12773"/>
                    <a:pt x="8494" y="13070"/>
                  </a:cubicBezTo>
                  <a:cubicBezTo>
                    <a:pt x="8786" y="13369"/>
                    <a:pt x="9134" y="13606"/>
                    <a:pt x="9536" y="13779"/>
                  </a:cubicBezTo>
                  <a:cubicBezTo>
                    <a:pt x="9938" y="13956"/>
                    <a:pt x="10360" y="14044"/>
                    <a:pt x="10805" y="14044"/>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9" name="AutoShape 70"/>
            <p:cNvSpPr>
              <a:spLocks/>
            </p:cNvSpPr>
            <p:nvPr/>
          </p:nvSpPr>
          <p:spPr bwMode="auto">
            <a:xfrm>
              <a:off x="2253798" y="580475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0" name="AutoShape 71"/>
            <p:cNvSpPr>
              <a:spLocks/>
            </p:cNvSpPr>
            <p:nvPr/>
          </p:nvSpPr>
          <p:spPr bwMode="auto">
            <a:xfrm>
              <a:off x="3539670" y="5802709"/>
              <a:ext cx="524417" cy="509325"/>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1" name="AutoShape 72"/>
            <p:cNvSpPr>
              <a:spLocks/>
            </p:cNvSpPr>
            <p:nvPr/>
          </p:nvSpPr>
          <p:spPr bwMode="auto">
            <a:xfrm>
              <a:off x="4799319" y="5802709"/>
              <a:ext cx="576859"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1529" y="0"/>
                    <a:pt x="12259" y="67"/>
                    <a:pt x="12986" y="200"/>
                  </a:cubicBezTo>
                  <a:cubicBezTo>
                    <a:pt x="13711" y="330"/>
                    <a:pt x="14426" y="533"/>
                    <a:pt x="15132" y="810"/>
                  </a:cubicBezTo>
                  <a:cubicBezTo>
                    <a:pt x="15928" y="1129"/>
                    <a:pt x="16716" y="1547"/>
                    <a:pt x="17497" y="2069"/>
                  </a:cubicBezTo>
                  <a:cubicBezTo>
                    <a:pt x="18279" y="2591"/>
                    <a:pt x="18973" y="3218"/>
                    <a:pt x="19583" y="3949"/>
                  </a:cubicBezTo>
                  <a:cubicBezTo>
                    <a:pt x="20190" y="4678"/>
                    <a:pt x="20679" y="5505"/>
                    <a:pt x="21046" y="6431"/>
                  </a:cubicBezTo>
                  <a:cubicBezTo>
                    <a:pt x="21414" y="7351"/>
                    <a:pt x="21599" y="8367"/>
                    <a:pt x="21599" y="9477"/>
                  </a:cubicBezTo>
                  <a:cubicBezTo>
                    <a:pt x="21599" y="10584"/>
                    <a:pt x="21414" y="11597"/>
                    <a:pt x="21046" y="12518"/>
                  </a:cubicBezTo>
                  <a:cubicBezTo>
                    <a:pt x="20679" y="13435"/>
                    <a:pt x="20190" y="14260"/>
                    <a:pt x="19583" y="14991"/>
                  </a:cubicBezTo>
                  <a:cubicBezTo>
                    <a:pt x="18973" y="15722"/>
                    <a:pt x="18281" y="16351"/>
                    <a:pt x="17502" y="16891"/>
                  </a:cubicBezTo>
                  <a:cubicBezTo>
                    <a:pt x="16725" y="17424"/>
                    <a:pt x="15935" y="17842"/>
                    <a:pt x="15132" y="18139"/>
                  </a:cubicBezTo>
                  <a:cubicBezTo>
                    <a:pt x="14426" y="18418"/>
                    <a:pt x="13713" y="18621"/>
                    <a:pt x="12991" y="18748"/>
                  </a:cubicBezTo>
                  <a:cubicBezTo>
                    <a:pt x="12270" y="18875"/>
                    <a:pt x="11536" y="18935"/>
                    <a:pt x="10792" y="18935"/>
                  </a:cubicBezTo>
                  <a:cubicBezTo>
                    <a:pt x="10103" y="18935"/>
                    <a:pt x="9427" y="18884"/>
                    <a:pt x="8766" y="18776"/>
                  </a:cubicBezTo>
                  <a:cubicBezTo>
                    <a:pt x="8074" y="19423"/>
                    <a:pt x="7340" y="19962"/>
                    <a:pt x="6563" y="20383"/>
                  </a:cubicBezTo>
                  <a:cubicBezTo>
                    <a:pt x="5784" y="20803"/>
                    <a:pt x="4977" y="21137"/>
                    <a:pt x="4135" y="21371"/>
                  </a:cubicBezTo>
                  <a:cubicBezTo>
                    <a:pt x="3932" y="21405"/>
                    <a:pt x="3723" y="21453"/>
                    <a:pt x="3511" y="21509"/>
                  </a:cubicBezTo>
                  <a:cubicBezTo>
                    <a:pt x="3297" y="21568"/>
                    <a:pt x="3094" y="21599"/>
                    <a:pt x="2906" y="21599"/>
                  </a:cubicBezTo>
                  <a:cubicBezTo>
                    <a:pt x="2788" y="21599"/>
                    <a:pt x="2685" y="21546"/>
                    <a:pt x="2598" y="21444"/>
                  </a:cubicBezTo>
                  <a:cubicBezTo>
                    <a:pt x="2511" y="21340"/>
                    <a:pt x="2468" y="21216"/>
                    <a:pt x="2468" y="21072"/>
                  </a:cubicBezTo>
                  <a:cubicBezTo>
                    <a:pt x="2468" y="20964"/>
                    <a:pt x="2499" y="20865"/>
                    <a:pt x="2562" y="20784"/>
                  </a:cubicBezTo>
                  <a:cubicBezTo>
                    <a:pt x="2628" y="20693"/>
                    <a:pt x="2689" y="20617"/>
                    <a:pt x="2748" y="20546"/>
                  </a:cubicBezTo>
                  <a:cubicBezTo>
                    <a:pt x="2984" y="20247"/>
                    <a:pt x="3181" y="19976"/>
                    <a:pt x="3346" y="19728"/>
                  </a:cubicBezTo>
                  <a:cubicBezTo>
                    <a:pt x="3511" y="19479"/>
                    <a:pt x="3652" y="19220"/>
                    <a:pt x="3770" y="18949"/>
                  </a:cubicBezTo>
                  <a:cubicBezTo>
                    <a:pt x="3885" y="18680"/>
                    <a:pt x="3979" y="18390"/>
                    <a:pt x="4050" y="18079"/>
                  </a:cubicBezTo>
                  <a:cubicBezTo>
                    <a:pt x="4123" y="17766"/>
                    <a:pt x="4189" y="17407"/>
                    <a:pt x="4247" y="17004"/>
                  </a:cubicBezTo>
                  <a:cubicBezTo>
                    <a:pt x="3661" y="16617"/>
                    <a:pt x="3115" y="16162"/>
                    <a:pt x="2609" y="15643"/>
                  </a:cubicBezTo>
                  <a:cubicBezTo>
                    <a:pt x="2101" y="15129"/>
                    <a:pt x="1652" y="14553"/>
                    <a:pt x="1256" y="13915"/>
                  </a:cubicBezTo>
                  <a:cubicBezTo>
                    <a:pt x="863" y="13280"/>
                    <a:pt x="555" y="12588"/>
                    <a:pt x="334" y="11843"/>
                  </a:cubicBezTo>
                  <a:cubicBezTo>
                    <a:pt x="110" y="11095"/>
                    <a:pt x="0" y="10307"/>
                    <a:pt x="0" y="9477"/>
                  </a:cubicBezTo>
                  <a:cubicBezTo>
                    <a:pt x="0" y="8367"/>
                    <a:pt x="185" y="7351"/>
                    <a:pt x="553" y="6431"/>
                  </a:cubicBezTo>
                  <a:cubicBezTo>
                    <a:pt x="920" y="5505"/>
                    <a:pt x="1409" y="4678"/>
                    <a:pt x="2016" y="3949"/>
                  </a:cubicBezTo>
                  <a:cubicBezTo>
                    <a:pt x="2626" y="3218"/>
                    <a:pt x="3318" y="2588"/>
                    <a:pt x="4097" y="2063"/>
                  </a:cubicBezTo>
                  <a:cubicBezTo>
                    <a:pt x="4874" y="1535"/>
                    <a:pt x="5660" y="1120"/>
                    <a:pt x="6457" y="810"/>
                  </a:cubicBezTo>
                  <a:cubicBezTo>
                    <a:pt x="7161" y="533"/>
                    <a:pt x="7879" y="330"/>
                    <a:pt x="8601" y="200"/>
                  </a:cubicBezTo>
                  <a:cubicBezTo>
                    <a:pt x="9326" y="67"/>
                    <a:pt x="10058" y="0"/>
                    <a:pt x="10792" y="0"/>
                  </a:cubicBezTo>
                  <a:moveTo>
                    <a:pt x="14264" y="2746"/>
                  </a:moveTo>
                  <a:cubicBezTo>
                    <a:pt x="13122" y="2357"/>
                    <a:pt x="11964" y="2165"/>
                    <a:pt x="10792" y="2165"/>
                  </a:cubicBezTo>
                  <a:cubicBezTo>
                    <a:pt x="9606" y="2165"/>
                    <a:pt x="8453" y="2357"/>
                    <a:pt x="7335" y="2746"/>
                  </a:cubicBezTo>
                  <a:cubicBezTo>
                    <a:pt x="6704" y="2972"/>
                    <a:pt x="6062" y="3280"/>
                    <a:pt x="5408" y="3678"/>
                  </a:cubicBezTo>
                  <a:cubicBezTo>
                    <a:pt x="4753" y="4076"/>
                    <a:pt x="4160" y="4562"/>
                    <a:pt x="3624" y="5132"/>
                  </a:cubicBezTo>
                  <a:cubicBezTo>
                    <a:pt x="3085" y="5702"/>
                    <a:pt x="2647" y="6346"/>
                    <a:pt x="2311" y="7063"/>
                  </a:cubicBezTo>
                  <a:cubicBezTo>
                    <a:pt x="1972" y="7780"/>
                    <a:pt x="1805" y="8582"/>
                    <a:pt x="1805" y="9477"/>
                  </a:cubicBezTo>
                  <a:cubicBezTo>
                    <a:pt x="1805" y="10124"/>
                    <a:pt x="1894" y="10725"/>
                    <a:pt x="2080" y="11275"/>
                  </a:cubicBezTo>
                  <a:cubicBezTo>
                    <a:pt x="2264" y="11823"/>
                    <a:pt x="2508" y="12334"/>
                    <a:pt x="2817" y="12806"/>
                  </a:cubicBezTo>
                  <a:cubicBezTo>
                    <a:pt x="3125" y="13280"/>
                    <a:pt x="3478" y="13712"/>
                    <a:pt x="3876" y="14099"/>
                  </a:cubicBezTo>
                  <a:cubicBezTo>
                    <a:pt x="4273" y="14485"/>
                    <a:pt x="4692" y="14821"/>
                    <a:pt x="5128" y="15112"/>
                  </a:cubicBezTo>
                  <a:cubicBezTo>
                    <a:pt x="5330" y="15239"/>
                    <a:pt x="5521" y="15363"/>
                    <a:pt x="5702" y="15485"/>
                  </a:cubicBezTo>
                  <a:cubicBezTo>
                    <a:pt x="5881" y="15606"/>
                    <a:pt x="6067" y="15733"/>
                    <a:pt x="6253" y="15869"/>
                  </a:cubicBezTo>
                  <a:cubicBezTo>
                    <a:pt x="6177" y="16292"/>
                    <a:pt x="6114" y="16716"/>
                    <a:pt x="6057" y="17139"/>
                  </a:cubicBezTo>
                  <a:cubicBezTo>
                    <a:pt x="6001" y="17563"/>
                    <a:pt x="5928" y="17986"/>
                    <a:pt x="5836" y="18410"/>
                  </a:cubicBezTo>
                  <a:cubicBezTo>
                    <a:pt x="6279" y="18147"/>
                    <a:pt x="6697" y="17859"/>
                    <a:pt x="7093" y="17537"/>
                  </a:cubicBezTo>
                  <a:cubicBezTo>
                    <a:pt x="7488" y="17218"/>
                    <a:pt x="7884" y="16874"/>
                    <a:pt x="8281" y="16504"/>
                  </a:cubicBezTo>
                  <a:cubicBezTo>
                    <a:pt x="8693" y="16575"/>
                    <a:pt x="9110" y="16639"/>
                    <a:pt x="9526" y="16690"/>
                  </a:cubicBezTo>
                  <a:cubicBezTo>
                    <a:pt x="9943" y="16747"/>
                    <a:pt x="10366" y="16775"/>
                    <a:pt x="10792" y="16775"/>
                  </a:cubicBezTo>
                  <a:cubicBezTo>
                    <a:pt x="11964" y="16775"/>
                    <a:pt x="13122" y="16580"/>
                    <a:pt x="14264" y="16193"/>
                  </a:cubicBezTo>
                  <a:cubicBezTo>
                    <a:pt x="14894" y="15971"/>
                    <a:pt x="15537" y="15660"/>
                    <a:pt x="16191" y="15270"/>
                  </a:cubicBezTo>
                  <a:cubicBezTo>
                    <a:pt x="16843" y="14875"/>
                    <a:pt x="17439" y="14392"/>
                    <a:pt x="17978" y="13822"/>
                  </a:cubicBezTo>
                  <a:cubicBezTo>
                    <a:pt x="18514" y="13252"/>
                    <a:pt x="18952" y="12602"/>
                    <a:pt x="19288" y="11882"/>
                  </a:cubicBezTo>
                  <a:cubicBezTo>
                    <a:pt x="19627" y="11160"/>
                    <a:pt x="19797" y="10358"/>
                    <a:pt x="19797" y="9477"/>
                  </a:cubicBezTo>
                  <a:cubicBezTo>
                    <a:pt x="19797" y="8590"/>
                    <a:pt x="19627" y="7792"/>
                    <a:pt x="19288" y="7069"/>
                  </a:cubicBezTo>
                  <a:cubicBezTo>
                    <a:pt x="18952" y="6349"/>
                    <a:pt x="18514" y="5702"/>
                    <a:pt x="17978" y="5129"/>
                  </a:cubicBezTo>
                  <a:cubicBezTo>
                    <a:pt x="17439" y="4559"/>
                    <a:pt x="16843" y="4073"/>
                    <a:pt x="16191" y="3675"/>
                  </a:cubicBezTo>
                  <a:cubicBezTo>
                    <a:pt x="15537" y="3280"/>
                    <a:pt x="14895" y="2972"/>
                    <a:pt x="14264" y="274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2" name="AutoShape 73"/>
            <p:cNvSpPr>
              <a:spLocks/>
            </p:cNvSpPr>
            <p:nvPr/>
          </p:nvSpPr>
          <p:spPr bwMode="auto">
            <a:xfrm>
              <a:off x="19143369" y="5806799"/>
              <a:ext cx="522320" cy="509325"/>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3" name="AutoShape 74"/>
            <p:cNvSpPr>
              <a:spLocks/>
            </p:cNvSpPr>
            <p:nvPr/>
          </p:nvSpPr>
          <p:spPr bwMode="auto">
            <a:xfrm>
              <a:off x="20393578" y="5806799"/>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765" y="0"/>
                  </a:moveTo>
                  <a:cubicBezTo>
                    <a:pt x="9365" y="0"/>
                    <a:pt x="9963" y="50"/>
                    <a:pt x="10556" y="155"/>
                  </a:cubicBezTo>
                  <a:cubicBezTo>
                    <a:pt x="11151" y="259"/>
                    <a:pt x="11733" y="417"/>
                    <a:pt x="12302" y="632"/>
                  </a:cubicBezTo>
                  <a:cubicBezTo>
                    <a:pt x="12950" y="897"/>
                    <a:pt x="13587" y="1239"/>
                    <a:pt x="14218" y="1663"/>
                  </a:cubicBezTo>
                  <a:cubicBezTo>
                    <a:pt x="14849" y="2086"/>
                    <a:pt x="15412" y="2597"/>
                    <a:pt x="15904" y="3199"/>
                  </a:cubicBezTo>
                  <a:cubicBezTo>
                    <a:pt x="16395" y="3797"/>
                    <a:pt x="16791" y="4475"/>
                    <a:pt x="17087" y="5229"/>
                  </a:cubicBezTo>
                  <a:cubicBezTo>
                    <a:pt x="17382" y="5988"/>
                    <a:pt x="17530" y="6813"/>
                    <a:pt x="17530" y="7702"/>
                  </a:cubicBezTo>
                  <a:cubicBezTo>
                    <a:pt x="17530" y="8586"/>
                    <a:pt x="17382" y="9407"/>
                    <a:pt x="17087" y="10161"/>
                  </a:cubicBezTo>
                  <a:cubicBezTo>
                    <a:pt x="16791" y="10921"/>
                    <a:pt x="16395" y="11596"/>
                    <a:pt x="15904" y="12186"/>
                  </a:cubicBezTo>
                  <a:cubicBezTo>
                    <a:pt x="15412" y="12776"/>
                    <a:pt x="14849" y="13287"/>
                    <a:pt x="14218" y="13719"/>
                  </a:cubicBezTo>
                  <a:cubicBezTo>
                    <a:pt x="13587" y="14151"/>
                    <a:pt x="12950" y="14498"/>
                    <a:pt x="12302" y="14758"/>
                  </a:cubicBezTo>
                  <a:cubicBezTo>
                    <a:pt x="11147" y="15184"/>
                    <a:pt x="9967" y="15396"/>
                    <a:pt x="8765" y="15396"/>
                  </a:cubicBezTo>
                  <a:cubicBezTo>
                    <a:pt x="8487" y="15396"/>
                    <a:pt x="8214" y="15382"/>
                    <a:pt x="7948" y="15354"/>
                  </a:cubicBezTo>
                  <a:cubicBezTo>
                    <a:pt x="7682" y="15328"/>
                    <a:pt x="7409" y="15297"/>
                    <a:pt x="7131" y="15258"/>
                  </a:cubicBezTo>
                  <a:cubicBezTo>
                    <a:pt x="6006" y="16294"/>
                    <a:pt x="4742" y="16994"/>
                    <a:pt x="3346" y="17353"/>
                  </a:cubicBezTo>
                  <a:cubicBezTo>
                    <a:pt x="3196" y="17392"/>
                    <a:pt x="3033" y="17435"/>
                    <a:pt x="2862" y="17483"/>
                  </a:cubicBezTo>
                  <a:cubicBezTo>
                    <a:pt x="2687" y="17534"/>
                    <a:pt x="2520" y="17559"/>
                    <a:pt x="2353" y="17559"/>
                  </a:cubicBezTo>
                  <a:cubicBezTo>
                    <a:pt x="2264" y="17559"/>
                    <a:pt x="2181" y="17514"/>
                    <a:pt x="2111" y="17432"/>
                  </a:cubicBezTo>
                  <a:cubicBezTo>
                    <a:pt x="2040" y="17342"/>
                    <a:pt x="2005" y="17237"/>
                    <a:pt x="2005" y="17110"/>
                  </a:cubicBezTo>
                  <a:cubicBezTo>
                    <a:pt x="2005" y="17022"/>
                    <a:pt x="2033" y="16943"/>
                    <a:pt x="2090" y="16873"/>
                  </a:cubicBezTo>
                  <a:cubicBezTo>
                    <a:pt x="2146" y="16808"/>
                    <a:pt x="2196" y="16746"/>
                    <a:pt x="2240" y="16692"/>
                  </a:cubicBezTo>
                  <a:cubicBezTo>
                    <a:pt x="2624" y="16235"/>
                    <a:pt x="2897" y="15803"/>
                    <a:pt x="3059" y="15396"/>
                  </a:cubicBezTo>
                  <a:cubicBezTo>
                    <a:pt x="3219" y="14987"/>
                    <a:pt x="3354" y="14464"/>
                    <a:pt x="3457" y="13812"/>
                  </a:cubicBezTo>
                  <a:cubicBezTo>
                    <a:pt x="2984" y="13499"/>
                    <a:pt x="2539" y="13129"/>
                    <a:pt x="2123" y="12705"/>
                  </a:cubicBezTo>
                  <a:cubicBezTo>
                    <a:pt x="1706" y="12279"/>
                    <a:pt x="1341" y="11810"/>
                    <a:pt x="1023" y="11299"/>
                  </a:cubicBezTo>
                  <a:cubicBezTo>
                    <a:pt x="710" y="10785"/>
                    <a:pt x="458" y="10229"/>
                    <a:pt x="275" y="9622"/>
                  </a:cubicBezTo>
                  <a:cubicBezTo>
                    <a:pt x="91" y="9021"/>
                    <a:pt x="0" y="8382"/>
                    <a:pt x="0" y="7702"/>
                  </a:cubicBezTo>
                  <a:cubicBezTo>
                    <a:pt x="0" y="6821"/>
                    <a:pt x="150" y="5999"/>
                    <a:pt x="449" y="5237"/>
                  </a:cubicBezTo>
                  <a:cubicBezTo>
                    <a:pt x="750" y="4478"/>
                    <a:pt x="1150" y="3797"/>
                    <a:pt x="1649" y="3199"/>
                  </a:cubicBezTo>
                  <a:cubicBezTo>
                    <a:pt x="2148" y="2597"/>
                    <a:pt x="2716" y="2086"/>
                    <a:pt x="3346" y="1663"/>
                  </a:cubicBezTo>
                  <a:cubicBezTo>
                    <a:pt x="3977" y="1239"/>
                    <a:pt x="4615" y="897"/>
                    <a:pt x="5260" y="632"/>
                  </a:cubicBezTo>
                  <a:cubicBezTo>
                    <a:pt x="5832" y="409"/>
                    <a:pt x="6411" y="248"/>
                    <a:pt x="7002" y="149"/>
                  </a:cubicBezTo>
                  <a:cubicBezTo>
                    <a:pt x="7590" y="48"/>
                    <a:pt x="8179" y="0"/>
                    <a:pt x="8765" y="0"/>
                  </a:cubicBezTo>
                  <a:moveTo>
                    <a:pt x="8765" y="2160"/>
                  </a:moveTo>
                  <a:cubicBezTo>
                    <a:pt x="8268" y="2160"/>
                    <a:pt x="7774" y="2202"/>
                    <a:pt x="7277" y="2281"/>
                  </a:cubicBezTo>
                  <a:cubicBezTo>
                    <a:pt x="6783" y="2366"/>
                    <a:pt x="6286" y="2510"/>
                    <a:pt x="5790" y="2719"/>
                  </a:cubicBezTo>
                  <a:cubicBezTo>
                    <a:pt x="5347" y="2877"/>
                    <a:pt x="4886" y="3111"/>
                    <a:pt x="4410" y="3419"/>
                  </a:cubicBezTo>
                  <a:cubicBezTo>
                    <a:pt x="3933" y="3727"/>
                    <a:pt x="3502" y="4085"/>
                    <a:pt x="3113" y="4500"/>
                  </a:cubicBezTo>
                  <a:cubicBezTo>
                    <a:pt x="2727" y="4915"/>
                    <a:pt x="2412" y="5390"/>
                    <a:pt x="2167" y="5926"/>
                  </a:cubicBezTo>
                  <a:cubicBezTo>
                    <a:pt x="1925" y="6463"/>
                    <a:pt x="1802" y="7056"/>
                    <a:pt x="1802" y="7702"/>
                  </a:cubicBezTo>
                  <a:cubicBezTo>
                    <a:pt x="1802" y="8355"/>
                    <a:pt x="1915" y="8925"/>
                    <a:pt x="2146" y="9422"/>
                  </a:cubicBezTo>
                  <a:cubicBezTo>
                    <a:pt x="2374" y="9919"/>
                    <a:pt x="2666" y="10362"/>
                    <a:pt x="3017" y="10758"/>
                  </a:cubicBezTo>
                  <a:cubicBezTo>
                    <a:pt x="3372" y="11156"/>
                    <a:pt x="3763" y="11509"/>
                    <a:pt x="4196" y="11811"/>
                  </a:cubicBezTo>
                  <a:cubicBezTo>
                    <a:pt x="4629" y="12121"/>
                    <a:pt x="5051" y="12406"/>
                    <a:pt x="5465" y="12678"/>
                  </a:cubicBezTo>
                  <a:lnTo>
                    <a:pt x="5239" y="14177"/>
                  </a:lnTo>
                  <a:cubicBezTo>
                    <a:pt x="5486" y="14019"/>
                    <a:pt x="5724" y="13827"/>
                    <a:pt x="5954" y="13609"/>
                  </a:cubicBezTo>
                  <a:cubicBezTo>
                    <a:pt x="6183" y="13395"/>
                    <a:pt x="6406" y="13189"/>
                    <a:pt x="6625" y="12988"/>
                  </a:cubicBezTo>
                  <a:cubicBezTo>
                    <a:pt x="6978" y="13042"/>
                    <a:pt x="7334" y="13098"/>
                    <a:pt x="7694" y="13152"/>
                  </a:cubicBezTo>
                  <a:cubicBezTo>
                    <a:pt x="8056" y="13208"/>
                    <a:pt x="8412" y="13231"/>
                    <a:pt x="8765" y="13231"/>
                  </a:cubicBezTo>
                  <a:cubicBezTo>
                    <a:pt x="9779" y="13231"/>
                    <a:pt x="10770" y="13048"/>
                    <a:pt x="11740" y="12678"/>
                  </a:cubicBezTo>
                  <a:cubicBezTo>
                    <a:pt x="12196" y="12517"/>
                    <a:pt x="12665" y="12280"/>
                    <a:pt x="13138" y="11978"/>
                  </a:cubicBezTo>
                  <a:cubicBezTo>
                    <a:pt x="13609" y="11670"/>
                    <a:pt x="14039" y="11306"/>
                    <a:pt x="14421" y="10879"/>
                  </a:cubicBezTo>
                  <a:cubicBezTo>
                    <a:pt x="14804" y="10459"/>
                    <a:pt x="15120" y="9981"/>
                    <a:pt x="15369" y="9453"/>
                  </a:cubicBezTo>
                  <a:cubicBezTo>
                    <a:pt x="15616" y="8928"/>
                    <a:pt x="15739" y="8344"/>
                    <a:pt x="15739" y="7703"/>
                  </a:cubicBezTo>
                  <a:cubicBezTo>
                    <a:pt x="15739" y="7056"/>
                    <a:pt x="15616" y="6463"/>
                    <a:pt x="15369" y="5927"/>
                  </a:cubicBezTo>
                  <a:cubicBezTo>
                    <a:pt x="15120" y="5390"/>
                    <a:pt x="14804" y="4916"/>
                    <a:pt x="14421" y="4501"/>
                  </a:cubicBezTo>
                  <a:cubicBezTo>
                    <a:pt x="14039" y="4086"/>
                    <a:pt x="13611" y="3727"/>
                    <a:pt x="13143" y="3419"/>
                  </a:cubicBezTo>
                  <a:cubicBezTo>
                    <a:pt x="12674" y="3112"/>
                    <a:pt x="12206" y="2877"/>
                    <a:pt x="11740" y="2719"/>
                  </a:cubicBezTo>
                  <a:cubicBezTo>
                    <a:pt x="11267" y="2510"/>
                    <a:pt x="10779" y="2366"/>
                    <a:pt x="10281" y="2281"/>
                  </a:cubicBezTo>
                  <a:cubicBezTo>
                    <a:pt x="9782" y="2202"/>
                    <a:pt x="9278" y="2160"/>
                    <a:pt x="8765" y="2160"/>
                  </a:cubicBezTo>
                  <a:moveTo>
                    <a:pt x="21599" y="11746"/>
                  </a:moveTo>
                  <a:cubicBezTo>
                    <a:pt x="21599" y="12429"/>
                    <a:pt x="21505" y="13075"/>
                    <a:pt x="21322" y="13671"/>
                  </a:cubicBezTo>
                  <a:cubicBezTo>
                    <a:pt x="21138" y="14273"/>
                    <a:pt x="20889" y="14829"/>
                    <a:pt x="20573" y="15340"/>
                  </a:cubicBezTo>
                  <a:cubicBezTo>
                    <a:pt x="20258" y="15854"/>
                    <a:pt x="19891" y="16323"/>
                    <a:pt x="19474" y="16746"/>
                  </a:cubicBezTo>
                  <a:cubicBezTo>
                    <a:pt x="19057" y="17172"/>
                    <a:pt x="18613" y="17542"/>
                    <a:pt x="18140" y="17856"/>
                  </a:cubicBezTo>
                  <a:cubicBezTo>
                    <a:pt x="18245" y="18505"/>
                    <a:pt x="18377" y="19030"/>
                    <a:pt x="18540" y="19440"/>
                  </a:cubicBezTo>
                  <a:cubicBezTo>
                    <a:pt x="18702" y="19841"/>
                    <a:pt x="18973" y="20275"/>
                    <a:pt x="19356" y="20736"/>
                  </a:cubicBezTo>
                  <a:cubicBezTo>
                    <a:pt x="19401" y="20789"/>
                    <a:pt x="19453" y="20857"/>
                    <a:pt x="19509" y="20930"/>
                  </a:cubicBezTo>
                  <a:cubicBezTo>
                    <a:pt x="19566" y="21007"/>
                    <a:pt x="19592" y="21091"/>
                    <a:pt x="19592" y="21182"/>
                  </a:cubicBezTo>
                  <a:cubicBezTo>
                    <a:pt x="19592" y="21326"/>
                    <a:pt x="19554" y="21430"/>
                    <a:pt x="19474" y="21498"/>
                  </a:cubicBezTo>
                  <a:cubicBezTo>
                    <a:pt x="19396" y="21568"/>
                    <a:pt x="19305" y="21599"/>
                    <a:pt x="19199" y="21599"/>
                  </a:cubicBezTo>
                  <a:cubicBezTo>
                    <a:pt x="19048" y="21599"/>
                    <a:pt x="18888" y="21571"/>
                    <a:pt x="18714" y="21526"/>
                  </a:cubicBezTo>
                  <a:cubicBezTo>
                    <a:pt x="18542" y="21472"/>
                    <a:pt x="18387" y="21433"/>
                    <a:pt x="18253" y="21396"/>
                  </a:cubicBezTo>
                  <a:cubicBezTo>
                    <a:pt x="16854" y="21026"/>
                    <a:pt x="15593" y="20329"/>
                    <a:pt x="14468" y="19301"/>
                  </a:cubicBezTo>
                  <a:cubicBezTo>
                    <a:pt x="14190" y="19338"/>
                    <a:pt x="13917" y="19369"/>
                    <a:pt x="13651" y="19394"/>
                  </a:cubicBezTo>
                  <a:cubicBezTo>
                    <a:pt x="13383" y="19423"/>
                    <a:pt x="13112" y="19439"/>
                    <a:pt x="12832" y="19439"/>
                  </a:cubicBezTo>
                  <a:cubicBezTo>
                    <a:pt x="11865" y="19439"/>
                    <a:pt x="10909" y="19293"/>
                    <a:pt x="9972" y="19002"/>
                  </a:cubicBezTo>
                  <a:cubicBezTo>
                    <a:pt x="9031" y="18717"/>
                    <a:pt x="8146" y="18279"/>
                    <a:pt x="7312" y="17692"/>
                  </a:cubicBezTo>
                  <a:lnTo>
                    <a:pt x="7616" y="17474"/>
                  </a:lnTo>
                  <a:cubicBezTo>
                    <a:pt x="8000" y="17531"/>
                    <a:pt x="8381" y="17559"/>
                    <a:pt x="8765" y="17559"/>
                  </a:cubicBezTo>
                  <a:cubicBezTo>
                    <a:pt x="10245" y="17559"/>
                    <a:pt x="11676" y="17279"/>
                    <a:pt x="13058" y="16720"/>
                  </a:cubicBezTo>
                  <a:cubicBezTo>
                    <a:pt x="13891" y="16387"/>
                    <a:pt x="14684" y="15935"/>
                    <a:pt x="15435" y="15374"/>
                  </a:cubicBezTo>
                  <a:cubicBezTo>
                    <a:pt x="16186" y="14812"/>
                    <a:pt x="16852" y="14148"/>
                    <a:pt x="17431" y="13380"/>
                  </a:cubicBezTo>
                  <a:cubicBezTo>
                    <a:pt x="18008" y="12618"/>
                    <a:pt x="18469" y="11759"/>
                    <a:pt x="18815" y="10814"/>
                  </a:cubicBezTo>
                  <a:cubicBezTo>
                    <a:pt x="19161" y="9865"/>
                    <a:pt x="19335" y="8831"/>
                    <a:pt x="19335" y="7702"/>
                  </a:cubicBezTo>
                  <a:cubicBezTo>
                    <a:pt x="19335" y="7332"/>
                    <a:pt x="19312" y="6957"/>
                    <a:pt x="19267" y="6567"/>
                  </a:cubicBezTo>
                  <a:cubicBezTo>
                    <a:pt x="19943" y="7216"/>
                    <a:pt x="20500" y="7979"/>
                    <a:pt x="20940" y="8854"/>
                  </a:cubicBezTo>
                  <a:cubicBezTo>
                    <a:pt x="21378" y="9727"/>
                    <a:pt x="21599" y="10692"/>
                    <a:pt x="21599" y="1174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4" name="AutoShape 75"/>
            <p:cNvSpPr>
              <a:spLocks/>
            </p:cNvSpPr>
            <p:nvPr/>
          </p:nvSpPr>
          <p:spPr bwMode="auto">
            <a:xfrm>
              <a:off x="21597201" y="5806799"/>
              <a:ext cx="695208"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5" y="0"/>
                  </a:moveTo>
                  <a:cubicBezTo>
                    <a:pt x="20300" y="0"/>
                    <a:pt x="20721" y="211"/>
                    <a:pt x="21073" y="631"/>
                  </a:cubicBezTo>
                  <a:cubicBezTo>
                    <a:pt x="21423" y="1054"/>
                    <a:pt x="21599" y="1565"/>
                    <a:pt x="21599" y="2165"/>
                  </a:cubicBezTo>
                  <a:lnTo>
                    <a:pt x="21599" y="19432"/>
                  </a:lnTo>
                  <a:cubicBezTo>
                    <a:pt x="21599" y="20022"/>
                    <a:pt x="21423" y="20533"/>
                    <a:pt x="21073" y="20956"/>
                  </a:cubicBezTo>
                  <a:cubicBezTo>
                    <a:pt x="20721" y="21385"/>
                    <a:pt x="20300" y="21599"/>
                    <a:pt x="19805" y="21599"/>
                  </a:cubicBezTo>
                  <a:lnTo>
                    <a:pt x="1804" y="21599"/>
                  </a:lnTo>
                  <a:cubicBezTo>
                    <a:pt x="1312" y="21599"/>
                    <a:pt x="888" y="21388"/>
                    <a:pt x="533" y="20965"/>
                  </a:cubicBezTo>
                  <a:cubicBezTo>
                    <a:pt x="176" y="20545"/>
                    <a:pt x="0" y="20034"/>
                    <a:pt x="0" y="19432"/>
                  </a:cubicBezTo>
                  <a:lnTo>
                    <a:pt x="0" y="2165"/>
                  </a:lnTo>
                  <a:cubicBezTo>
                    <a:pt x="0" y="1574"/>
                    <a:pt x="176" y="1066"/>
                    <a:pt x="526" y="637"/>
                  </a:cubicBezTo>
                  <a:cubicBezTo>
                    <a:pt x="878" y="211"/>
                    <a:pt x="1304" y="0"/>
                    <a:pt x="1804" y="0"/>
                  </a:cubicBezTo>
                  <a:lnTo>
                    <a:pt x="19805" y="0"/>
                  </a:lnTo>
                  <a:close/>
                  <a:moveTo>
                    <a:pt x="19805" y="2165"/>
                  </a:moveTo>
                  <a:lnTo>
                    <a:pt x="1804" y="2165"/>
                  </a:lnTo>
                  <a:lnTo>
                    <a:pt x="1804" y="5930"/>
                  </a:lnTo>
                  <a:lnTo>
                    <a:pt x="19805" y="5930"/>
                  </a:lnTo>
                  <a:lnTo>
                    <a:pt x="19805" y="2165"/>
                  </a:lnTo>
                  <a:close/>
                  <a:moveTo>
                    <a:pt x="19805" y="11347"/>
                  </a:moveTo>
                  <a:lnTo>
                    <a:pt x="1804" y="11347"/>
                  </a:lnTo>
                  <a:lnTo>
                    <a:pt x="1804" y="19432"/>
                  </a:lnTo>
                  <a:lnTo>
                    <a:pt x="19805" y="19432"/>
                  </a:lnTo>
                  <a:lnTo>
                    <a:pt x="19805" y="11347"/>
                  </a:lnTo>
                  <a:close/>
                  <a:moveTo>
                    <a:pt x="6646" y="18083"/>
                  </a:moveTo>
                  <a:lnTo>
                    <a:pt x="3047" y="18083"/>
                  </a:lnTo>
                  <a:lnTo>
                    <a:pt x="3047" y="16465"/>
                  </a:lnTo>
                  <a:lnTo>
                    <a:pt x="6646" y="16465"/>
                  </a:lnTo>
                  <a:lnTo>
                    <a:pt x="6646" y="18083"/>
                  </a:lnTo>
                  <a:close/>
                  <a:moveTo>
                    <a:pt x="13149" y="18083"/>
                  </a:moveTo>
                  <a:lnTo>
                    <a:pt x="7922" y="18083"/>
                  </a:lnTo>
                  <a:lnTo>
                    <a:pt x="7922" y="16465"/>
                  </a:lnTo>
                  <a:lnTo>
                    <a:pt x="13149" y="16465"/>
                  </a:lnTo>
                  <a:lnTo>
                    <a:pt x="13149" y="1808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5" name="AutoShape 76"/>
            <p:cNvSpPr>
              <a:spLocks/>
            </p:cNvSpPr>
            <p:nvPr/>
          </p:nvSpPr>
          <p:spPr bwMode="auto">
            <a:xfrm>
              <a:off x="22834740" y="4800600"/>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6" name="AutoShape 77"/>
            <p:cNvSpPr>
              <a:spLocks/>
            </p:cNvSpPr>
            <p:nvPr/>
          </p:nvSpPr>
          <p:spPr bwMode="auto">
            <a:xfrm>
              <a:off x="15818009" y="9760581"/>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22" y="1406"/>
                    <a:pt x="17466" y="2177"/>
                    <a:pt x="18449" y="3154"/>
                  </a:cubicBezTo>
                  <a:cubicBezTo>
                    <a:pt x="19432" y="4134"/>
                    <a:pt x="20204" y="5277"/>
                    <a:pt x="20760" y="6590"/>
                  </a:cubicBezTo>
                  <a:cubicBezTo>
                    <a:pt x="21323" y="7901"/>
                    <a:pt x="21599" y="9304"/>
                    <a:pt x="21599" y="10798"/>
                  </a:cubicBezTo>
                  <a:cubicBezTo>
                    <a:pt x="21599" y="12295"/>
                    <a:pt x="21323" y="13698"/>
                    <a:pt x="20760" y="15011"/>
                  </a:cubicBezTo>
                  <a:cubicBezTo>
                    <a:pt x="20204" y="16322"/>
                    <a:pt x="19432" y="17465"/>
                    <a:pt x="18449" y="18442"/>
                  </a:cubicBezTo>
                  <a:cubicBezTo>
                    <a:pt x="17466" y="19422"/>
                    <a:pt x="16322" y="20190"/>
                    <a:pt x="15014" y="20755"/>
                  </a:cubicBezTo>
                  <a:cubicBezTo>
                    <a:pt x="13705" y="21320"/>
                    <a:pt x="12304" y="21599"/>
                    <a:pt x="10807" y="21599"/>
                  </a:cubicBezTo>
                  <a:cubicBezTo>
                    <a:pt x="9309" y="21599"/>
                    <a:pt x="7905" y="21320"/>
                    <a:pt x="6594" y="20755"/>
                  </a:cubicBezTo>
                  <a:cubicBezTo>
                    <a:pt x="5280" y="20190"/>
                    <a:pt x="4136" y="19422"/>
                    <a:pt x="3158" y="18442"/>
                  </a:cubicBezTo>
                  <a:cubicBezTo>
                    <a:pt x="2181" y="17465"/>
                    <a:pt x="1409" y="16322"/>
                    <a:pt x="847" y="15011"/>
                  </a:cubicBezTo>
                  <a:cubicBezTo>
                    <a:pt x="282" y="13698"/>
                    <a:pt x="0" y="12295"/>
                    <a:pt x="0" y="10798"/>
                  </a:cubicBezTo>
                  <a:cubicBezTo>
                    <a:pt x="0" y="9304"/>
                    <a:pt x="282" y="7901"/>
                    <a:pt x="847" y="6590"/>
                  </a:cubicBezTo>
                  <a:cubicBezTo>
                    <a:pt x="1409" y="5277"/>
                    <a:pt x="2181" y="4134"/>
                    <a:pt x="3158" y="3154"/>
                  </a:cubicBezTo>
                  <a:cubicBezTo>
                    <a:pt x="4136" y="2177"/>
                    <a:pt x="5280" y="1406"/>
                    <a:pt x="6594" y="844"/>
                  </a:cubicBezTo>
                  <a:cubicBezTo>
                    <a:pt x="7905" y="279"/>
                    <a:pt x="9309" y="0"/>
                    <a:pt x="10807" y="0"/>
                  </a:cubicBezTo>
                  <a:moveTo>
                    <a:pt x="10807" y="18358"/>
                  </a:moveTo>
                  <a:cubicBezTo>
                    <a:pt x="11863" y="18358"/>
                    <a:pt x="12844" y="18157"/>
                    <a:pt x="13756" y="17762"/>
                  </a:cubicBezTo>
                  <a:cubicBezTo>
                    <a:pt x="14666" y="17367"/>
                    <a:pt x="15463" y="16825"/>
                    <a:pt x="16149" y="16141"/>
                  </a:cubicBezTo>
                  <a:cubicBezTo>
                    <a:pt x="16836" y="15452"/>
                    <a:pt x="17376" y="14656"/>
                    <a:pt x="17774" y="13746"/>
                  </a:cubicBezTo>
                  <a:cubicBezTo>
                    <a:pt x="18169" y="12837"/>
                    <a:pt x="18367" y="11854"/>
                    <a:pt x="18367" y="10798"/>
                  </a:cubicBezTo>
                  <a:cubicBezTo>
                    <a:pt x="18367" y="9745"/>
                    <a:pt x="18169" y="8762"/>
                    <a:pt x="17774" y="7853"/>
                  </a:cubicBezTo>
                  <a:cubicBezTo>
                    <a:pt x="17376" y="6943"/>
                    <a:pt x="16836" y="6144"/>
                    <a:pt x="16149" y="5458"/>
                  </a:cubicBezTo>
                  <a:cubicBezTo>
                    <a:pt x="15463" y="4775"/>
                    <a:pt x="14663" y="4235"/>
                    <a:pt x="13748" y="3837"/>
                  </a:cubicBezTo>
                  <a:cubicBezTo>
                    <a:pt x="12832" y="3442"/>
                    <a:pt x="11855" y="3241"/>
                    <a:pt x="10807" y="3241"/>
                  </a:cubicBezTo>
                  <a:cubicBezTo>
                    <a:pt x="9753" y="3241"/>
                    <a:pt x="8767" y="3442"/>
                    <a:pt x="7851" y="3837"/>
                  </a:cubicBezTo>
                  <a:cubicBezTo>
                    <a:pt x="6936" y="4235"/>
                    <a:pt x="6139" y="4775"/>
                    <a:pt x="5458" y="5458"/>
                  </a:cubicBezTo>
                  <a:cubicBezTo>
                    <a:pt x="4777" y="6144"/>
                    <a:pt x="4238" y="6943"/>
                    <a:pt x="3842" y="7853"/>
                  </a:cubicBezTo>
                  <a:cubicBezTo>
                    <a:pt x="3446" y="8762"/>
                    <a:pt x="3246" y="9745"/>
                    <a:pt x="3246" y="10798"/>
                  </a:cubicBezTo>
                  <a:cubicBezTo>
                    <a:pt x="3246" y="11854"/>
                    <a:pt x="3446" y="12837"/>
                    <a:pt x="3842" y="13746"/>
                  </a:cubicBezTo>
                  <a:cubicBezTo>
                    <a:pt x="4238" y="14656"/>
                    <a:pt x="4777" y="15452"/>
                    <a:pt x="5458" y="16141"/>
                  </a:cubicBezTo>
                  <a:cubicBezTo>
                    <a:pt x="6139" y="16825"/>
                    <a:pt x="6936" y="17367"/>
                    <a:pt x="7851" y="17762"/>
                  </a:cubicBezTo>
                  <a:cubicBezTo>
                    <a:pt x="8764" y="18157"/>
                    <a:pt x="9753" y="18358"/>
                    <a:pt x="10807" y="18358"/>
                  </a:cubicBezTo>
                  <a:moveTo>
                    <a:pt x="15514" y="10798"/>
                  </a:moveTo>
                  <a:cubicBezTo>
                    <a:pt x="15757" y="10798"/>
                    <a:pt x="15926" y="10914"/>
                    <a:pt x="16014" y="11137"/>
                  </a:cubicBezTo>
                  <a:cubicBezTo>
                    <a:pt x="16104" y="11363"/>
                    <a:pt x="16059" y="11558"/>
                    <a:pt x="15878" y="11719"/>
                  </a:cubicBezTo>
                  <a:lnTo>
                    <a:pt x="11185" y="16395"/>
                  </a:lnTo>
                  <a:cubicBezTo>
                    <a:pt x="11058" y="16488"/>
                    <a:pt x="10934" y="16531"/>
                    <a:pt x="10807" y="16531"/>
                  </a:cubicBezTo>
                  <a:cubicBezTo>
                    <a:pt x="10682" y="16531"/>
                    <a:pt x="10549" y="16488"/>
                    <a:pt x="10414" y="16395"/>
                  </a:cubicBezTo>
                  <a:lnTo>
                    <a:pt x="5735" y="11719"/>
                  </a:lnTo>
                  <a:cubicBezTo>
                    <a:pt x="5554" y="11558"/>
                    <a:pt x="5509" y="11363"/>
                    <a:pt x="5599" y="11137"/>
                  </a:cubicBezTo>
                  <a:cubicBezTo>
                    <a:pt x="5690" y="10914"/>
                    <a:pt x="5857" y="10798"/>
                    <a:pt x="6099" y="10798"/>
                  </a:cubicBezTo>
                  <a:lnTo>
                    <a:pt x="8914" y="10798"/>
                  </a:lnTo>
                  <a:lnTo>
                    <a:pt x="8914" y="5961"/>
                  </a:lnTo>
                  <a:cubicBezTo>
                    <a:pt x="8914" y="5814"/>
                    <a:pt x="8964" y="5684"/>
                    <a:pt x="9069" y="5574"/>
                  </a:cubicBezTo>
                  <a:cubicBezTo>
                    <a:pt x="9174" y="5461"/>
                    <a:pt x="9298" y="5404"/>
                    <a:pt x="9442" y="5404"/>
                  </a:cubicBezTo>
                  <a:lnTo>
                    <a:pt x="12160" y="5404"/>
                  </a:lnTo>
                  <a:cubicBezTo>
                    <a:pt x="12304" y="5404"/>
                    <a:pt x="12428" y="5458"/>
                    <a:pt x="12530" y="5565"/>
                  </a:cubicBezTo>
                  <a:cubicBezTo>
                    <a:pt x="12635" y="5676"/>
                    <a:pt x="12688" y="5806"/>
                    <a:pt x="12688" y="5961"/>
                  </a:cubicBezTo>
                  <a:lnTo>
                    <a:pt x="12688" y="10798"/>
                  </a:lnTo>
                  <a:lnTo>
                    <a:pt x="15514" y="1079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7" name="AutoShape 78"/>
            <p:cNvSpPr>
              <a:spLocks/>
            </p:cNvSpPr>
            <p:nvPr/>
          </p:nvSpPr>
          <p:spPr bwMode="auto">
            <a:xfrm>
              <a:off x="12268066" y="580270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42" y="11869"/>
                  </a:moveTo>
                  <a:cubicBezTo>
                    <a:pt x="21267" y="11869"/>
                    <a:pt x="21374" y="11922"/>
                    <a:pt x="21465" y="12024"/>
                  </a:cubicBezTo>
                  <a:cubicBezTo>
                    <a:pt x="21553" y="12127"/>
                    <a:pt x="21599" y="12256"/>
                    <a:pt x="21599" y="12418"/>
                  </a:cubicBezTo>
                  <a:lnTo>
                    <a:pt x="21599" y="21053"/>
                  </a:lnTo>
                  <a:cubicBezTo>
                    <a:pt x="21599" y="21414"/>
                    <a:pt x="21448" y="21599"/>
                    <a:pt x="21142" y="21599"/>
                  </a:cubicBezTo>
                  <a:lnTo>
                    <a:pt x="457" y="21599"/>
                  </a:lnTo>
                  <a:cubicBezTo>
                    <a:pt x="151" y="21599"/>
                    <a:pt x="0" y="21417"/>
                    <a:pt x="0" y="21053"/>
                  </a:cubicBezTo>
                  <a:lnTo>
                    <a:pt x="0" y="12418"/>
                  </a:lnTo>
                  <a:cubicBezTo>
                    <a:pt x="0" y="12268"/>
                    <a:pt x="44" y="12139"/>
                    <a:pt x="134" y="12030"/>
                  </a:cubicBezTo>
                  <a:cubicBezTo>
                    <a:pt x="225" y="11924"/>
                    <a:pt x="332" y="11869"/>
                    <a:pt x="457" y="11869"/>
                  </a:cubicBezTo>
                  <a:lnTo>
                    <a:pt x="3140" y="11869"/>
                  </a:lnTo>
                  <a:cubicBezTo>
                    <a:pt x="3265" y="11869"/>
                    <a:pt x="3373" y="11921"/>
                    <a:pt x="3464" y="12024"/>
                  </a:cubicBezTo>
                  <a:cubicBezTo>
                    <a:pt x="3552" y="12127"/>
                    <a:pt x="3598" y="12256"/>
                    <a:pt x="3598" y="12418"/>
                  </a:cubicBezTo>
                  <a:lnTo>
                    <a:pt x="3598" y="17282"/>
                  </a:lnTo>
                  <a:lnTo>
                    <a:pt x="18001" y="17282"/>
                  </a:lnTo>
                  <a:lnTo>
                    <a:pt x="18001" y="12418"/>
                  </a:lnTo>
                  <a:cubicBezTo>
                    <a:pt x="18001" y="12268"/>
                    <a:pt x="18047" y="12139"/>
                    <a:pt x="18135" y="12030"/>
                  </a:cubicBezTo>
                  <a:cubicBezTo>
                    <a:pt x="18226" y="11924"/>
                    <a:pt x="18334" y="11868"/>
                    <a:pt x="18459" y="11868"/>
                  </a:cubicBezTo>
                  <a:lnTo>
                    <a:pt x="21142" y="11868"/>
                  </a:lnTo>
                  <a:close/>
                  <a:moveTo>
                    <a:pt x="4242" y="8873"/>
                  </a:moveTo>
                  <a:cubicBezTo>
                    <a:pt x="4063" y="8658"/>
                    <a:pt x="3997" y="8470"/>
                    <a:pt x="4049" y="8317"/>
                  </a:cubicBezTo>
                  <a:cubicBezTo>
                    <a:pt x="4100" y="8165"/>
                    <a:pt x="4254" y="8085"/>
                    <a:pt x="4511" y="8085"/>
                  </a:cubicBezTo>
                  <a:lnTo>
                    <a:pt x="8110" y="8085"/>
                  </a:lnTo>
                  <a:lnTo>
                    <a:pt x="8110" y="1069"/>
                  </a:lnTo>
                  <a:cubicBezTo>
                    <a:pt x="8110" y="778"/>
                    <a:pt x="8193" y="525"/>
                    <a:pt x="8362" y="317"/>
                  </a:cubicBezTo>
                  <a:cubicBezTo>
                    <a:pt x="8529" y="105"/>
                    <a:pt x="8742" y="0"/>
                    <a:pt x="9001" y="0"/>
                  </a:cubicBezTo>
                  <a:lnTo>
                    <a:pt x="12598" y="0"/>
                  </a:lnTo>
                  <a:cubicBezTo>
                    <a:pt x="12857" y="0"/>
                    <a:pt x="13073" y="105"/>
                    <a:pt x="13249" y="317"/>
                  </a:cubicBezTo>
                  <a:cubicBezTo>
                    <a:pt x="13425" y="525"/>
                    <a:pt x="13513" y="778"/>
                    <a:pt x="13513" y="1069"/>
                  </a:cubicBezTo>
                  <a:lnTo>
                    <a:pt x="13513" y="8085"/>
                  </a:lnTo>
                  <a:lnTo>
                    <a:pt x="17110" y="8085"/>
                  </a:lnTo>
                  <a:cubicBezTo>
                    <a:pt x="17352" y="8085"/>
                    <a:pt x="17499" y="8162"/>
                    <a:pt x="17545" y="8317"/>
                  </a:cubicBezTo>
                  <a:cubicBezTo>
                    <a:pt x="17592" y="8473"/>
                    <a:pt x="17528" y="8658"/>
                    <a:pt x="17357" y="8873"/>
                  </a:cubicBezTo>
                  <a:lnTo>
                    <a:pt x="11449" y="15987"/>
                  </a:lnTo>
                  <a:cubicBezTo>
                    <a:pt x="11271" y="16201"/>
                    <a:pt x="11053" y="16307"/>
                    <a:pt x="10798" y="16304"/>
                  </a:cubicBezTo>
                  <a:cubicBezTo>
                    <a:pt x="10546" y="16298"/>
                    <a:pt x="10328" y="16192"/>
                    <a:pt x="10150" y="15987"/>
                  </a:cubicBezTo>
                  <a:lnTo>
                    <a:pt x="4242" y="887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8" name="AutoShape 79"/>
            <p:cNvSpPr>
              <a:spLocks/>
            </p:cNvSpPr>
            <p:nvPr/>
          </p:nvSpPr>
          <p:spPr bwMode="auto">
            <a:xfrm>
              <a:off x="13470031" y="5802709"/>
              <a:ext cx="524417" cy="509325"/>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27" y="11039"/>
                  </a:moveTo>
                  <a:lnTo>
                    <a:pt x="19787" y="8346"/>
                  </a:lnTo>
                  <a:lnTo>
                    <a:pt x="19787" y="17288"/>
                  </a:lnTo>
                  <a:cubicBezTo>
                    <a:pt x="19787" y="17878"/>
                    <a:pt x="19689" y="18435"/>
                    <a:pt x="19494" y="18954"/>
                  </a:cubicBezTo>
                  <a:cubicBezTo>
                    <a:pt x="19298" y="19470"/>
                    <a:pt x="19039" y="19928"/>
                    <a:pt x="18711" y="20324"/>
                  </a:cubicBezTo>
                  <a:cubicBezTo>
                    <a:pt x="18383" y="20714"/>
                    <a:pt x="18004" y="21028"/>
                    <a:pt x="17574" y="21256"/>
                  </a:cubicBezTo>
                  <a:cubicBezTo>
                    <a:pt x="17145" y="21485"/>
                    <a:pt x="16681" y="21599"/>
                    <a:pt x="16179" y="21599"/>
                  </a:cubicBezTo>
                  <a:lnTo>
                    <a:pt x="3593" y="21599"/>
                  </a:lnTo>
                  <a:cubicBezTo>
                    <a:pt x="3101" y="21599"/>
                    <a:pt x="2634" y="21485"/>
                    <a:pt x="2193" y="21256"/>
                  </a:cubicBezTo>
                  <a:cubicBezTo>
                    <a:pt x="1753" y="21028"/>
                    <a:pt x="1372" y="20711"/>
                    <a:pt x="1051" y="20324"/>
                  </a:cubicBezTo>
                  <a:cubicBezTo>
                    <a:pt x="733" y="19928"/>
                    <a:pt x="476" y="19470"/>
                    <a:pt x="286" y="18954"/>
                  </a:cubicBezTo>
                  <a:cubicBezTo>
                    <a:pt x="95" y="18432"/>
                    <a:pt x="0" y="17878"/>
                    <a:pt x="0" y="17288"/>
                  </a:cubicBezTo>
                  <a:lnTo>
                    <a:pt x="0" y="4340"/>
                  </a:lnTo>
                  <a:cubicBezTo>
                    <a:pt x="0" y="3751"/>
                    <a:pt x="95" y="3193"/>
                    <a:pt x="286" y="2662"/>
                  </a:cubicBezTo>
                  <a:cubicBezTo>
                    <a:pt x="476" y="2134"/>
                    <a:pt x="733" y="1677"/>
                    <a:pt x="1051" y="1293"/>
                  </a:cubicBezTo>
                  <a:cubicBezTo>
                    <a:pt x="1372" y="914"/>
                    <a:pt x="1753" y="607"/>
                    <a:pt x="2193" y="378"/>
                  </a:cubicBezTo>
                  <a:cubicBezTo>
                    <a:pt x="2634" y="149"/>
                    <a:pt x="3101" y="35"/>
                    <a:pt x="3593" y="35"/>
                  </a:cubicBezTo>
                  <a:lnTo>
                    <a:pt x="16179" y="35"/>
                  </a:lnTo>
                  <a:cubicBezTo>
                    <a:pt x="16211" y="35"/>
                    <a:pt x="16253" y="40"/>
                    <a:pt x="16304" y="46"/>
                  </a:cubicBezTo>
                  <a:cubicBezTo>
                    <a:pt x="16355" y="58"/>
                    <a:pt x="16395" y="64"/>
                    <a:pt x="16426" y="64"/>
                  </a:cubicBezTo>
                  <a:lnTo>
                    <a:pt x="14191" y="2745"/>
                  </a:lnTo>
                  <a:lnTo>
                    <a:pt x="3593" y="2745"/>
                  </a:lnTo>
                  <a:cubicBezTo>
                    <a:pt x="3226" y="2745"/>
                    <a:pt x="2913" y="2900"/>
                    <a:pt x="2651" y="3214"/>
                  </a:cubicBezTo>
                  <a:cubicBezTo>
                    <a:pt x="2389" y="3528"/>
                    <a:pt x="2260" y="3906"/>
                    <a:pt x="2260" y="4343"/>
                  </a:cubicBezTo>
                  <a:lnTo>
                    <a:pt x="2260" y="17288"/>
                  </a:lnTo>
                  <a:cubicBezTo>
                    <a:pt x="2260" y="17728"/>
                    <a:pt x="2389" y="18107"/>
                    <a:pt x="2651" y="18423"/>
                  </a:cubicBezTo>
                  <a:cubicBezTo>
                    <a:pt x="2913" y="18731"/>
                    <a:pt x="3226" y="18893"/>
                    <a:pt x="3593" y="18893"/>
                  </a:cubicBezTo>
                  <a:lnTo>
                    <a:pt x="16179" y="18893"/>
                  </a:lnTo>
                  <a:cubicBezTo>
                    <a:pt x="16546" y="18893"/>
                    <a:pt x="16864" y="18731"/>
                    <a:pt x="17128" y="18423"/>
                  </a:cubicBezTo>
                  <a:cubicBezTo>
                    <a:pt x="17395" y="18110"/>
                    <a:pt x="17527" y="17731"/>
                    <a:pt x="17527" y="17288"/>
                  </a:cubicBezTo>
                  <a:lnTo>
                    <a:pt x="17527" y="11039"/>
                  </a:lnTo>
                  <a:close/>
                  <a:moveTo>
                    <a:pt x="18875" y="6393"/>
                  </a:moveTo>
                  <a:lnTo>
                    <a:pt x="11251" y="15534"/>
                  </a:lnTo>
                  <a:lnTo>
                    <a:pt x="7386" y="17054"/>
                  </a:lnTo>
                  <a:lnTo>
                    <a:pt x="8651" y="12432"/>
                  </a:lnTo>
                  <a:lnTo>
                    <a:pt x="16287" y="3278"/>
                  </a:lnTo>
                  <a:lnTo>
                    <a:pt x="18875" y="6393"/>
                  </a:lnTo>
                  <a:close/>
                  <a:moveTo>
                    <a:pt x="16524" y="5607"/>
                  </a:moveTo>
                  <a:cubicBezTo>
                    <a:pt x="16664" y="5440"/>
                    <a:pt x="16664" y="5281"/>
                    <a:pt x="16524" y="5114"/>
                  </a:cubicBezTo>
                  <a:cubicBezTo>
                    <a:pt x="16382" y="4964"/>
                    <a:pt x="16245" y="4964"/>
                    <a:pt x="16113" y="5114"/>
                  </a:cubicBezTo>
                  <a:lnTo>
                    <a:pt x="10140" y="12273"/>
                  </a:lnTo>
                  <a:cubicBezTo>
                    <a:pt x="10001" y="12446"/>
                    <a:pt x="10001" y="12610"/>
                    <a:pt x="10140" y="12766"/>
                  </a:cubicBezTo>
                  <a:cubicBezTo>
                    <a:pt x="10189" y="12839"/>
                    <a:pt x="10255" y="12880"/>
                    <a:pt x="10341" y="12880"/>
                  </a:cubicBezTo>
                  <a:cubicBezTo>
                    <a:pt x="10419" y="12880"/>
                    <a:pt x="10480" y="12839"/>
                    <a:pt x="10527" y="12766"/>
                  </a:cubicBezTo>
                  <a:lnTo>
                    <a:pt x="16524" y="5607"/>
                  </a:lnTo>
                  <a:close/>
                  <a:moveTo>
                    <a:pt x="21274" y="1677"/>
                  </a:moveTo>
                  <a:cubicBezTo>
                    <a:pt x="21485" y="1947"/>
                    <a:pt x="21592" y="2255"/>
                    <a:pt x="21597" y="2610"/>
                  </a:cubicBezTo>
                  <a:cubicBezTo>
                    <a:pt x="21600" y="2959"/>
                    <a:pt x="21492" y="3269"/>
                    <a:pt x="21274" y="3542"/>
                  </a:cubicBezTo>
                  <a:lnTo>
                    <a:pt x="20161" y="4830"/>
                  </a:lnTo>
                  <a:lnTo>
                    <a:pt x="17574" y="1724"/>
                  </a:lnTo>
                  <a:lnTo>
                    <a:pt x="18652" y="407"/>
                  </a:lnTo>
                  <a:cubicBezTo>
                    <a:pt x="18880" y="137"/>
                    <a:pt x="19144" y="0"/>
                    <a:pt x="19447" y="0"/>
                  </a:cubicBezTo>
                  <a:cubicBezTo>
                    <a:pt x="19753" y="0"/>
                    <a:pt x="20005" y="137"/>
                    <a:pt x="20208" y="407"/>
                  </a:cubicBezTo>
                  <a:lnTo>
                    <a:pt x="20748" y="1038"/>
                  </a:lnTo>
                  <a:lnTo>
                    <a:pt x="21274" y="167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9" name="AutoShape 80"/>
            <p:cNvSpPr>
              <a:spLocks/>
            </p:cNvSpPr>
            <p:nvPr/>
          </p:nvSpPr>
          <p:spPr bwMode="auto">
            <a:xfrm>
              <a:off x="14713005" y="5802709"/>
              <a:ext cx="574552"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5" y="0"/>
                  </a:moveTo>
                  <a:cubicBezTo>
                    <a:pt x="20632" y="0"/>
                    <a:pt x="20946" y="161"/>
                    <a:pt x="21208" y="475"/>
                  </a:cubicBezTo>
                  <a:cubicBezTo>
                    <a:pt x="21470" y="795"/>
                    <a:pt x="21599" y="1174"/>
                    <a:pt x="21599" y="1618"/>
                  </a:cubicBezTo>
                  <a:lnTo>
                    <a:pt x="21599" y="19981"/>
                  </a:lnTo>
                  <a:cubicBezTo>
                    <a:pt x="21599" y="20422"/>
                    <a:pt x="21470" y="20800"/>
                    <a:pt x="21208" y="21118"/>
                  </a:cubicBezTo>
                  <a:cubicBezTo>
                    <a:pt x="20946" y="21438"/>
                    <a:pt x="20632" y="21599"/>
                    <a:pt x="20265" y="21599"/>
                  </a:cubicBezTo>
                  <a:lnTo>
                    <a:pt x="1346" y="21599"/>
                  </a:lnTo>
                  <a:cubicBezTo>
                    <a:pt x="979" y="21599"/>
                    <a:pt x="663" y="21438"/>
                    <a:pt x="396" y="21118"/>
                  </a:cubicBezTo>
                  <a:cubicBezTo>
                    <a:pt x="132" y="20804"/>
                    <a:pt x="0" y="20425"/>
                    <a:pt x="0" y="19981"/>
                  </a:cubicBezTo>
                  <a:lnTo>
                    <a:pt x="0" y="1618"/>
                  </a:lnTo>
                  <a:cubicBezTo>
                    <a:pt x="0" y="1177"/>
                    <a:pt x="132" y="798"/>
                    <a:pt x="396" y="475"/>
                  </a:cubicBezTo>
                  <a:cubicBezTo>
                    <a:pt x="663" y="161"/>
                    <a:pt x="979" y="0"/>
                    <a:pt x="1346" y="0"/>
                  </a:cubicBezTo>
                  <a:lnTo>
                    <a:pt x="20265" y="0"/>
                  </a:lnTo>
                  <a:close/>
                  <a:moveTo>
                    <a:pt x="1802" y="2161"/>
                  </a:moveTo>
                  <a:lnTo>
                    <a:pt x="1802" y="3078"/>
                  </a:lnTo>
                  <a:cubicBezTo>
                    <a:pt x="1802" y="3365"/>
                    <a:pt x="1855" y="3674"/>
                    <a:pt x="1966" y="3994"/>
                  </a:cubicBezTo>
                  <a:cubicBezTo>
                    <a:pt x="2073" y="4314"/>
                    <a:pt x="2213" y="4631"/>
                    <a:pt x="2382" y="4928"/>
                  </a:cubicBezTo>
                  <a:cubicBezTo>
                    <a:pt x="2548" y="5228"/>
                    <a:pt x="2732" y="5507"/>
                    <a:pt x="2933" y="5765"/>
                  </a:cubicBezTo>
                  <a:cubicBezTo>
                    <a:pt x="3131" y="6024"/>
                    <a:pt x="3329" y="6241"/>
                    <a:pt x="3525" y="6420"/>
                  </a:cubicBezTo>
                  <a:cubicBezTo>
                    <a:pt x="4304" y="7131"/>
                    <a:pt x="5085" y="7836"/>
                    <a:pt x="5863" y="8538"/>
                  </a:cubicBezTo>
                  <a:cubicBezTo>
                    <a:pt x="6640" y="9237"/>
                    <a:pt x="7418" y="9948"/>
                    <a:pt x="8202" y="10682"/>
                  </a:cubicBezTo>
                  <a:cubicBezTo>
                    <a:pt x="8356" y="10832"/>
                    <a:pt x="8545" y="11002"/>
                    <a:pt x="8762" y="11211"/>
                  </a:cubicBezTo>
                  <a:cubicBezTo>
                    <a:pt x="8983" y="11410"/>
                    <a:pt x="9208" y="11607"/>
                    <a:pt x="9443" y="11795"/>
                  </a:cubicBezTo>
                  <a:cubicBezTo>
                    <a:pt x="9678" y="11989"/>
                    <a:pt x="9911" y="12156"/>
                    <a:pt x="10141" y="12289"/>
                  </a:cubicBezTo>
                  <a:cubicBezTo>
                    <a:pt x="10371" y="12427"/>
                    <a:pt x="10584" y="12494"/>
                    <a:pt x="10780" y="12494"/>
                  </a:cubicBezTo>
                  <a:lnTo>
                    <a:pt x="10802" y="12494"/>
                  </a:lnTo>
                  <a:lnTo>
                    <a:pt x="10826" y="12494"/>
                  </a:lnTo>
                  <a:cubicBezTo>
                    <a:pt x="11022" y="12494"/>
                    <a:pt x="11235" y="12427"/>
                    <a:pt x="11465" y="12289"/>
                  </a:cubicBezTo>
                  <a:cubicBezTo>
                    <a:pt x="11696" y="12156"/>
                    <a:pt x="11926" y="11989"/>
                    <a:pt x="12156" y="11795"/>
                  </a:cubicBezTo>
                  <a:cubicBezTo>
                    <a:pt x="12386" y="11607"/>
                    <a:pt x="12611" y="11410"/>
                    <a:pt x="12824" y="11211"/>
                  </a:cubicBezTo>
                  <a:cubicBezTo>
                    <a:pt x="13040" y="11005"/>
                    <a:pt x="13228" y="10832"/>
                    <a:pt x="13392" y="10682"/>
                  </a:cubicBezTo>
                  <a:cubicBezTo>
                    <a:pt x="14176" y="9948"/>
                    <a:pt x="14954" y="9231"/>
                    <a:pt x="15731" y="8532"/>
                  </a:cubicBezTo>
                  <a:cubicBezTo>
                    <a:pt x="16509" y="7827"/>
                    <a:pt x="17288" y="7122"/>
                    <a:pt x="18071" y="6420"/>
                  </a:cubicBezTo>
                  <a:cubicBezTo>
                    <a:pt x="18265" y="6253"/>
                    <a:pt x="18463" y="6035"/>
                    <a:pt x="18661" y="5771"/>
                  </a:cubicBezTo>
                  <a:cubicBezTo>
                    <a:pt x="18862" y="5507"/>
                    <a:pt x="19043" y="5225"/>
                    <a:pt x="19212" y="4928"/>
                  </a:cubicBezTo>
                  <a:cubicBezTo>
                    <a:pt x="19381" y="4628"/>
                    <a:pt x="19521" y="4314"/>
                    <a:pt x="19636" y="3994"/>
                  </a:cubicBezTo>
                  <a:cubicBezTo>
                    <a:pt x="19748" y="3674"/>
                    <a:pt x="19805" y="3362"/>
                    <a:pt x="19805" y="3078"/>
                  </a:cubicBezTo>
                  <a:lnTo>
                    <a:pt x="19805" y="2161"/>
                  </a:lnTo>
                  <a:lnTo>
                    <a:pt x="1802" y="2161"/>
                  </a:lnTo>
                  <a:close/>
                  <a:moveTo>
                    <a:pt x="19805" y="19429"/>
                  </a:moveTo>
                  <a:lnTo>
                    <a:pt x="19805" y="7451"/>
                  </a:lnTo>
                  <a:cubicBezTo>
                    <a:pt x="19562" y="7745"/>
                    <a:pt x="19337" y="7974"/>
                    <a:pt x="19124" y="8150"/>
                  </a:cubicBezTo>
                  <a:cubicBezTo>
                    <a:pt x="18297" y="8902"/>
                    <a:pt x="17467" y="9648"/>
                    <a:pt x="16634" y="10394"/>
                  </a:cubicBezTo>
                  <a:cubicBezTo>
                    <a:pt x="15802" y="11140"/>
                    <a:pt x="14977" y="11910"/>
                    <a:pt x="14154" y="12694"/>
                  </a:cubicBezTo>
                  <a:cubicBezTo>
                    <a:pt x="13679" y="13152"/>
                    <a:pt x="13165" y="13596"/>
                    <a:pt x="12614" y="14013"/>
                  </a:cubicBezTo>
                  <a:cubicBezTo>
                    <a:pt x="12063" y="14439"/>
                    <a:pt x="11451" y="14650"/>
                    <a:pt x="10780" y="14650"/>
                  </a:cubicBezTo>
                  <a:cubicBezTo>
                    <a:pt x="10138" y="14650"/>
                    <a:pt x="9541" y="14438"/>
                    <a:pt x="8988" y="14013"/>
                  </a:cubicBezTo>
                  <a:cubicBezTo>
                    <a:pt x="8432" y="13593"/>
                    <a:pt x="7915" y="13152"/>
                    <a:pt x="7440" y="12694"/>
                  </a:cubicBezTo>
                  <a:cubicBezTo>
                    <a:pt x="6627" y="11907"/>
                    <a:pt x="5802" y="11140"/>
                    <a:pt x="4965" y="10388"/>
                  </a:cubicBezTo>
                  <a:cubicBezTo>
                    <a:pt x="4130" y="9636"/>
                    <a:pt x="3298" y="8896"/>
                    <a:pt x="2470" y="8150"/>
                  </a:cubicBezTo>
                  <a:cubicBezTo>
                    <a:pt x="2257" y="7989"/>
                    <a:pt x="2037" y="7748"/>
                    <a:pt x="1802" y="7451"/>
                  </a:cubicBezTo>
                  <a:lnTo>
                    <a:pt x="1802" y="19429"/>
                  </a:lnTo>
                  <a:lnTo>
                    <a:pt x="19805" y="1942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0" name="AutoShape 81"/>
            <p:cNvSpPr>
              <a:spLocks/>
            </p:cNvSpPr>
            <p:nvPr/>
          </p:nvSpPr>
          <p:spPr bwMode="auto">
            <a:xfrm>
              <a:off x="15808593" y="5802709"/>
              <a:ext cx="63200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1" name="AutoShape 82"/>
            <p:cNvSpPr>
              <a:spLocks/>
            </p:cNvSpPr>
            <p:nvPr/>
          </p:nvSpPr>
          <p:spPr bwMode="auto">
            <a:xfrm>
              <a:off x="22847326" y="5682203"/>
              <a:ext cx="634545"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2" name="AutoShape 83"/>
            <p:cNvSpPr>
              <a:spLocks/>
            </p:cNvSpPr>
            <p:nvPr/>
          </p:nvSpPr>
          <p:spPr bwMode="auto">
            <a:xfrm>
              <a:off x="16817022" y="9760581"/>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302" y="0"/>
                  </a:moveTo>
                  <a:cubicBezTo>
                    <a:pt x="16818" y="0"/>
                    <a:pt x="17288" y="190"/>
                    <a:pt x="17719" y="566"/>
                  </a:cubicBezTo>
                  <a:cubicBezTo>
                    <a:pt x="18150" y="942"/>
                    <a:pt x="18441" y="1424"/>
                    <a:pt x="18598" y="2014"/>
                  </a:cubicBezTo>
                  <a:lnTo>
                    <a:pt x="21387" y="12236"/>
                  </a:lnTo>
                  <a:cubicBezTo>
                    <a:pt x="21436" y="12453"/>
                    <a:pt x="21482" y="12665"/>
                    <a:pt x="21531" y="12873"/>
                  </a:cubicBezTo>
                  <a:cubicBezTo>
                    <a:pt x="21575" y="13088"/>
                    <a:pt x="21599" y="13299"/>
                    <a:pt x="21599" y="13516"/>
                  </a:cubicBezTo>
                  <a:lnTo>
                    <a:pt x="21599" y="18885"/>
                  </a:lnTo>
                  <a:cubicBezTo>
                    <a:pt x="21599" y="19270"/>
                    <a:pt x="21541" y="19626"/>
                    <a:pt x="21418" y="19955"/>
                  </a:cubicBezTo>
                  <a:cubicBezTo>
                    <a:pt x="21296" y="20284"/>
                    <a:pt x="21139" y="20566"/>
                    <a:pt x="20939" y="20806"/>
                  </a:cubicBezTo>
                  <a:cubicBezTo>
                    <a:pt x="20735" y="21044"/>
                    <a:pt x="20500" y="21238"/>
                    <a:pt x="20224" y="21382"/>
                  </a:cubicBezTo>
                  <a:cubicBezTo>
                    <a:pt x="19945" y="21529"/>
                    <a:pt x="19653" y="21599"/>
                    <a:pt x="19350" y="21599"/>
                  </a:cubicBezTo>
                  <a:lnTo>
                    <a:pt x="2262" y="21599"/>
                  </a:lnTo>
                  <a:cubicBezTo>
                    <a:pt x="1637" y="21599"/>
                    <a:pt x="1104" y="21335"/>
                    <a:pt x="663" y="20807"/>
                  </a:cubicBezTo>
                  <a:cubicBezTo>
                    <a:pt x="220" y="20278"/>
                    <a:pt x="0" y="19637"/>
                    <a:pt x="0" y="18886"/>
                  </a:cubicBezTo>
                  <a:lnTo>
                    <a:pt x="0" y="13517"/>
                  </a:lnTo>
                  <a:cubicBezTo>
                    <a:pt x="0" y="13299"/>
                    <a:pt x="24" y="13088"/>
                    <a:pt x="70" y="12873"/>
                  </a:cubicBezTo>
                  <a:cubicBezTo>
                    <a:pt x="119" y="12665"/>
                    <a:pt x="164" y="12450"/>
                    <a:pt x="210" y="12236"/>
                  </a:cubicBezTo>
                  <a:lnTo>
                    <a:pt x="2998" y="2015"/>
                  </a:lnTo>
                  <a:cubicBezTo>
                    <a:pt x="3155" y="1424"/>
                    <a:pt x="3451" y="943"/>
                    <a:pt x="3887" y="567"/>
                  </a:cubicBezTo>
                  <a:cubicBezTo>
                    <a:pt x="4316" y="191"/>
                    <a:pt x="4795" y="0"/>
                    <a:pt x="5310" y="0"/>
                  </a:cubicBezTo>
                  <a:lnTo>
                    <a:pt x="16302" y="0"/>
                  </a:lnTo>
                  <a:close/>
                  <a:moveTo>
                    <a:pt x="19807" y="13516"/>
                  </a:moveTo>
                  <a:cubicBezTo>
                    <a:pt x="19807" y="13366"/>
                    <a:pt x="19761" y="13234"/>
                    <a:pt x="19670" y="13129"/>
                  </a:cubicBezTo>
                  <a:cubicBezTo>
                    <a:pt x="19582" y="13020"/>
                    <a:pt x="19475" y="12967"/>
                    <a:pt x="19350" y="12967"/>
                  </a:cubicBezTo>
                  <a:lnTo>
                    <a:pt x="2262" y="12967"/>
                  </a:lnTo>
                  <a:cubicBezTo>
                    <a:pt x="2137" y="12967"/>
                    <a:pt x="2029" y="13017"/>
                    <a:pt x="1941" y="13120"/>
                  </a:cubicBezTo>
                  <a:cubicBezTo>
                    <a:pt x="1850" y="13223"/>
                    <a:pt x="1804" y="13355"/>
                    <a:pt x="1804" y="13516"/>
                  </a:cubicBezTo>
                  <a:lnTo>
                    <a:pt x="1804" y="18885"/>
                  </a:lnTo>
                  <a:cubicBezTo>
                    <a:pt x="1804" y="19035"/>
                    <a:pt x="1848" y="19167"/>
                    <a:pt x="1934" y="19273"/>
                  </a:cubicBezTo>
                  <a:cubicBezTo>
                    <a:pt x="2019" y="19382"/>
                    <a:pt x="2129" y="19438"/>
                    <a:pt x="2262" y="19438"/>
                  </a:cubicBezTo>
                  <a:lnTo>
                    <a:pt x="19350" y="19438"/>
                  </a:lnTo>
                  <a:cubicBezTo>
                    <a:pt x="19475" y="19438"/>
                    <a:pt x="19582" y="19385"/>
                    <a:pt x="19670" y="19282"/>
                  </a:cubicBezTo>
                  <a:cubicBezTo>
                    <a:pt x="19761" y="19179"/>
                    <a:pt x="19807" y="19047"/>
                    <a:pt x="19807" y="18885"/>
                  </a:cubicBezTo>
                  <a:lnTo>
                    <a:pt x="19807" y="13516"/>
                  </a:lnTo>
                  <a:close/>
                  <a:moveTo>
                    <a:pt x="5312" y="2167"/>
                  </a:moveTo>
                  <a:cubicBezTo>
                    <a:pt x="5185" y="2167"/>
                    <a:pt x="5062" y="2211"/>
                    <a:pt x="4940" y="2305"/>
                  </a:cubicBezTo>
                  <a:cubicBezTo>
                    <a:pt x="4822" y="2402"/>
                    <a:pt x="4739" y="2523"/>
                    <a:pt x="4702" y="2672"/>
                  </a:cubicBezTo>
                  <a:lnTo>
                    <a:pt x="2497" y="10799"/>
                  </a:lnTo>
                  <a:lnTo>
                    <a:pt x="19105" y="10799"/>
                  </a:lnTo>
                  <a:lnTo>
                    <a:pt x="16902" y="2672"/>
                  </a:lnTo>
                  <a:cubicBezTo>
                    <a:pt x="16870" y="2523"/>
                    <a:pt x="16794" y="2402"/>
                    <a:pt x="16674" y="2305"/>
                  </a:cubicBezTo>
                  <a:cubicBezTo>
                    <a:pt x="16554" y="2211"/>
                    <a:pt x="16431" y="2167"/>
                    <a:pt x="16304" y="2167"/>
                  </a:cubicBezTo>
                  <a:lnTo>
                    <a:pt x="5312" y="2167"/>
                  </a:lnTo>
                  <a:close/>
                  <a:moveTo>
                    <a:pt x="13511" y="14864"/>
                  </a:moveTo>
                  <a:cubicBezTo>
                    <a:pt x="13817" y="14864"/>
                    <a:pt x="14076" y="14994"/>
                    <a:pt x="14292" y="15252"/>
                  </a:cubicBezTo>
                  <a:cubicBezTo>
                    <a:pt x="14507" y="15511"/>
                    <a:pt x="14613" y="15822"/>
                    <a:pt x="14613" y="16186"/>
                  </a:cubicBezTo>
                  <a:cubicBezTo>
                    <a:pt x="14613" y="16571"/>
                    <a:pt x="14507" y="16891"/>
                    <a:pt x="14292" y="17149"/>
                  </a:cubicBezTo>
                  <a:cubicBezTo>
                    <a:pt x="14076" y="17408"/>
                    <a:pt x="13817" y="17537"/>
                    <a:pt x="13511" y="17537"/>
                  </a:cubicBezTo>
                  <a:cubicBezTo>
                    <a:pt x="13190" y="17537"/>
                    <a:pt x="12923" y="17408"/>
                    <a:pt x="12708" y="17149"/>
                  </a:cubicBezTo>
                  <a:cubicBezTo>
                    <a:pt x="12492" y="16891"/>
                    <a:pt x="12387" y="16571"/>
                    <a:pt x="12387" y="16186"/>
                  </a:cubicBezTo>
                  <a:cubicBezTo>
                    <a:pt x="12387" y="15822"/>
                    <a:pt x="12492" y="15511"/>
                    <a:pt x="12708" y="15252"/>
                  </a:cubicBezTo>
                  <a:cubicBezTo>
                    <a:pt x="12923" y="14994"/>
                    <a:pt x="13190" y="14864"/>
                    <a:pt x="13511" y="14864"/>
                  </a:cubicBezTo>
                  <a:moveTo>
                    <a:pt x="17112" y="14864"/>
                  </a:moveTo>
                  <a:cubicBezTo>
                    <a:pt x="17416" y="14864"/>
                    <a:pt x="17675" y="14994"/>
                    <a:pt x="17891" y="15252"/>
                  </a:cubicBezTo>
                  <a:cubicBezTo>
                    <a:pt x="18104" y="15511"/>
                    <a:pt x="18211" y="15822"/>
                    <a:pt x="18211" y="16186"/>
                  </a:cubicBezTo>
                  <a:cubicBezTo>
                    <a:pt x="18211" y="16571"/>
                    <a:pt x="18104" y="16891"/>
                    <a:pt x="17891" y="17149"/>
                  </a:cubicBezTo>
                  <a:cubicBezTo>
                    <a:pt x="17675" y="17408"/>
                    <a:pt x="17416" y="17537"/>
                    <a:pt x="17112" y="17537"/>
                  </a:cubicBezTo>
                  <a:cubicBezTo>
                    <a:pt x="16791" y="17537"/>
                    <a:pt x="16525" y="17408"/>
                    <a:pt x="16309" y="17149"/>
                  </a:cubicBezTo>
                  <a:cubicBezTo>
                    <a:pt x="16094" y="16891"/>
                    <a:pt x="15986" y="16571"/>
                    <a:pt x="15986" y="16186"/>
                  </a:cubicBezTo>
                  <a:cubicBezTo>
                    <a:pt x="15986" y="15822"/>
                    <a:pt x="16094" y="15511"/>
                    <a:pt x="16309" y="15252"/>
                  </a:cubicBezTo>
                  <a:cubicBezTo>
                    <a:pt x="16527" y="14994"/>
                    <a:pt x="16794" y="14864"/>
                    <a:pt x="17112" y="14864"/>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3" name="AutoShape 84"/>
            <p:cNvSpPr>
              <a:spLocks/>
            </p:cNvSpPr>
            <p:nvPr/>
          </p:nvSpPr>
          <p:spPr bwMode="auto">
            <a:xfrm>
              <a:off x="12270164" y="6684312"/>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4" name="AutoShape 85"/>
            <p:cNvSpPr>
              <a:spLocks/>
            </p:cNvSpPr>
            <p:nvPr/>
          </p:nvSpPr>
          <p:spPr bwMode="auto">
            <a:xfrm>
              <a:off x="13421783" y="668431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5" name="AutoShape 86"/>
            <p:cNvSpPr>
              <a:spLocks/>
            </p:cNvSpPr>
            <p:nvPr/>
          </p:nvSpPr>
          <p:spPr bwMode="auto">
            <a:xfrm>
              <a:off x="14753803" y="668431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82" y="21286"/>
                  </a:moveTo>
                  <a:cubicBezTo>
                    <a:pt x="11276" y="21495"/>
                    <a:pt x="11046" y="21599"/>
                    <a:pt x="10801" y="21599"/>
                  </a:cubicBezTo>
                  <a:cubicBezTo>
                    <a:pt x="10538" y="21599"/>
                    <a:pt x="10318" y="21495"/>
                    <a:pt x="10142" y="21286"/>
                  </a:cubicBezTo>
                  <a:lnTo>
                    <a:pt x="2746" y="12989"/>
                  </a:lnTo>
                  <a:cubicBezTo>
                    <a:pt x="2714" y="12972"/>
                    <a:pt x="2556" y="12786"/>
                    <a:pt x="2270" y="12436"/>
                  </a:cubicBezTo>
                  <a:cubicBezTo>
                    <a:pt x="1987" y="12086"/>
                    <a:pt x="1677" y="11623"/>
                    <a:pt x="1344" y="11049"/>
                  </a:cubicBezTo>
                  <a:cubicBezTo>
                    <a:pt x="1009" y="10476"/>
                    <a:pt x="698" y="9819"/>
                    <a:pt x="420" y="9068"/>
                  </a:cubicBezTo>
                  <a:cubicBezTo>
                    <a:pt x="142" y="8325"/>
                    <a:pt x="0" y="7523"/>
                    <a:pt x="0" y="6679"/>
                  </a:cubicBezTo>
                  <a:cubicBezTo>
                    <a:pt x="0" y="5443"/>
                    <a:pt x="172" y="4401"/>
                    <a:pt x="515" y="3548"/>
                  </a:cubicBezTo>
                  <a:cubicBezTo>
                    <a:pt x="861" y="2696"/>
                    <a:pt x="1311" y="2007"/>
                    <a:pt x="1862" y="1482"/>
                  </a:cubicBezTo>
                  <a:cubicBezTo>
                    <a:pt x="2421" y="954"/>
                    <a:pt x="3047" y="576"/>
                    <a:pt x="3740" y="344"/>
                  </a:cubicBezTo>
                  <a:cubicBezTo>
                    <a:pt x="4436" y="115"/>
                    <a:pt x="5145" y="0"/>
                    <a:pt x="5863" y="0"/>
                  </a:cubicBezTo>
                  <a:cubicBezTo>
                    <a:pt x="6367" y="0"/>
                    <a:pt x="6865" y="98"/>
                    <a:pt x="7361" y="290"/>
                  </a:cubicBezTo>
                  <a:cubicBezTo>
                    <a:pt x="7856" y="485"/>
                    <a:pt x="8315" y="725"/>
                    <a:pt x="8738" y="1016"/>
                  </a:cubicBezTo>
                  <a:cubicBezTo>
                    <a:pt x="9161" y="1304"/>
                    <a:pt x="9551" y="1620"/>
                    <a:pt x="9902" y="1962"/>
                  </a:cubicBezTo>
                  <a:cubicBezTo>
                    <a:pt x="10252" y="2303"/>
                    <a:pt x="10553" y="2611"/>
                    <a:pt x="10801" y="2882"/>
                  </a:cubicBezTo>
                  <a:cubicBezTo>
                    <a:pt x="11046" y="2600"/>
                    <a:pt x="11349" y="2292"/>
                    <a:pt x="11712" y="1956"/>
                  </a:cubicBezTo>
                  <a:cubicBezTo>
                    <a:pt x="12070" y="1617"/>
                    <a:pt x="12463" y="1304"/>
                    <a:pt x="12886" y="1016"/>
                  </a:cubicBezTo>
                  <a:cubicBezTo>
                    <a:pt x="13312" y="725"/>
                    <a:pt x="13760" y="485"/>
                    <a:pt x="14246" y="290"/>
                  </a:cubicBezTo>
                  <a:cubicBezTo>
                    <a:pt x="14729" y="98"/>
                    <a:pt x="15235" y="0"/>
                    <a:pt x="15761" y="0"/>
                  </a:cubicBezTo>
                  <a:cubicBezTo>
                    <a:pt x="16464" y="0"/>
                    <a:pt x="17165" y="115"/>
                    <a:pt x="17859" y="344"/>
                  </a:cubicBezTo>
                  <a:cubicBezTo>
                    <a:pt x="18555" y="575"/>
                    <a:pt x="19178" y="954"/>
                    <a:pt x="19737" y="1482"/>
                  </a:cubicBezTo>
                  <a:cubicBezTo>
                    <a:pt x="20293" y="2007"/>
                    <a:pt x="20738" y="2696"/>
                    <a:pt x="21084" y="3548"/>
                  </a:cubicBezTo>
                  <a:cubicBezTo>
                    <a:pt x="21429" y="4401"/>
                    <a:pt x="21599" y="5443"/>
                    <a:pt x="21599" y="6679"/>
                  </a:cubicBezTo>
                  <a:cubicBezTo>
                    <a:pt x="21599" y="7523"/>
                    <a:pt x="21462" y="8325"/>
                    <a:pt x="21186" y="9068"/>
                  </a:cubicBezTo>
                  <a:cubicBezTo>
                    <a:pt x="20911" y="9818"/>
                    <a:pt x="20606" y="10476"/>
                    <a:pt x="20270" y="11049"/>
                  </a:cubicBezTo>
                  <a:cubicBezTo>
                    <a:pt x="19932" y="11622"/>
                    <a:pt x="19619" y="12085"/>
                    <a:pt x="19321" y="12436"/>
                  </a:cubicBezTo>
                  <a:cubicBezTo>
                    <a:pt x="19028" y="12786"/>
                    <a:pt x="18870" y="12980"/>
                    <a:pt x="18855" y="13017"/>
                  </a:cubicBezTo>
                  <a:lnTo>
                    <a:pt x="11482" y="21286"/>
                  </a:lnTo>
                  <a:close/>
                  <a:moveTo>
                    <a:pt x="5863" y="2165"/>
                  </a:moveTo>
                  <a:lnTo>
                    <a:pt x="5863" y="2165"/>
                  </a:lnTo>
                  <a:cubicBezTo>
                    <a:pt x="5405" y="2165"/>
                    <a:pt x="4944" y="2224"/>
                    <a:pt x="4476" y="2346"/>
                  </a:cubicBezTo>
                  <a:cubicBezTo>
                    <a:pt x="4011" y="2467"/>
                    <a:pt x="3585" y="2696"/>
                    <a:pt x="3202" y="3023"/>
                  </a:cubicBezTo>
                  <a:cubicBezTo>
                    <a:pt x="2816" y="3351"/>
                    <a:pt x="2508" y="3805"/>
                    <a:pt x="2270" y="4387"/>
                  </a:cubicBezTo>
                  <a:cubicBezTo>
                    <a:pt x="2038" y="4968"/>
                    <a:pt x="1917" y="5733"/>
                    <a:pt x="1917" y="6679"/>
                  </a:cubicBezTo>
                  <a:cubicBezTo>
                    <a:pt x="1917" y="7289"/>
                    <a:pt x="2030" y="7879"/>
                    <a:pt x="2250" y="8449"/>
                  </a:cubicBezTo>
                  <a:cubicBezTo>
                    <a:pt x="2471" y="9017"/>
                    <a:pt x="2714" y="9522"/>
                    <a:pt x="2986" y="9968"/>
                  </a:cubicBezTo>
                  <a:cubicBezTo>
                    <a:pt x="3257" y="10414"/>
                    <a:pt x="3510" y="10773"/>
                    <a:pt x="3740" y="11044"/>
                  </a:cubicBezTo>
                  <a:lnTo>
                    <a:pt x="4076" y="11433"/>
                  </a:lnTo>
                  <a:lnTo>
                    <a:pt x="10801" y="18991"/>
                  </a:lnTo>
                  <a:lnTo>
                    <a:pt x="17523" y="11433"/>
                  </a:lnTo>
                  <a:lnTo>
                    <a:pt x="17874" y="11044"/>
                  </a:lnTo>
                  <a:cubicBezTo>
                    <a:pt x="18104" y="10773"/>
                    <a:pt x="18352" y="10414"/>
                    <a:pt x="18623" y="9968"/>
                  </a:cubicBezTo>
                  <a:cubicBezTo>
                    <a:pt x="18888" y="9522"/>
                    <a:pt x="19133" y="9014"/>
                    <a:pt x="19354" y="8441"/>
                  </a:cubicBezTo>
                  <a:cubicBezTo>
                    <a:pt x="19571" y="7871"/>
                    <a:pt x="19684" y="7283"/>
                    <a:pt x="19684" y="6679"/>
                  </a:cubicBezTo>
                  <a:cubicBezTo>
                    <a:pt x="19684" y="5742"/>
                    <a:pt x="19566" y="4980"/>
                    <a:pt x="19329" y="4393"/>
                  </a:cubicBezTo>
                  <a:cubicBezTo>
                    <a:pt x="19091" y="3808"/>
                    <a:pt x="18783" y="3351"/>
                    <a:pt x="18400" y="3023"/>
                  </a:cubicBezTo>
                  <a:cubicBezTo>
                    <a:pt x="18017" y="2696"/>
                    <a:pt x="17591" y="2467"/>
                    <a:pt x="17123" y="2346"/>
                  </a:cubicBezTo>
                  <a:cubicBezTo>
                    <a:pt x="16657" y="2224"/>
                    <a:pt x="16201" y="2165"/>
                    <a:pt x="15761" y="2165"/>
                  </a:cubicBezTo>
                  <a:cubicBezTo>
                    <a:pt x="15340" y="2165"/>
                    <a:pt x="14909" y="2278"/>
                    <a:pt x="14474" y="2507"/>
                  </a:cubicBezTo>
                  <a:cubicBezTo>
                    <a:pt x="14041" y="2738"/>
                    <a:pt x="13630" y="3015"/>
                    <a:pt x="13244" y="3340"/>
                  </a:cubicBezTo>
                  <a:cubicBezTo>
                    <a:pt x="12861" y="3664"/>
                    <a:pt x="12518" y="3997"/>
                    <a:pt x="12215" y="4342"/>
                  </a:cubicBezTo>
                  <a:cubicBezTo>
                    <a:pt x="11912" y="4684"/>
                    <a:pt x="11687" y="4952"/>
                    <a:pt x="11544" y="5152"/>
                  </a:cubicBezTo>
                  <a:cubicBezTo>
                    <a:pt x="11344" y="5429"/>
                    <a:pt x="11096" y="5570"/>
                    <a:pt x="10801" y="5570"/>
                  </a:cubicBezTo>
                  <a:cubicBezTo>
                    <a:pt x="10505" y="5570"/>
                    <a:pt x="10260" y="5429"/>
                    <a:pt x="10070" y="5152"/>
                  </a:cubicBezTo>
                  <a:cubicBezTo>
                    <a:pt x="9927" y="4943"/>
                    <a:pt x="9699" y="4672"/>
                    <a:pt x="9391" y="4333"/>
                  </a:cubicBezTo>
                  <a:cubicBezTo>
                    <a:pt x="9086" y="3995"/>
                    <a:pt x="8738" y="3664"/>
                    <a:pt x="8355" y="3340"/>
                  </a:cubicBezTo>
                  <a:cubicBezTo>
                    <a:pt x="7971" y="3015"/>
                    <a:pt x="7561" y="2738"/>
                    <a:pt x="7125" y="2507"/>
                  </a:cubicBezTo>
                  <a:cubicBezTo>
                    <a:pt x="6690" y="2278"/>
                    <a:pt x="6269" y="2165"/>
                    <a:pt x="5863" y="2165"/>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6" name="AutoShape 87"/>
            <p:cNvSpPr>
              <a:spLocks/>
            </p:cNvSpPr>
            <p:nvPr/>
          </p:nvSpPr>
          <p:spPr bwMode="auto">
            <a:xfrm>
              <a:off x="15837320" y="6669993"/>
              <a:ext cx="574552" cy="509325"/>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7" name="AutoShape 88"/>
            <p:cNvSpPr>
              <a:spLocks/>
            </p:cNvSpPr>
            <p:nvPr/>
          </p:nvSpPr>
          <p:spPr bwMode="auto">
            <a:xfrm>
              <a:off x="6061002" y="6655674"/>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237" y="10309"/>
                  </a:moveTo>
                  <a:cubicBezTo>
                    <a:pt x="21330" y="10579"/>
                    <a:pt x="21413" y="10917"/>
                    <a:pt x="21487" y="11320"/>
                  </a:cubicBezTo>
                  <a:cubicBezTo>
                    <a:pt x="21563" y="11725"/>
                    <a:pt x="21599" y="12080"/>
                    <a:pt x="21599" y="12392"/>
                  </a:cubicBezTo>
                  <a:lnTo>
                    <a:pt x="21599" y="20504"/>
                  </a:lnTo>
                  <a:cubicBezTo>
                    <a:pt x="21599" y="20812"/>
                    <a:pt x="21511" y="21077"/>
                    <a:pt x="21335" y="21285"/>
                  </a:cubicBezTo>
                  <a:cubicBezTo>
                    <a:pt x="21159" y="21497"/>
                    <a:pt x="20951" y="21599"/>
                    <a:pt x="20708" y="21599"/>
                  </a:cubicBezTo>
                  <a:lnTo>
                    <a:pt x="913" y="21599"/>
                  </a:lnTo>
                  <a:cubicBezTo>
                    <a:pt x="656" y="21599"/>
                    <a:pt x="438" y="21497"/>
                    <a:pt x="261" y="21285"/>
                  </a:cubicBezTo>
                  <a:cubicBezTo>
                    <a:pt x="88" y="21077"/>
                    <a:pt x="0" y="20815"/>
                    <a:pt x="0" y="20504"/>
                  </a:cubicBezTo>
                  <a:lnTo>
                    <a:pt x="0" y="12392"/>
                  </a:lnTo>
                  <a:cubicBezTo>
                    <a:pt x="0" y="12080"/>
                    <a:pt x="34" y="11725"/>
                    <a:pt x="105" y="11320"/>
                  </a:cubicBezTo>
                  <a:cubicBezTo>
                    <a:pt x="176" y="10917"/>
                    <a:pt x="261" y="10579"/>
                    <a:pt x="362" y="10309"/>
                  </a:cubicBezTo>
                  <a:lnTo>
                    <a:pt x="3691" y="984"/>
                  </a:lnTo>
                  <a:cubicBezTo>
                    <a:pt x="3787" y="714"/>
                    <a:pt x="3958" y="478"/>
                    <a:pt x="4208" y="287"/>
                  </a:cubicBezTo>
                  <a:cubicBezTo>
                    <a:pt x="4455" y="94"/>
                    <a:pt x="4705" y="0"/>
                    <a:pt x="4945" y="0"/>
                  </a:cubicBezTo>
                  <a:lnTo>
                    <a:pt x="16654" y="0"/>
                  </a:lnTo>
                  <a:cubicBezTo>
                    <a:pt x="16897" y="0"/>
                    <a:pt x="17141" y="93"/>
                    <a:pt x="17391" y="287"/>
                  </a:cubicBezTo>
                  <a:cubicBezTo>
                    <a:pt x="17643" y="478"/>
                    <a:pt x="17815" y="714"/>
                    <a:pt x="17908" y="984"/>
                  </a:cubicBezTo>
                  <a:lnTo>
                    <a:pt x="21237" y="10309"/>
                  </a:lnTo>
                  <a:close/>
                  <a:moveTo>
                    <a:pt x="2834" y="11602"/>
                  </a:moveTo>
                  <a:cubicBezTo>
                    <a:pt x="2820" y="11622"/>
                    <a:pt x="2812" y="11657"/>
                    <a:pt x="2812" y="11707"/>
                  </a:cubicBezTo>
                  <a:cubicBezTo>
                    <a:pt x="2812" y="11760"/>
                    <a:pt x="2805" y="11804"/>
                    <a:pt x="2788" y="11840"/>
                  </a:cubicBezTo>
                  <a:lnTo>
                    <a:pt x="7324" y="11840"/>
                  </a:lnTo>
                  <a:lnTo>
                    <a:pt x="8661" y="15092"/>
                  </a:lnTo>
                  <a:lnTo>
                    <a:pt x="13149" y="15092"/>
                  </a:lnTo>
                  <a:lnTo>
                    <a:pt x="14519" y="11840"/>
                  </a:lnTo>
                  <a:lnTo>
                    <a:pt x="18821" y="11840"/>
                  </a:lnTo>
                  <a:cubicBezTo>
                    <a:pt x="18804" y="11804"/>
                    <a:pt x="18799" y="11760"/>
                    <a:pt x="18799" y="11707"/>
                  </a:cubicBezTo>
                  <a:cubicBezTo>
                    <a:pt x="18799" y="11657"/>
                    <a:pt x="18791" y="11610"/>
                    <a:pt x="18777" y="11575"/>
                  </a:cubicBezTo>
                  <a:lnTo>
                    <a:pt x="15773" y="3220"/>
                  </a:lnTo>
                  <a:lnTo>
                    <a:pt x="5838" y="3220"/>
                  </a:lnTo>
                  <a:lnTo>
                    <a:pt x="2834" y="1160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8" name="AutoShape 89"/>
            <p:cNvSpPr>
              <a:spLocks/>
            </p:cNvSpPr>
            <p:nvPr/>
          </p:nvSpPr>
          <p:spPr bwMode="auto">
            <a:xfrm>
              <a:off x="7261916" y="6669891"/>
              <a:ext cx="576859"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3" y="7901"/>
                    <a:pt x="21599" y="9304"/>
                    <a:pt x="21599" y="10801"/>
                  </a:cubicBezTo>
                  <a:cubicBezTo>
                    <a:pt x="21599" y="12295"/>
                    <a:pt x="21323" y="13698"/>
                    <a:pt x="20760" y="15009"/>
                  </a:cubicBezTo>
                  <a:cubicBezTo>
                    <a:pt x="20204" y="16322"/>
                    <a:pt x="19432" y="17465"/>
                    <a:pt x="18449" y="18445"/>
                  </a:cubicBezTo>
                  <a:cubicBezTo>
                    <a:pt x="17465" y="19422"/>
                    <a:pt x="16321" y="20193"/>
                    <a:pt x="15013" y="20755"/>
                  </a:cubicBezTo>
                  <a:cubicBezTo>
                    <a:pt x="13704" y="21320"/>
                    <a:pt x="12303" y="21599"/>
                    <a:pt x="10805" y="21599"/>
                  </a:cubicBezTo>
                  <a:cubicBezTo>
                    <a:pt x="9310" y="21599"/>
                    <a:pt x="7906" y="21320"/>
                    <a:pt x="6595" y="20755"/>
                  </a:cubicBezTo>
                  <a:cubicBezTo>
                    <a:pt x="5281" y="20193"/>
                    <a:pt x="4136" y="19422"/>
                    <a:pt x="3156" y="18445"/>
                  </a:cubicBezTo>
                  <a:cubicBezTo>
                    <a:pt x="2178" y="17465"/>
                    <a:pt x="1407" y="16322"/>
                    <a:pt x="844" y="15009"/>
                  </a:cubicBezTo>
                  <a:cubicBezTo>
                    <a:pt x="279" y="13698"/>
                    <a:pt x="0" y="12295"/>
                    <a:pt x="0" y="10801"/>
                  </a:cubicBezTo>
                  <a:cubicBezTo>
                    <a:pt x="0" y="9304"/>
                    <a:pt x="279" y="7901"/>
                    <a:pt x="844" y="6588"/>
                  </a:cubicBezTo>
                  <a:cubicBezTo>
                    <a:pt x="1407" y="5277"/>
                    <a:pt x="2178" y="4134"/>
                    <a:pt x="3156" y="3157"/>
                  </a:cubicBezTo>
                  <a:cubicBezTo>
                    <a:pt x="4136" y="2177"/>
                    <a:pt x="5281" y="1409"/>
                    <a:pt x="6595" y="844"/>
                  </a:cubicBezTo>
                  <a:cubicBezTo>
                    <a:pt x="7906" y="279"/>
                    <a:pt x="9308" y="0"/>
                    <a:pt x="10805" y="0"/>
                  </a:cubicBezTo>
                  <a:moveTo>
                    <a:pt x="14063" y="15898"/>
                  </a:moveTo>
                  <a:cubicBezTo>
                    <a:pt x="14063" y="15635"/>
                    <a:pt x="13936" y="15506"/>
                    <a:pt x="13685" y="15506"/>
                  </a:cubicBezTo>
                  <a:lnTo>
                    <a:pt x="12631" y="15506"/>
                  </a:lnTo>
                  <a:lnTo>
                    <a:pt x="12631" y="7703"/>
                  </a:lnTo>
                  <a:cubicBezTo>
                    <a:pt x="12631" y="7596"/>
                    <a:pt x="12597" y="7497"/>
                    <a:pt x="12520" y="7415"/>
                  </a:cubicBezTo>
                  <a:cubicBezTo>
                    <a:pt x="12450" y="7328"/>
                    <a:pt x="12354" y="7285"/>
                    <a:pt x="12238" y="7285"/>
                  </a:cubicBezTo>
                  <a:lnTo>
                    <a:pt x="8140" y="7285"/>
                  </a:lnTo>
                  <a:cubicBezTo>
                    <a:pt x="8033" y="7285"/>
                    <a:pt x="7937" y="7328"/>
                    <a:pt x="7861" y="7407"/>
                  </a:cubicBezTo>
                  <a:cubicBezTo>
                    <a:pt x="7784" y="7486"/>
                    <a:pt x="7745" y="7585"/>
                    <a:pt x="7745" y="7703"/>
                  </a:cubicBezTo>
                  <a:lnTo>
                    <a:pt x="7745" y="9581"/>
                  </a:lnTo>
                  <a:cubicBezTo>
                    <a:pt x="7745" y="9844"/>
                    <a:pt x="7878" y="9973"/>
                    <a:pt x="8140" y="9973"/>
                  </a:cubicBezTo>
                  <a:lnTo>
                    <a:pt x="9302" y="9973"/>
                  </a:lnTo>
                  <a:lnTo>
                    <a:pt x="9302" y="15505"/>
                  </a:lnTo>
                  <a:lnTo>
                    <a:pt x="8248" y="15505"/>
                  </a:lnTo>
                  <a:cubicBezTo>
                    <a:pt x="8140" y="15505"/>
                    <a:pt x="8042" y="15545"/>
                    <a:pt x="7962" y="15618"/>
                  </a:cubicBezTo>
                  <a:cubicBezTo>
                    <a:pt x="7883" y="15695"/>
                    <a:pt x="7841" y="15788"/>
                    <a:pt x="7841" y="15898"/>
                  </a:cubicBezTo>
                  <a:lnTo>
                    <a:pt x="7841" y="17776"/>
                  </a:lnTo>
                  <a:cubicBezTo>
                    <a:pt x="7841" y="17883"/>
                    <a:pt x="7883" y="17982"/>
                    <a:pt x="7962" y="18064"/>
                  </a:cubicBezTo>
                  <a:cubicBezTo>
                    <a:pt x="8042" y="18154"/>
                    <a:pt x="8140" y="18194"/>
                    <a:pt x="8248" y="18194"/>
                  </a:cubicBezTo>
                  <a:lnTo>
                    <a:pt x="13685" y="18194"/>
                  </a:lnTo>
                  <a:cubicBezTo>
                    <a:pt x="13795" y="18194"/>
                    <a:pt x="13882" y="18154"/>
                    <a:pt x="13956" y="18064"/>
                  </a:cubicBezTo>
                  <a:cubicBezTo>
                    <a:pt x="14029" y="17982"/>
                    <a:pt x="14063" y="17883"/>
                    <a:pt x="14063" y="17776"/>
                  </a:cubicBezTo>
                  <a:lnTo>
                    <a:pt x="14063" y="15898"/>
                  </a:lnTo>
                  <a:close/>
                  <a:moveTo>
                    <a:pt x="9276" y="5622"/>
                  </a:moveTo>
                  <a:cubicBezTo>
                    <a:pt x="9276" y="5729"/>
                    <a:pt x="9322" y="5825"/>
                    <a:pt x="9406" y="5916"/>
                  </a:cubicBezTo>
                  <a:cubicBezTo>
                    <a:pt x="9491" y="5997"/>
                    <a:pt x="9590" y="6040"/>
                    <a:pt x="9695" y="6040"/>
                  </a:cubicBezTo>
                  <a:lnTo>
                    <a:pt x="12241" y="6040"/>
                  </a:lnTo>
                  <a:cubicBezTo>
                    <a:pt x="12351" y="6040"/>
                    <a:pt x="12441" y="5997"/>
                    <a:pt x="12515" y="5916"/>
                  </a:cubicBezTo>
                  <a:cubicBezTo>
                    <a:pt x="12594" y="5825"/>
                    <a:pt x="12633" y="5729"/>
                    <a:pt x="12633" y="5622"/>
                  </a:cubicBezTo>
                  <a:lnTo>
                    <a:pt x="12633" y="3377"/>
                  </a:lnTo>
                  <a:cubicBezTo>
                    <a:pt x="12633" y="3117"/>
                    <a:pt x="12503" y="2984"/>
                    <a:pt x="12241" y="2984"/>
                  </a:cubicBezTo>
                  <a:lnTo>
                    <a:pt x="9695" y="2984"/>
                  </a:lnTo>
                  <a:cubicBezTo>
                    <a:pt x="9590" y="2984"/>
                    <a:pt x="9491" y="3024"/>
                    <a:pt x="9406" y="3100"/>
                  </a:cubicBezTo>
                  <a:cubicBezTo>
                    <a:pt x="9322" y="3179"/>
                    <a:pt x="9276" y="3270"/>
                    <a:pt x="9276" y="3377"/>
                  </a:cubicBezTo>
                  <a:lnTo>
                    <a:pt x="9276" y="562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9" name="AutoShape 90"/>
            <p:cNvSpPr>
              <a:spLocks/>
            </p:cNvSpPr>
            <p:nvPr/>
          </p:nvSpPr>
          <p:spPr bwMode="auto">
            <a:xfrm>
              <a:off x="8526914" y="6655674"/>
              <a:ext cx="574552" cy="560257"/>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0" name="AutoShape 91"/>
            <p:cNvSpPr>
              <a:spLocks/>
            </p:cNvSpPr>
            <p:nvPr/>
          </p:nvSpPr>
          <p:spPr bwMode="auto">
            <a:xfrm>
              <a:off x="9775971" y="6655674"/>
              <a:ext cx="522320" cy="560257"/>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1" name="AutoShape 92"/>
            <p:cNvSpPr>
              <a:spLocks/>
            </p:cNvSpPr>
            <p:nvPr/>
          </p:nvSpPr>
          <p:spPr bwMode="auto">
            <a:xfrm>
              <a:off x="11040867" y="6669891"/>
              <a:ext cx="671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2" name="AutoShape 93"/>
            <p:cNvSpPr>
              <a:spLocks/>
            </p:cNvSpPr>
            <p:nvPr/>
          </p:nvSpPr>
          <p:spPr bwMode="auto">
            <a:xfrm>
              <a:off x="16856257" y="6684312"/>
              <a:ext cx="522320" cy="511370"/>
            </a:xfrm>
            <a:custGeom>
              <a:avLst/>
              <a:gdLst>
                <a:gd name="T0" fmla="+- 0 10794 7"/>
                <a:gd name="T1" fmla="*/ T0 w 21575"/>
                <a:gd name="T2" fmla="*/ 10800 h 21600"/>
                <a:gd name="T3" fmla="+- 0 10794 7"/>
                <a:gd name="T4" fmla="*/ T3 w 21575"/>
                <a:gd name="T5" fmla="*/ 10800 h 21600"/>
                <a:gd name="T6" fmla="+- 0 10794 7"/>
                <a:gd name="T7" fmla="*/ T6 w 21575"/>
                <a:gd name="T8" fmla="*/ 10800 h 21600"/>
                <a:gd name="T9" fmla="+- 0 10794 7"/>
                <a:gd name="T10" fmla="*/ T9 w 21575"/>
                <a:gd name="T11" fmla="*/ 10800 h 21600"/>
              </a:gdLst>
              <a:ahLst/>
              <a:cxnLst>
                <a:cxn ang="0">
                  <a:pos x="T1" y="T2"/>
                </a:cxn>
                <a:cxn ang="0">
                  <a:pos x="T4" y="T5"/>
                </a:cxn>
                <a:cxn ang="0">
                  <a:pos x="T7" y="T8"/>
                </a:cxn>
                <a:cxn ang="0">
                  <a:pos x="T10" y="T11"/>
                </a:cxn>
              </a:cxnLst>
              <a:rect l="0" t="0" r="r" b="b"/>
              <a:pathLst>
                <a:path w="21575" h="21600">
                  <a:moveTo>
                    <a:pt x="12386" y="0"/>
                  </a:moveTo>
                  <a:lnTo>
                    <a:pt x="12386" y="0"/>
                  </a:lnTo>
                  <a:cubicBezTo>
                    <a:pt x="12913" y="0"/>
                    <a:pt x="13415" y="44"/>
                    <a:pt x="13894" y="126"/>
                  </a:cubicBezTo>
                  <a:cubicBezTo>
                    <a:pt x="14374" y="211"/>
                    <a:pt x="14850" y="305"/>
                    <a:pt x="15324" y="407"/>
                  </a:cubicBezTo>
                  <a:cubicBezTo>
                    <a:pt x="15691" y="481"/>
                    <a:pt x="16070" y="551"/>
                    <a:pt x="16465" y="619"/>
                  </a:cubicBezTo>
                  <a:cubicBezTo>
                    <a:pt x="16860" y="683"/>
                    <a:pt x="17275" y="716"/>
                    <a:pt x="17713" y="716"/>
                  </a:cubicBezTo>
                  <a:lnTo>
                    <a:pt x="17741" y="716"/>
                  </a:lnTo>
                  <a:cubicBezTo>
                    <a:pt x="17999" y="716"/>
                    <a:pt x="18279" y="692"/>
                    <a:pt x="18579" y="648"/>
                  </a:cubicBezTo>
                  <a:cubicBezTo>
                    <a:pt x="18876" y="601"/>
                    <a:pt x="19176" y="575"/>
                    <a:pt x="19470" y="575"/>
                  </a:cubicBezTo>
                  <a:cubicBezTo>
                    <a:pt x="19695" y="575"/>
                    <a:pt x="19899" y="604"/>
                    <a:pt x="20079" y="660"/>
                  </a:cubicBezTo>
                  <a:cubicBezTo>
                    <a:pt x="20267" y="715"/>
                    <a:pt x="20409" y="833"/>
                    <a:pt x="20516" y="1012"/>
                  </a:cubicBezTo>
                  <a:cubicBezTo>
                    <a:pt x="20723" y="1299"/>
                    <a:pt x="20841" y="1637"/>
                    <a:pt x="20866" y="2018"/>
                  </a:cubicBezTo>
                  <a:cubicBezTo>
                    <a:pt x="20894" y="2393"/>
                    <a:pt x="20883" y="2751"/>
                    <a:pt x="20841" y="3077"/>
                  </a:cubicBezTo>
                  <a:cubicBezTo>
                    <a:pt x="20802" y="3403"/>
                    <a:pt x="20768" y="3734"/>
                    <a:pt x="20732" y="4075"/>
                  </a:cubicBezTo>
                  <a:cubicBezTo>
                    <a:pt x="20698" y="4412"/>
                    <a:pt x="20704" y="4746"/>
                    <a:pt x="20757" y="5081"/>
                  </a:cubicBezTo>
                  <a:cubicBezTo>
                    <a:pt x="20796" y="5301"/>
                    <a:pt x="20847" y="5483"/>
                    <a:pt x="20911" y="5638"/>
                  </a:cubicBezTo>
                  <a:cubicBezTo>
                    <a:pt x="20979" y="5794"/>
                    <a:pt x="21049" y="5964"/>
                    <a:pt x="21119" y="6152"/>
                  </a:cubicBezTo>
                  <a:cubicBezTo>
                    <a:pt x="21194" y="6319"/>
                    <a:pt x="21242" y="6509"/>
                    <a:pt x="21267" y="6712"/>
                  </a:cubicBezTo>
                  <a:cubicBezTo>
                    <a:pt x="21295" y="6917"/>
                    <a:pt x="21326" y="7117"/>
                    <a:pt x="21363" y="7301"/>
                  </a:cubicBezTo>
                  <a:cubicBezTo>
                    <a:pt x="21525" y="8275"/>
                    <a:pt x="21592" y="9191"/>
                    <a:pt x="21570" y="10050"/>
                  </a:cubicBezTo>
                  <a:cubicBezTo>
                    <a:pt x="21548" y="10904"/>
                    <a:pt x="21444" y="11702"/>
                    <a:pt x="21262" y="12444"/>
                  </a:cubicBezTo>
                  <a:cubicBezTo>
                    <a:pt x="21079" y="13183"/>
                    <a:pt x="20827" y="13876"/>
                    <a:pt x="20505" y="14530"/>
                  </a:cubicBezTo>
                  <a:cubicBezTo>
                    <a:pt x="20182" y="15178"/>
                    <a:pt x="19818" y="15800"/>
                    <a:pt x="19417" y="16390"/>
                  </a:cubicBezTo>
                  <a:cubicBezTo>
                    <a:pt x="19086" y="16847"/>
                    <a:pt x="18733" y="17302"/>
                    <a:pt x="18357" y="17760"/>
                  </a:cubicBezTo>
                  <a:cubicBezTo>
                    <a:pt x="17982" y="18214"/>
                    <a:pt x="17570" y="18640"/>
                    <a:pt x="17121" y="19044"/>
                  </a:cubicBezTo>
                  <a:cubicBezTo>
                    <a:pt x="16673" y="19446"/>
                    <a:pt x="16182" y="19807"/>
                    <a:pt x="15638" y="20130"/>
                  </a:cubicBezTo>
                  <a:cubicBezTo>
                    <a:pt x="15097" y="20456"/>
                    <a:pt x="14494" y="20731"/>
                    <a:pt x="13836" y="20966"/>
                  </a:cubicBezTo>
                  <a:cubicBezTo>
                    <a:pt x="13152" y="21218"/>
                    <a:pt x="12445" y="21379"/>
                    <a:pt x="11708" y="21447"/>
                  </a:cubicBezTo>
                  <a:cubicBezTo>
                    <a:pt x="10968" y="21509"/>
                    <a:pt x="10258" y="21561"/>
                    <a:pt x="9580" y="21599"/>
                  </a:cubicBezTo>
                  <a:lnTo>
                    <a:pt x="9165" y="21599"/>
                  </a:lnTo>
                  <a:cubicBezTo>
                    <a:pt x="8234" y="21599"/>
                    <a:pt x="7363" y="21520"/>
                    <a:pt x="6555" y="21365"/>
                  </a:cubicBezTo>
                  <a:cubicBezTo>
                    <a:pt x="5745" y="21212"/>
                    <a:pt x="4882" y="21136"/>
                    <a:pt x="3970" y="21136"/>
                  </a:cubicBezTo>
                  <a:lnTo>
                    <a:pt x="3917" y="21136"/>
                  </a:lnTo>
                  <a:cubicBezTo>
                    <a:pt x="3603" y="21136"/>
                    <a:pt x="3258" y="21186"/>
                    <a:pt x="2880" y="21283"/>
                  </a:cubicBezTo>
                  <a:cubicBezTo>
                    <a:pt x="2510" y="21382"/>
                    <a:pt x="2137" y="21441"/>
                    <a:pt x="1770" y="21456"/>
                  </a:cubicBezTo>
                  <a:lnTo>
                    <a:pt x="1742" y="21456"/>
                  </a:lnTo>
                  <a:cubicBezTo>
                    <a:pt x="1411" y="21456"/>
                    <a:pt x="1117" y="21377"/>
                    <a:pt x="864" y="21212"/>
                  </a:cubicBezTo>
                  <a:cubicBezTo>
                    <a:pt x="609" y="21051"/>
                    <a:pt x="416" y="20848"/>
                    <a:pt x="292" y="20614"/>
                  </a:cubicBezTo>
                  <a:cubicBezTo>
                    <a:pt x="113" y="20288"/>
                    <a:pt x="35" y="19951"/>
                    <a:pt x="57" y="19599"/>
                  </a:cubicBezTo>
                  <a:cubicBezTo>
                    <a:pt x="79" y="19247"/>
                    <a:pt x="138" y="18924"/>
                    <a:pt x="225" y="18637"/>
                  </a:cubicBezTo>
                  <a:cubicBezTo>
                    <a:pt x="312" y="18346"/>
                    <a:pt x="363" y="18035"/>
                    <a:pt x="368" y="17701"/>
                  </a:cubicBezTo>
                  <a:cubicBezTo>
                    <a:pt x="371" y="17369"/>
                    <a:pt x="349" y="17017"/>
                    <a:pt x="298" y="16642"/>
                  </a:cubicBezTo>
                  <a:cubicBezTo>
                    <a:pt x="250" y="16266"/>
                    <a:pt x="192" y="15888"/>
                    <a:pt x="133" y="15503"/>
                  </a:cubicBezTo>
                  <a:cubicBezTo>
                    <a:pt x="68" y="15119"/>
                    <a:pt x="29" y="14735"/>
                    <a:pt x="12" y="14353"/>
                  </a:cubicBezTo>
                  <a:cubicBezTo>
                    <a:pt x="-7" y="14025"/>
                    <a:pt x="-5" y="13705"/>
                    <a:pt x="23" y="13388"/>
                  </a:cubicBezTo>
                  <a:cubicBezTo>
                    <a:pt x="51" y="13077"/>
                    <a:pt x="82" y="12728"/>
                    <a:pt x="119" y="12344"/>
                  </a:cubicBezTo>
                  <a:cubicBezTo>
                    <a:pt x="155" y="12018"/>
                    <a:pt x="186" y="11678"/>
                    <a:pt x="211" y="11332"/>
                  </a:cubicBezTo>
                  <a:cubicBezTo>
                    <a:pt x="239" y="10986"/>
                    <a:pt x="284" y="10681"/>
                    <a:pt x="346" y="10405"/>
                  </a:cubicBezTo>
                  <a:cubicBezTo>
                    <a:pt x="472" y="9789"/>
                    <a:pt x="609" y="9190"/>
                    <a:pt x="758" y="8610"/>
                  </a:cubicBezTo>
                  <a:cubicBezTo>
                    <a:pt x="904" y="8026"/>
                    <a:pt x="1103" y="7483"/>
                    <a:pt x="1352" y="6967"/>
                  </a:cubicBezTo>
                  <a:cubicBezTo>
                    <a:pt x="1532" y="6583"/>
                    <a:pt x="1731" y="6201"/>
                    <a:pt x="1955" y="5826"/>
                  </a:cubicBezTo>
                  <a:cubicBezTo>
                    <a:pt x="2179" y="5453"/>
                    <a:pt x="2420" y="5080"/>
                    <a:pt x="2681" y="4717"/>
                  </a:cubicBezTo>
                  <a:cubicBezTo>
                    <a:pt x="2771" y="4588"/>
                    <a:pt x="2866" y="4473"/>
                    <a:pt x="2964" y="4374"/>
                  </a:cubicBezTo>
                  <a:cubicBezTo>
                    <a:pt x="3062" y="4277"/>
                    <a:pt x="3169" y="4183"/>
                    <a:pt x="3286" y="4086"/>
                  </a:cubicBezTo>
                  <a:cubicBezTo>
                    <a:pt x="3491" y="3872"/>
                    <a:pt x="3690" y="3658"/>
                    <a:pt x="3889" y="3449"/>
                  </a:cubicBezTo>
                  <a:cubicBezTo>
                    <a:pt x="4085" y="3238"/>
                    <a:pt x="4304" y="3036"/>
                    <a:pt x="4545" y="2851"/>
                  </a:cubicBezTo>
                  <a:cubicBezTo>
                    <a:pt x="4786" y="2663"/>
                    <a:pt x="5044" y="2493"/>
                    <a:pt x="5319" y="2338"/>
                  </a:cubicBezTo>
                  <a:cubicBezTo>
                    <a:pt x="5591" y="2182"/>
                    <a:pt x="5885" y="2027"/>
                    <a:pt x="6199" y="1868"/>
                  </a:cubicBezTo>
                  <a:cubicBezTo>
                    <a:pt x="6494" y="1719"/>
                    <a:pt x="6796" y="1581"/>
                    <a:pt x="7102" y="1455"/>
                  </a:cubicBezTo>
                  <a:cubicBezTo>
                    <a:pt x="7413" y="1329"/>
                    <a:pt x="7733" y="1197"/>
                    <a:pt x="8063" y="1065"/>
                  </a:cubicBezTo>
                  <a:cubicBezTo>
                    <a:pt x="8691" y="795"/>
                    <a:pt x="9387" y="554"/>
                    <a:pt x="10158" y="349"/>
                  </a:cubicBezTo>
                  <a:lnTo>
                    <a:pt x="10186" y="323"/>
                  </a:lnTo>
                  <a:cubicBezTo>
                    <a:pt x="10584" y="211"/>
                    <a:pt x="10968" y="129"/>
                    <a:pt x="11324" y="76"/>
                  </a:cubicBezTo>
                  <a:cubicBezTo>
                    <a:pt x="11683" y="26"/>
                    <a:pt x="12036" y="0"/>
                    <a:pt x="12386"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3" name="AutoShape 94"/>
            <p:cNvSpPr>
              <a:spLocks/>
            </p:cNvSpPr>
            <p:nvPr/>
          </p:nvSpPr>
          <p:spPr bwMode="auto">
            <a:xfrm>
              <a:off x="17995880" y="6698916"/>
              <a:ext cx="522320"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4" name="AutoShape 95"/>
            <p:cNvSpPr>
              <a:spLocks/>
            </p:cNvSpPr>
            <p:nvPr/>
          </p:nvSpPr>
          <p:spPr bwMode="auto">
            <a:xfrm>
              <a:off x="1022469" y="7615005"/>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2" y="0"/>
                  </a:moveTo>
                  <a:cubicBezTo>
                    <a:pt x="16156" y="0"/>
                    <a:pt x="16975" y="198"/>
                    <a:pt x="17745" y="593"/>
                  </a:cubicBezTo>
                  <a:cubicBezTo>
                    <a:pt x="18516" y="987"/>
                    <a:pt x="19185" y="1531"/>
                    <a:pt x="19756" y="2219"/>
                  </a:cubicBezTo>
                  <a:cubicBezTo>
                    <a:pt x="20325" y="2908"/>
                    <a:pt x="20776" y="3714"/>
                    <a:pt x="21107" y="4641"/>
                  </a:cubicBezTo>
                  <a:cubicBezTo>
                    <a:pt x="21434" y="5562"/>
                    <a:pt x="21599" y="6538"/>
                    <a:pt x="21599" y="7566"/>
                  </a:cubicBezTo>
                  <a:lnTo>
                    <a:pt x="21599" y="9662"/>
                  </a:lnTo>
                  <a:cubicBezTo>
                    <a:pt x="21599" y="9965"/>
                    <a:pt x="21516" y="10221"/>
                    <a:pt x="21340" y="10428"/>
                  </a:cubicBezTo>
                  <a:cubicBezTo>
                    <a:pt x="21168" y="10635"/>
                    <a:pt x="20956" y="10736"/>
                    <a:pt x="20704" y="10736"/>
                  </a:cubicBezTo>
                  <a:lnTo>
                    <a:pt x="19785" y="10736"/>
                  </a:lnTo>
                  <a:cubicBezTo>
                    <a:pt x="19531" y="10736"/>
                    <a:pt x="19322" y="10632"/>
                    <a:pt x="19152" y="10422"/>
                  </a:cubicBezTo>
                  <a:cubicBezTo>
                    <a:pt x="18984" y="10209"/>
                    <a:pt x="18900" y="9956"/>
                    <a:pt x="18900" y="9662"/>
                  </a:cubicBezTo>
                  <a:lnTo>
                    <a:pt x="18900" y="7566"/>
                  </a:lnTo>
                  <a:cubicBezTo>
                    <a:pt x="18900" y="6961"/>
                    <a:pt x="18806" y="6394"/>
                    <a:pt x="18614" y="5870"/>
                  </a:cubicBezTo>
                  <a:cubicBezTo>
                    <a:pt x="18422" y="5349"/>
                    <a:pt x="18163" y="4894"/>
                    <a:pt x="17844" y="4508"/>
                  </a:cubicBezTo>
                  <a:cubicBezTo>
                    <a:pt x="17522" y="4123"/>
                    <a:pt x="17140" y="3817"/>
                    <a:pt x="16706" y="3593"/>
                  </a:cubicBezTo>
                  <a:cubicBezTo>
                    <a:pt x="16269" y="3365"/>
                    <a:pt x="15796" y="3253"/>
                    <a:pt x="15292" y="3253"/>
                  </a:cubicBezTo>
                  <a:cubicBezTo>
                    <a:pt x="14788" y="3253"/>
                    <a:pt x="14320" y="3365"/>
                    <a:pt x="13891" y="3593"/>
                  </a:cubicBezTo>
                  <a:cubicBezTo>
                    <a:pt x="13461" y="3817"/>
                    <a:pt x="13082" y="4123"/>
                    <a:pt x="12753" y="4508"/>
                  </a:cubicBezTo>
                  <a:cubicBezTo>
                    <a:pt x="12422" y="4894"/>
                    <a:pt x="12165" y="5352"/>
                    <a:pt x="11978" y="5876"/>
                  </a:cubicBezTo>
                  <a:cubicBezTo>
                    <a:pt x="11788" y="6406"/>
                    <a:pt x="11695" y="6970"/>
                    <a:pt x="11695" y="7566"/>
                  </a:cubicBezTo>
                  <a:lnTo>
                    <a:pt x="11695" y="9717"/>
                  </a:lnTo>
                  <a:lnTo>
                    <a:pt x="13063" y="9717"/>
                  </a:lnTo>
                  <a:cubicBezTo>
                    <a:pt x="13423" y="9717"/>
                    <a:pt x="13735" y="9875"/>
                    <a:pt x="14001" y="10192"/>
                  </a:cubicBezTo>
                  <a:cubicBezTo>
                    <a:pt x="14263" y="10511"/>
                    <a:pt x="14395" y="10900"/>
                    <a:pt x="14395" y="11358"/>
                  </a:cubicBezTo>
                  <a:lnTo>
                    <a:pt x="14395" y="19987"/>
                  </a:lnTo>
                  <a:cubicBezTo>
                    <a:pt x="14395" y="20419"/>
                    <a:pt x="14263" y="20796"/>
                    <a:pt x="14001" y="21116"/>
                  </a:cubicBezTo>
                  <a:cubicBezTo>
                    <a:pt x="13735" y="21438"/>
                    <a:pt x="13423" y="21599"/>
                    <a:pt x="13063" y="21599"/>
                  </a:cubicBezTo>
                  <a:lnTo>
                    <a:pt x="1343" y="21599"/>
                  </a:lnTo>
                  <a:cubicBezTo>
                    <a:pt x="983" y="21599"/>
                    <a:pt x="669" y="21438"/>
                    <a:pt x="403" y="21116"/>
                  </a:cubicBezTo>
                  <a:cubicBezTo>
                    <a:pt x="134" y="20796"/>
                    <a:pt x="0" y="20419"/>
                    <a:pt x="0" y="19987"/>
                  </a:cubicBezTo>
                  <a:lnTo>
                    <a:pt x="0" y="11358"/>
                  </a:lnTo>
                  <a:cubicBezTo>
                    <a:pt x="0" y="10909"/>
                    <a:pt x="134" y="10523"/>
                    <a:pt x="403" y="10201"/>
                  </a:cubicBezTo>
                  <a:cubicBezTo>
                    <a:pt x="669" y="9878"/>
                    <a:pt x="984" y="9717"/>
                    <a:pt x="1343" y="9717"/>
                  </a:cubicBezTo>
                  <a:lnTo>
                    <a:pt x="8985" y="9717"/>
                  </a:lnTo>
                  <a:lnTo>
                    <a:pt x="8985" y="7566"/>
                  </a:lnTo>
                  <a:cubicBezTo>
                    <a:pt x="8985" y="6529"/>
                    <a:pt x="9148" y="5550"/>
                    <a:pt x="9477" y="4632"/>
                  </a:cubicBezTo>
                  <a:cubicBezTo>
                    <a:pt x="9808" y="3711"/>
                    <a:pt x="10260" y="2907"/>
                    <a:pt x="10833" y="2219"/>
                  </a:cubicBezTo>
                  <a:cubicBezTo>
                    <a:pt x="11409" y="1531"/>
                    <a:pt x="12079" y="987"/>
                    <a:pt x="12844" y="592"/>
                  </a:cubicBezTo>
                  <a:cubicBezTo>
                    <a:pt x="13615" y="198"/>
                    <a:pt x="14426" y="0"/>
                    <a:pt x="15292" y="0"/>
                  </a:cubicBezTo>
                  <a:moveTo>
                    <a:pt x="7972" y="15409"/>
                  </a:moveTo>
                  <a:cubicBezTo>
                    <a:pt x="8195" y="15245"/>
                    <a:pt x="8375" y="15021"/>
                    <a:pt x="8519" y="14741"/>
                  </a:cubicBezTo>
                  <a:cubicBezTo>
                    <a:pt x="8661" y="14462"/>
                    <a:pt x="8731" y="14160"/>
                    <a:pt x="8731" y="13840"/>
                  </a:cubicBezTo>
                  <a:cubicBezTo>
                    <a:pt x="8731" y="13333"/>
                    <a:pt x="8582" y="12896"/>
                    <a:pt x="8282" y="12530"/>
                  </a:cubicBezTo>
                  <a:cubicBezTo>
                    <a:pt x="7987" y="12162"/>
                    <a:pt x="7624" y="11980"/>
                    <a:pt x="7204" y="11980"/>
                  </a:cubicBezTo>
                  <a:cubicBezTo>
                    <a:pt x="6782" y="11980"/>
                    <a:pt x="6422" y="12162"/>
                    <a:pt x="6122" y="12530"/>
                  </a:cubicBezTo>
                  <a:cubicBezTo>
                    <a:pt x="5824" y="12896"/>
                    <a:pt x="5675" y="13333"/>
                    <a:pt x="5675" y="13840"/>
                  </a:cubicBezTo>
                  <a:cubicBezTo>
                    <a:pt x="5675" y="14160"/>
                    <a:pt x="5745" y="14462"/>
                    <a:pt x="5882" y="14741"/>
                  </a:cubicBezTo>
                  <a:cubicBezTo>
                    <a:pt x="6021" y="15021"/>
                    <a:pt x="6201" y="15234"/>
                    <a:pt x="6422" y="15380"/>
                  </a:cubicBezTo>
                  <a:lnTo>
                    <a:pt x="5675" y="19339"/>
                  </a:lnTo>
                  <a:lnTo>
                    <a:pt x="8731" y="19339"/>
                  </a:lnTo>
                  <a:lnTo>
                    <a:pt x="7972" y="1540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5" name="AutoShape 96"/>
            <p:cNvSpPr>
              <a:spLocks/>
            </p:cNvSpPr>
            <p:nvPr/>
          </p:nvSpPr>
          <p:spPr bwMode="auto">
            <a:xfrm>
              <a:off x="2241214" y="7615005"/>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6" name="AutoShape 97"/>
            <p:cNvSpPr>
              <a:spLocks/>
            </p:cNvSpPr>
            <p:nvPr/>
          </p:nvSpPr>
          <p:spPr bwMode="auto">
            <a:xfrm>
              <a:off x="3539670" y="7615005"/>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5" y="6463"/>
                  </a:moveTo>
                  <a:cubicBezTo>
                    <a:pt x="385" y="6463"/>
                    <a:pt x="262" y="6412"/>
                    <a:pt x="155" y="6305"/>
                  </a:cubicBezTo>
                  <a:cubicBezTo>
                    <a:pt x="48" y="6201"/>
                    <a:pt x="0" y="6075"/>
                    <a:pt x="0" y="5925"/>
                  </a:cubicBezTo>
                  <a:lnTo>
                    <a:pt x="0" y="538"/>
                  </a:lnTo>
                  <a:cubicBezTo>
                    <a:pt x="0" y="388"/>
                    <a:pt x="48" y="265"/>
                    <a:pt x="155" y="158"/>
                  </a:cubicBezTo>
                  <a:cubicBezTo>
                    <a:pt x="262" y="51"/>
                    <a:pt x="385" y="0"/>
                    <a:pt x="535" y="0"/>
                  </a:cubicBezTo>
                  <a:lnTo>
                    <a:pt x="5925" y="0"/>
                  </a:lnTo>
                  <a:cubicBezTo>
                    <a:pt x="6072" y="0"/>
                    <a:pt x="6201" y="51"/>
                    <a:pt x="6319" y="158"/>
                  </a:cubicBezTo>
                  <a:cubicBezTo>
                    <a:pt x="6432" y="264"/>
                    <a:pt x="6486" y="388"/>
                    <a:pt x="6486" y="538"/>
                  </a:cubicBezTo>
                  <a:lnTo>
                    <a:pt x="6486" y="5925"/>
                  </a:lnTo>
                  <a:cubicBezTo>
                    <a:pt x="6486" y="6075"/>
                    <a:pt x="6432" y="6201"/>
                    <a:pt x="6319" y="6305"/>
                  </a:cubicBezTo>
                  <a:cubicBezTo>
                    <a:pt x="6201" y="6412"/>
                    <a:pt x="6072" y="6463"/>
                    <a:pt x="5925" y="6463"/>
                  </a:cubicBezTo>
                  <a:lnTo>
                    <a:pt x="535" y="6463"/>
                  </a:lnTo>
                  <a:close/>
                  <a:moveTo>
                    <a:pt x="21058" y="8105"/>
                  </a:moveTo>
                  <a:cubicBezTo>
                    <a:pt x="21205" y="8105"/>
                    <a:pt x="21335" y="8156"/>
                    <a:pt x="21438" y="8257"/>
                  </a:cubicBezTo>
                  <a:cubicBezTo>
                    <a:pt x="21542" y="8358"/>
                    <a:pt x="21599" y="8487"/>
                    <a:pt x="21599" y="8643"/>
                  </a:cubicBezTo>
                  <a:lnTo>
                    <a:pt x="21599" y="12613"/>
                  </a:lnTo>
                  <a:cubicBezTo>
                    <a:pt x="21599" y="13854"/>
                    <a:pt x="21314" y="15020"/>
                    <a:pt x="20750" y="16114"/>
                  </a:cubicBezTo>
                  <a:cubicBezTo>
                    <a:pt x="20183" y="17209"/>
                    <a:pt x="19411" y="18159"/>
                    <a:pt x="18432" y="18968"/>
                  </a:cubicBezTo>
                  <a:cubicBezTo>
                    <a:pt x="17453" y="19774"/>
                    <a:pt x="16313" y="20416"/>
                    <a:pt x="15000" y="20891"/>
                  </a:cubicBezTo>
                  <a:cubicBezTo>
                    <a:pt x="13690" y="21363"/>
                    <a:pt x="12291" y="21599"/>
                    <a:pt x="10802" y="21599"/>
                  </a:cubicBezTo>
                  <a:cubicBezTo>
                    <a:pt x="9297" y="21599"/>
                    <a:pt x="7891" y="21363"/>
                    <a:pt x="6587" y="20891"/>
                  </a:cubicBezTo>
                  <a:cubicBezTo>
                    <a:pt x="5283" y="20416"/>
                    <a:pt x="4140" y="19774"/>
                    <a:pt x="3161" y="18968"/>
                  </a:cubicBezTo>
                  <a:cubicBezTo>
                    <a:pt x="2182" y="18159"/>
                    <a:pt x="1410" y="17212"/>
                    <a:pt x="843" y="16120"/>
                  </a:cubicBezTo>
                  <a:cubicBezTo>
                    <a:pt x="279" y="15032"/>
                    <a:pt x="0" y="13866"/>
                    <a:pt x="0" y="12613"/>
                  </a:cubicBezTo>
                  <a:lnTo>
                    <a:pt x="0" y="8643"/>
                  </a:lnTo>
                  <a:cubicBezTo>
                    <a:pt x="0" y="8496"/>
                    <a:pt x="48" y="8369"/>
                    <a:pt x="155" y="8263"/>
                  </a:cubicBezTo>
                  <a:cubicBezTo>
                    <a:pt x="262" y="8159"/>
                    <a:pt x="385" y="8104"/>
                    <a:pt x="535" y="8104"/>
                  </a:cubicBezTo>
                  <a:lnTo>
                    <a:pt x="5925" y="8104"/>
                  </a:lnTo>
                  <a:cubicBezTo>
                    <a:pt x="6072" y="8104"/>
                    <a:pt x="6201" y="8156"/>
                    <a:pt x="6319" y="8257"/>
                  </a:cubicBezTo>
                  <a:cubicBezTo>
                    <a:pt x="6432" y="8358"/>
                    <a:pt x="6486" y="8487"/>
                    <a:pt x="6486" y="8643"/>
                  </a:cubicBezTo>
                  <a:lnTo>
                    <a:pt x="6486" y="12613"/>
                  </a:lnTo>
                  <a:cubicBezTo>
                    <a:pt x="6486" y="12881"/>
                    <a:pt x="6596" y="13154"/>
                    <a:pt x="6800" y="13439"/>
                  </a:cubicBezTo>
                  <a:cubicBezTo>
                    <a:pt x="7005" y="13725"/>
                    <a:pt x="7298" y="13992"/>
                    <a:pt x="7676" y="14246"/>
                  </a:cubicBezTo>
                  <a:cubicBezTo>
                    <a:pt x="8050" y="14499"/>
                    <a:pt x="8505" y="14704"/>
                    <a:pt x="9032" y="14865"/>
                  </a:cubicBezTo>
                  <a:cubicBezTo>
                    <a:pt x="9561" y="15029"/>
                    <a:pt x="10152" y="15107"/>
                    <a:pt x="10802" y="15107"/>
                  </a:cubicBezTo>
                  <a:cubicBezTo>
                    <a:pt x="11447" y="15107"/>
                    <a:pt x="12038" y="15029"/>
                    <a:pt x="12576" y="14865"/>
                  </a:cubicBezTo>
                  <a:cubicBezTo>
                    <a:pt x="13112" y="14704"/>
                    <a:pt x="13566" y="14499"/>
                    <a:pt x="13944" y="14246"/>
                  </a:cubicBezTo>
                  <a:cubicBezTo>
                    <a:pt x="14321" y="13992"/>
                    <a:pt x="14615" y="13722"/>
                    <a:pt x="14822" y="13439"/>
                  </a:cubicBezTo>
                  <a:cubicBezTo>
                    <a:pt x="15029" y="13154"/>
                    <a:pt x="15130" y="12881"/>
                    <a:pt x="15130" y="12613"/>
                  </a:cubicBezTo>
                  <a:lnTo>
                    <a:pt x="15130" y="8643"/>
                  </a:lnTo>
                  <a:cubicBezTo>
                    <a:pt x="15130" y="8286"/>
                    <a:pt x="15311" y="8104"/>
                    <a:pt x="15671" y="8104"/>
                  </a:cubicBezTo>
                  <a:lnTo>
                    <a:pt x="21058" y="8104"/>
                  </a:lnTo>
                  <a:close/>
                  <a:moveTo>
                    <a:pt x="21058" y="2"/>
                  </a:moveTo>
                  <a:cubicBezTo>
                    <a:pt x="21205" y="2"/>
                    <a:pt x="21335" y="54"/>
                    <a:pt x="21438" y="161"/>
                  </a:cubicBezTo>
                  <a:cubicBezTo>
                    <a:pt x="21542" y="267"/>
                    <a:pt x="21599" y="391"/>
                    <a:pt x="21599" y="541"/>
                  </a:cubicBezTo>
                  <a:lnTo>
                    <a:pt x="21599" y="5928"/>
                  </a:lnTo>
                  <a:cubicBezTo>
                    <a:pt x="21599" y="6077"/>
                    <a:pt x="21542" y="6204"/>
                    <a:pt x="21438" y="6308"/>
                  </a:cubicBezTo>
                  <a:cubicBezTo>
                    <a:pt x="21335" y="6414"/>
                    <a:pt x="21205" y="6466"/>
                    <a:pt x="21058" y="6466"/>
                  </a:cubicBezTo>
                  <a:lnTo>
                    <a:pt x="15671" y="6466"/>
                  </a:lnTo>
                  <a:cubicBezTo>
                    <a:pt x="15311" y="6466"/>
                    <a:pt x="15130" y="6288"/>
                    <a:pt x="15130" y="5928"/>
                  </a:cubicBezTo>
                  <a:lnTo>
                    <a:pt x="15130" y="541"/>
                  </a:lnTo>
                  <a:cubicBezTo>
                    <a:pt x="15130" y="391"/>
                    <a:pt x="15182" y="267"/>
                    <a:pt x="15282" y="161"/>
                  </a:cubicBezTo>
                  <a:cubicBezTo>
                    <a:pt x="15383" y="54"/>
                    <a:pt x="15513" y="2"/>
                    <a:pt x="15671" y="2"/>
                  </a:cubicBezTo>
                  <a:lnTo>
                    <a:pt x="21058" y="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7" name="AutoShape 98"/>
            <p:cNvSpPr>
              <a:spLocks/>
            </p:cNvSpPr>
            <p:nvPr/>
          </p:nvSpPr>
          <p:spPr bwMode="auto">
            <a:xfrm>
              <a:off x="4821346" y="7600277"/>
              <a:ext cx="524417" cy="677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8" name="AutoShape 99"/>
            <p:cNvSpPr>
              <a:spLocks/>
            </p:cNvSpPr>
            <p:nvPr/>
          </p:nvSpPr>
          <p:spPr bwMode="auto">
            <a:xfrm>
              <a:off x="19145466" y="7629323"/>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5" y="0"/>
                  </a:moveTo>
                  <a:cubicBezTo>
                    <a:pt x="20642" y="0"/>
                    <a:pt x="20950" y="611"/>
                    <a:pt x="21209" y="1807"/>
                  </a:cubicBezTo>
                  <a:cubicBezTo>
                    <a:pt x="21467" y="3004"/>
                    <a:pt x="21599" y="4431"/>
                    <a:pt x="21599" y="6130"/>
                  </a:cubicBezTo>
                  <a:lnTo>
                    <a:pt x="21599" y="15496"/>
                  </a:lnTo>
                  <a:cubicBezTo>
                    <a:pt x="21599" y="17168"/>
                    <a:pt x="21467" y="18623"/>
                    <a:pt x="21209" y="19819"/>
                  </a:cubicBezTo>
                  <a:cubicBezTo>
                    <a:pt x="20950" y="21015"/>
                    <a:pt x="20642" y="21599"/>
                    <a:pt x="20275" y="21599"/>
                  </a:cubicBezTo>
                  <a:lnTo>
                    <a:pt x="1348" y="21599"/>
                  </a:lnTo>
                  <a:cubicBezTo>
                    <a:pt x="963" y="21599"/>
                    <a:pt x="640" y="21015"/>
                    <a:pt x="384" y="19873"/>
                  </a:cubicBezTo>
                  <a:cubicBezTo>
                    <a:pt x="126" y="18731"/>
                    <a:pt x="0" y="17277"/>
                    <a:pt x="0" y="15496"/>
                  </a:cubicBezTo>
                  <a:lnTo>
                    <a:pt x="0" y="6130"/>
                  </a:lnTo>
                  <a:cubicBezTo>
                    <a:pt x="0" y="4431"/>
                    <a:pt x="126" y="3004"/>
                    <a:pt x="384" y="1807"/>
                  </a:cubicBezTo>
                  <a:cubicBezTo>
                    <a:pt x="640" y="611"/>
                    <a:pt x="954" y="0"/>
                    <a:pt x="1318" y="0"/>
                  </a:cubicBezTo>
                  <a:lnTo>
                    <a:pt x="20275"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9" name="AutoShape 100"/>
            <p:cNvSpPr>
              <a:spLocks/>
            </p:cNvSpPr>
            <p:nvPr/>
          </p:nvSpPr>
          <p:spPr bwMode="auto">
            <a:xfrm>
              <a:off x="20401970" y="7621140"/>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82"/>
                    <a:pt x="15013" y="844"/>
                  </a:cubicBezTo>
                  <a:cubicBezTo>
                    <a:pt x="16321" y="1406"/>
                    <a:pt x="17465" y="2179"/>
                    <a:pt x="18449" y="3153"/>
                  </a:cubicBezTo>
                  <a:cubicBezTo>
                    <a:pt x="19432" y="4127"/>
                    <a:pt x="20204" y="5277"/>
                    <a:pt x="20760" y="6590"/>
                  </a:cubicBezTo>
                  <a:cubicBezTo>
                    <a:pt x="21323" y="7897"/>
                    <a:pt x="21599" y="9303"/>
                    <a:pt x="21599" y="10797"/>
                  </a:cubicBezTo>
                  <a:cubicBezTo>
                    <a:pt x="21599" y="12290"/>
                    <a:pt x="21323" y="13696"/>
                    <a:pt x="20760" y="15009"/>
                  </a:cubicBezTo>
                  <a:cubicBezTo>
                    <a:pt x="20204" y="16317"/>
                    <a:pt x="19432" y="17463"/>
                    <a:pt x="18449" y="18440"/>
                  </a:cubicBezTo>
                  <a:cubicBezTo>
                    <a:pt x="17465" y="19423"/>
                    <a:pt x="16321" y="20188"/>
                    <a:pt x="15013" y="20750"/>
                  </a:cubicBezTo>
                  <a:cubicBezTo>
                    <a:pt x="13704" y="21311"/>
                    <a:pt x="12303" y="21599"/>
                    <a:pt x="10805" y="21599"/>
                  </a:cubicBezTo>
                  <a:cubicBezTo>
                    <a:pt x="9310" y="21599"/>
                    <a:pt x="7906" y="21312"/>
                    <a:pt x="6595" y="20750"/>
                  </a:cubicBezTo>
                  <a:cubicBezTo>
                    <a:pt x="5281" y="20188"/>
                    <a:pt x="4136" y="19420"/>
                    <a:pt x="3156" y="18440"/>
                  </a:cubicBezTo>
                  <a:cubicBezTo>
                    <a:pt x="2178" y="17463"/>
                    <a:pt x="1407" y="16317"/>
                    <a:pt x="844" y="15009"/>
                  </a:cubicBezTo>
                  <a:cubicBezTo>
                    <a:pt x="279" y="13696"/>
                    <a:pt x="0" y="12290"/>
                    <a:pt x="0" y="10797"/>
                  </a:cubicBezTo>
                  <a:cubicBezTo>
                    <a:pt x="0" y="9303"/>
                    <a:pt x="279" y="7897"/>
                    <a:pt x="844" y="6590"/>
                  </a:cubicBezTo>
                  <a:cubicBezTo>
                    <a:pt x="1407" y="5277"/>
                    <a:pt x="2178" y="4130"/>
                    <a:pt x="3156" y="3153"/>
                  </a:cubicBezTo>
                  <a:cubicBezTo>
                    <a:pt x="4136" y="2176"/>
                    <a:pt x="5281" y="1406"/>
                    <a:pt x="6595" y="844"/>
                  </a:cubicBezTo>
                  <a:cubicBezTo>
                    <a:pt x="7906" y="279"/>
                    <a:pt x="9310" y="0"/>
                    <a:pt x="10805" y="0"/>
                  </a:cubicBezTo>
                  <a:moveTo>
                    <a:pt x="17042" y="9743"/>
                  </a:moveTo>
                  <a:cubicBezTo>
                    <a:pt x="17042" y="9616"/>
                    <a:pt x="16996" y="9512"/>
                    <a:pt x="16900" y="9424"/>
                  </a:cubicBezTo>
                  <a:cubicBezTo>
                    <a:pt x="16804" y="9343"/>
                    <a:pt x="16705" y="9297"/>
                    <a:pt x="16595" y="9297"/>
                  </a:cubicBezTo>
                  <a:lnTo>
                    <a:pt x="5015" y="9297"/>
                  </a:lnTo>
                  <a:cubicBezTo>
                    <a:pt x="4719" y="9297"/>
                    <a:pt x="4569" y="9453"/>
                    <a:pt x="4569" y="9744"/>
                  </a:cubicBezTo>
                  <a:lnTo>
                    <a:pt x="4569" y="11878"/>
                  </a:lnTo>
                  <a:cubicBezTo>
                    <a:pt x="4569" y="12175"/>
                    <a:pt x="4719" y="12324"/>
                    <a:pt x="5015" y="12324"/>
                  </a:cubicBezTo>
                  <a:lnTo>
                    <a:pt x="16595" y="12324"/>
                  </a:lnTo>
                  <a:cubicBezTo>
                    <a:pt x="16705" y="12324"/>
                    <a:pt x="16804" y="12279"/>
                    <a:pt x="16900" y="12197"/>
                  </a:cubicBezTo>
                  <a:cubicBezTo>
                    <a:pt x="16996" y="12110"/>
                    <a:pt x="17042" y="12005"/>
                    <a:pt x="17042" y="11878"/>
                  </a:cubicBezTo>
                  <a:lnTo>
                    <a:pt x="17042" y="974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0" name="AutoShape 101"/>
            <p:cNvSpPr>
              <a:spLocks/>
            </p:cNvSpPr>
            <p:nvPr/>
          </p:nvSpPr>
          <p:spPr bwMode="auto">
            <a:xfrm>
              <a:off x="1035053" y="3924160"/>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9817" y="0"/>
                  </a:lnTo>
                  <a:lnTo>
                    <a:pt x="9817" y="9815"/>
                  </a:lnTo>
                  <a:lnTo>
                    <a:pt x="0" y="9815"/>
                  </a:lnTo>
                  <a:lnTo>
                    <a:pt x="0" y="0"/>
                  </a:lnTo>
                  <a:close/>
                  <a:moveTo>
                    <a:pt x="0" y="11784"/>
                  </a:moveTo>
                  <a:lnTo>
                    <a:pt x="9817" y="11784"/>
                  </a:lnTo>
                  <a:lnTo>
                    <a:pt x="9817" y="21599"/>
                  </a:lnTo>
                  <a:lnTo>
                    <a:pt x="0" y="21599"/>
                  </a:lnTo>
                  <a:lnTo>
                    <a:pt x="0" y="11784"/>
                  </a:lnTo>
                  <a:close/>
                  <a:moveTo>
                    <a:pt x="1956" y="7859"/>
                  </a:moveTo>
                  <a:lnTo>
                    <a:pt x="7860" y="7859"/>
                  </a:lnTo>
                  <a:lnTo>
                    <a:pt x="7860" y="1950"/>
                  </a:lnTo>
                  <a:lnTo>
                    <a:pt x="1956" y="1950"/>
                  </a:lnTo>
                  <a:lnTo>
                    <a:pt x="1956" y="7859"/>
                  </a:lnTo>
                  <a:close/>
                  <a:moveTo>
                    <a:pt x="1956" y="19646"/>
                  </a:moveTo>
                  <a:lnTo>
                    <a:pt x="7860" y="19646"/>
                  </a:lnTo>
                  <a:lnTo>
                    <a:pt x="7860" y="13738"/>
                  </a:lnTo>
                  <a:lnTo>
                    <a:pt x="1956" y="13738"/>
                  </a:lnTo>
                  <a:lnTo>
                    <a:pt x="1956" y="19646"/>
                  </a:lnTo>
                  <a:close/>
                  <a:moveTo>
                    <a:pt x="3924" y="3948"/>
                  </a:moveTo>
                  <a:lnTo>
                    <a:pt x="5907" y="3948"/>
                  </a:lnTo>
                  <a:lnTo>
                    <a:pt x="5907" y="5905"/>
                  </a:lnTo>
                  <a:lnTo>
                    <a:pt x="3924" y="5905"/>
                  </a:lnTo>
                  <a:lnTo>
                    <a:pt x="3924" y="3948"/>
                  </a:lnTo>
                  <a:close/>
                  <a:moveTo>
                    <a:pt x="3924" y="15694"/>
                  </a:moveTo>
                  <a:lnTo>
                    <a:pt x="5907" y="15694"/>
                  </a:lnTo>
                  <a:lnTo>
                    <a:pt x="5907" y="17677"/>
                  </a:lnTo>
                  <a:lnTo>
                    <a:pt x="3924" y="17677"/>
                  </a:lnTo>
                  <a:lnTo>
                    <a:pt x="3924" y="15694"/>
                  </a:lnTo>
                  <a:close/>
                  <a:moveTo>
                    <a:pt x="21599" y="9815"/>
                  </a:moveTo>
                  <a:lnTo>
                    <a:pt x="11782" y="9815"/>
                  </a:lnTo>
                  <a:lnTo>
                    <a:pt x="11782" y="0"/>
                  </a:lnTo>
                  <a:lnTo>
                    <a:pt x="21599" y="0"/>
                  </a:lnTo>
                  <a:lnTo>
                    <a:pt x="21599" y="9815"/>
                  </a:lnTo>
                  <a:close/>
                  <a:moveTo>
                    <a:pt x="19643" y="11784"/>
                  </a:moveTo>
                  <a:lnTo>
                    <a:pt x="21599" y="11784"/>
                  </a:lnTo>
                  <a:lnTo>
                    <a:pt x="21599" y="17677"/>
                  </a:lnTo>
                  <a:lnTo>
                    <a:pt x="15692" y="17677"/>
                  </a:lnTo>
                  <a:lnTo>
                    <a:pt x="15692" y="15724"/>
                  </a:lnTo>
                  <a:lnTo>
                    <a:pt x="13739" y="15724"/>
                  </a:lnTo>
                  <a:lnTo>
                    <a:pt x="13739" y="21599"/>
                  </a:lnTo>
                  <a:lnTo>
                    <a:pt x="11782" y="21599"/>
                  </a:lnTo>
                  <a:lnTo>
                    <a:pt x="11782" y="11784"/>
                  </a:lnTo>
                  <a:lnTo>
                    <a:pt x="17646" y="11784"/>
                  </a:lnTo>
                  <a:lnTo>
                    <a:pt x="17646" y="13738"/>
                  </a:lnTo>
                  <a:lnTo>
                    <a:pt x="19643" y="13738"/>
                  </a:lnTo>
                  <a:lnTo>
                    <a:pt x="19643" y="11784"/>
                  </a:lnTo>
                  <a:close/>
                  <a:moveTo>
                    <a:pt x="19643" y="1953"/>
                  </a:moveTo>
                  <a:lnTo>
                    <a:pt x="13739" y="1953"/>
                  </a:lnTo>
                  <a:lnTo>
                    <a:pt x="13739" y="7861"/>
                  </a:lnTo>
                  <a:lnTo>
                    <a:pt x="19643" y="7861"/>
                  </a:lnTo>
                  <a:lnTo>
                    <a:pt x="19643" y="1953"/>
                  </a:lnTo>
                  <a:close/>
                  <a:moveTo>
                    <a:pt x="17646" y="5905"/>
                  </a:moveTo>
                  <a:lnTo>
                    <a:pt x="15692" y="5905"/>
                  </a:lnTo>
                  <a:lnTo>
                    <a:pt x="15692" y="3948"/>
                  </a:lnTo>
                  <a:lnTo>
                    <a:pt x="17646" y="3948"/>
                  </a:lnTo>
                  <a:lnTo>
                    <a:pt x="17646" y="5905"/>
                  </a:lnTo>
                  <a:close/>
                  <a:moveTo>
                    <a:pt x="15692" y="19646"/>
                  </a:moveTo>
                  <a:lnTo>
                    <a:pt x="17646" y="19646"/>
                  </a:lnTo>
                  <a:lnTo>
                    <a:pt x="17646" y="21599"/>
                  </a:lnTo>
                  <a:lnTo>
                    <a:pt x="15692" y="21599"/>
                  </a:lnTo>
                  <a:lnTo>
                    <a:pt x="15692" y="19646"/>
                  </a:lnTo>
                  <a:close/>
                  <a:moveTo>
                    <a:pt x="19643" y="19646"/>
                  </a:moveTo>
                  <a:lnTo>
                    <a:pt x="21599" y="19646"/>
                  </a:lnTo>
                  <a:lnTo>
                    <a:pt x="21599" y="21599"/>
                  </a:lnTo>
                  <a:lnTo>
                    <a:pt x="19643" y="21599"/>
                  </a:lnTo>
                  <a:lnTo>
                    <a:pt x="19643" y="1964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1" name="AutoShape 102"/>
            <p:cNvSpPr>
              <a:spLocks/>
            </p:cNvSpPr>
            <p:nvPr/>
          </p:nvSpPr>
          <p:spPr bwMode="auto">
            <a:xfrm>
              <a:off x="2251701" y="3909841"/>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4"/>
                  </a:cubicBezTo>
                  <a:cubicBezTo>
                    <a:pt x="16319" y="1409"/>
                    <a:pt x="17463" y="2179"/>
                    <a:pt x="18449" y="3156"/>
                  </a:cubicBezTo>
                  <a:cubicBezTo>
                    <a:pt x="19432" y="4133"/>
                    <a:pt x="20201" y="5277"/>
                    <a:pt x="20760" y="6587"/>
                  </a:cubicBezTo>
                  <a:cubicBezTo>
                    <a:pt x="21317" y="7900"/>
                    <a:pt x="21599" y="9303"/>
                    <a:pt x="21599" y="10800"/>
                  </a:cubicBezTo>
                  <a:cubicBezTo>
                    <a:pt x="21599" y="12296"/>
                    <a:pt x="21317" y="13699"/>
                    <a:pt x="20760" y="15009"/>
                  </a:cubicBezTo>
                  <a:cubicBezTo>
                    <a:pt x="20201" y="16319"/>
                    <a:pt x="19430" y="17466"/>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6"/>
                    <a:pt x="1409" y="16319"/>
                    <a:pt x="847" y="15009"/>
                  </a:cubicBezTo>
                  <a:cubicBezTo>
                    <a:pt x="282" y="13699"/>
                    <a:pt x="0" y="12296"/>
                    <a:pt x="0" y="10800"/>
                  </a:cubicBezTo>
                  <a:cubicBezTo>
                    <a:pt x="0" y="9303"/>
                    <a:pt x="282" y="7900"/>
                    <a:pt x="847" y="6587"/>
                  </a:cubicBezTo>
                  <a:cubicBezTo>
                    <a:pt x="1409" y="5277"/>
                    <a:pt x="2181" y="4133"/>
                    <a:pt x="3158" y="3156"/>
                  </a:cubicBezTo>
                  <a:cubicBezTo>
                    <a:pt x="4136" y="2179"/>
                    <a:pt x="5280" y="1409"/>
                    <a:pt x="6594" y="844"/>
                  </a:cubicBezTo>
                  <a:cubicBezTo>
                    <a:pt x="7902" y="279"/>
                    <a:pt x="9306" y="0"/>
                    <a:pt x="10807" y="0"/>
                  </a:cubicBezTo>
                  <a:moveTo>
                    <a:pt x="13296" y="11689"/>
                  </a:moveTo>
                  <a:lnTo>
                    <a:pt x="13296" y="11689"/>
                  </a:lnTo>
                  <a:cubicBezTo>
                    <a:pt x="13522" y="11511"/>
                    <a:pt x="13742" y="11299"/>
                    <a:pt x="13965" y="11068"/>
                  </a:cubicBezTo>
                  <a:cubicBezTo>
                    <a:pt x="14186" y="10831"/>
                    <a:pt x="14392" y="10576"/>
                    <a:pt x="14587" y="10297"/>
                  </a:cubicBezTo>
                  <a:cubicBezTo>
                    <a:pt x="14782" y="10017"/>
                    <a:pt x="14937" y="9707"/>
                    <a:pt x="15053" y="9359"/>
                  </a:cubicBezTo>
                  <a:cubicBezTo>
                    <a:pt x="15172" y="9012"/>
                    <a:pt x="15228" y="8603"/>
                    <a:pt x="15228" y="8134"/>
                  </a:cubicBezTo>
                  <a:cubicBezTo>
                    <a:pt x="15228" y="7521"/>
                    <a:pt x="15107" y="6976"/>
                    <a:pt x="14855" y="6496"/>
                  </a:cubicBezTo>
                  <a:cubicBezTo>
                    <a:pt x="14607" y="6022"/>
                    <a:pt x="14276" y="5624"/>
                    <a:pt x="13861" y="5316"/>
                  </a:cubicBezTo>
                  <a:cubicBezTo>
                    <a:pt x="13445" y="5006"/>
                    <a:pt x="12979" y="4766"/>
                    <a:pt x="12459" y="4599"/>
                  </a:cubicBezTo>
                  <a:cubicBezTo>
                    <a:pt x="11940" y="4433"/>
                    <a:pt x="11425" y="4348"/>
                    <a:pt x="10911" y="4348"/>
                  </a:cubicBezTo>
                  <a:cubicBezTo>
                    <a:pt x="10343" y="4348"/>
                    <a:pt x="9832" y="4424"/>
                    <a:pt x="9377" y="4571"/>
                  </a:cubicBezTo>
                  <a:cubicBezTo>
                    <a:pt x="8922" y="4721"/>
                    <a:pt x="8535" y="4881"/>
                    <a:pt x="8221" y="5051"/>
                  </a:cubicBezTo>
                  <a:cubicBezTo>
                    <a:pt x="7905" y="5223"/>
                    <a:pt x="7668" y="5381"/>
                    <a:pt x="7504" y="5531"/>
                  </a:cubicBezTo>
                  <a:cubicBezTo>
                    <a:pt x="7340" y="5681"/>
                    <a:pt x="7249" y="5763"/>
                    <a:pt x="7232" y="5782"/>
                  </a:cubicBezTo>
                  <a:cubicBezTo>
                    <a:pt x="7086" y="5926"/>
                    <a:pt x="7074" y="6101"/>
                    <a:pt x="7190" y="6307"/>
                  </a:cubicBezTo>
                  <a:lnTo>
                    <a:pt x="8476" y="7863"/>
                  </a:lnTo>
                  <a:cubicBezTo>
                    <a:pt x="8512" y="7937"/>
                    <a:pt x="8600" y="7990"/>
                    <a:pt x="8747" y="8024"/>
                  </a:cubicBezTo>
                  <a:cubicBezTo>
                    <a:pt x="8854" y="8024"/>
                    <a:pt x="8959" y="7999"/>
                    <a:pt x="9058" y="7945"/>
                  </a:cubicBezTo>
                  <a:lnTo>
                    <a:pt x="9193" y="7838"/>
                  </a:lnTo>
                  <a:cubicBezTo>
                    <a:pt x="9281" y="7764"/>
                    <a:pt x="9405" y="7685"/>
                    <a:pt x="9563" y="7601"/>
                  </a:cubicBezTo>
                  <a:cubicBezTo>
                    <a:pt x="9724" y="7513"/>
                    <a:pt x="9897" y="7440"/>
                    <a:pt x="10095" y="7375"/>
                  </a:cubicBezTo>
                  <a:cubicBezTo>
                    <a:pt x="10287" y="7313"/>
                    <a:pt x="10499" y="7282"/>
                    <a:pt x="10725" y="7282"/>
                  </a:cubicBezTo>
                  <a:cubicBezTo>
                    <a:pt x="11092" y="7282"/>
                    <a:pt x="11406" y="7383"/>
                    <a:pt x="11663" y="7587"/>
                  </a:cubicBezTo>
                  <a:cubicBezTo>
                    <a:pt x="11920" y="7790"/>
                    <a:pt x="12050" y="8050"/>
                    <a:pt x="12050" y="8363"/>
                  </a:cubicBezTo>
                  <a:cubicBezTo>
                    <a:pt x="12050" y="8696"/>
                    <a:pt x="11940" y="8990"/>
                    <a:pt x="11719" y="9235"/>
                  </a:cubicBezTo>
                  <a:cubicBezTo>
                    <a:pt x="11499" y="9484"/>
                    <a:pt x="11222" y="9755"/>
                    <a:pt x="10886" y="10054"/>
                  </a:cubicBezTo>
                  <a:cubicBezTo>
                    <a:pt x="10679" y="10215"/>
                    <a:pt x="10470" y="10399"/>
                    <a:pt x="10256" y="10599"/>
                  </a:cubicBezTo>
                  <a:cubicBezTo>
                    <a:pt x="10047" y="10802"/>
                    <a:pt x="9849" y="11034"/>
                    <a:pt x="9676" y="11297"/>
                  </a:cubicBezTo>
                  <a:cubicBezTo>
                    <a:pt x="9501" y="11559"/>
                    <a:pt x="9357" y="11844"/>
                    <a:pt x="9250" y="12155"/>
                  </a:cubicBezTo>
                  <a:cubicBezTo>
                    <a:pt x="9142" y="12465"/>
                    <a:pt x="9086" y="12824"/>
                    <a:pt x="9086" y="13231"/>
                  </a:cubicBezTo>
                  <a:lnTo>
                    <a:pt x="9086" y="14095"/>
                  </a:lnTo>
                  <a:cubicBezTo>
                    <a:pt x="9086" y="14202"/>
                    <a:pt x="9128" y="14298"/>
                    <a:pt x="9210" y="14377"/>
                  </a:cubicBezTo>
                  <a:cubicBezTo>
                    <a:pt x="9289" y="14459"/>
                    <a:pt x="9385" y="14498"/>
                    <a:pt x="9493" y="14498"/>
                  </a:cubicBezTo>
                  <a:lnTo>
                    <a:pt x="11711" y="14498"/>
                  </a:lnTo>
                  <a:cubicBezTo>
                    <a:pt x="11821" y="14498"/>
                    <a:pt x="11911" y="14459"/>
                    <a:pt x="11990" y="14377"/>
                  </a:cubicBezTo>
                  <a:cubicBezTo>
                    <a:pt x="12067" y="14298"/>
                    <a:pt x="12106" y="14202"/>
                    <a:pt x="12106" y="14095"/>
                  </a:cubicBezTo>
                  <a:lnTo>
                    <a:pt x="12106" y="13406"/>
                  </a:lnTo>
                  <a:cubicBezTo>
                    <a:pt x="12106" y="13053"/>
                    <a:pt x="12219" y="12756"/>
                    <a:pt x="12451" y="12508"/>
                  </a:cubicBezTo>
                  <a:cubicBezTo>
                    <a:pt x="12680" y="12259"/>
                    <a:pt x="12960" y="11988"/>
                    <a:pt x="13296" y="11689"/>
                  </a:cubicBezTo>
                  <a:moveTo>
                    <a:pt x="12106" y="15664"/>
                  </a:moveTo>
                  <a:cubicBezTo>
                    <a:pt x="12106" y="15557"/>
                    <a:pt x="12067" y="15464"/>
                    <a:pt x="11996" y="15382"/>
                  </a:cubicBezTo>
                  <a:cubicBezTo>
                    <a:pt x="11928" y="15300"/>
                    <a:pt x="11829" y="15258"/>
                    <a:pt x="11711" y="15258"/>
                  </a:cubicBezTo>
                  <a:lnTo>
                    <a:pt x="9493" y="15258"/>
                  </a:lnTo>
                  <a:cubicBezTo>
                    <a:pt x="9385" y="15258"/>
                    <a:pt x="9292" y="15300"/>
                    <a:pt x="9210" y="15382"/>
                  </a:cubicBezTo>
                  <a:cubicBezTo>
                    <a:pt x="9128" y="15464"/>
                    <a:pt x="9086" y="15557"/>
                    <a:pt x="9086" y="15664"/>
                  </a:cubicBezTo>
                  <a:lnTo>
                    <a:pt x="9086" y="17774"/>
                  </a:lnTo>
                  <a:cubicBezTo>
                    <a:pt x="9086" y="17881"/>
                    <a:pt x="9128" y="17980"/>
                    <a:pt x="9210" y="18064"/>
                  </a:cubicBezTo>
                  <a:cubicBezTo>
                    <a:pt x="9289" y="18152"/>
                    <a:pt x="9385" y="18194"/>
                    <a:pt x="9493" y="18194"/>
                  </a:cubicBezTo>
                  <a:lnTo>
                    <a:pt x="11711" y="18194"/>
                  </a:lnTo>
                  <a:cubicBezTo>
                    <a:pt x="11821" y="18194"/>
                    <a:pt x="11911" y="18152"/>
                    <a:pt x="11990" y="18064"/>
                  </a:cubicBezTo>
                  <a:cubicBezTo>
                    <a:pt x="12067" y="17980"/>
                    <a:pt x="12106" y="17881"/>
                    <a:pt x="12106" y="17774"/>
                  </a:cubicBezTo>
                  <a:lnTo>
                    <a:pt x="12106" y="15664"/>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2" name="AutoShape 103"/>
            <p:cNvSpPr>
              <a:spLocks/>
            </p:cNvSpPr>
            <p:nvPr/>
          </p:nvSpPr>
          <p:spPr bwMode="auto">
            <a:xfrm>
              <a:off x="3537573" y="3909841"/>
              <a:ext cx="524417" cy="511370"/>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5"/>
                    <a:pt x="10017" y="11093"/>
                    <a:pt x="9664" y="11764"/>
                  </a:cubicBezTo>
                  <a:cubicBezTo>
                    <a:pt x="9234" y="12584"/>
                    <a:pt x="8793" y="13393"/>
                    <a:pt x="8336" y="14196"/>
                  </a:cubicBezTo>
                  <a:cubicBezTo>
                    <a:pt x="7876" y="14996"/>
                    <a:pt x="7384" y="15717"/>
                    <a:pt x="6858" y="16356"/>
                  </a:cubicBezTo>
                  <a:cubicBezTo>
                    <a:pt x="6329" y="16995"/>
                    <a:pt x="5752" y="17509"/>
                    <a:pt x="5118" y="17898"/>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4"/>
                    <a:pt x="6410" y="9875"/>
                  </a:cubicBezTo>
                  <a:cubicBezTo>
                    <a:pt x="5862" y="8926"/>
                    <a:pt x="5319" y="8127"/>
                    <a:pt x="4776" y="7473"/>
                  </a:cubicBezTo>
                  <a:cubicBezTo>
                    <a:pt x="4232" y="6822"/>
                    <a:pt x="3650" y="6495"/>
                    <a:pt x="3024" y="6495"/>
                  </a:cubicBezTo>
                  <a:lnTo>
                    <a:pt x="462" y="6495"/>
                  </a:lnTo>
                  <a:close/>
                  <a:moveTo>
                    <a:pt x="21333" y="15997"/>
                  </a:moveTo>
                  <a:cubicBezTo>
                    <a:pt x="21514" y="16166"/>
                    <a:pt x="21599"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3" name="AutoShape 104"/>
            <p:cNvSpPr>
              <a:spLocks/>
            </p:cNvSpPr>
            <p:nvPr/>
          </p:nvSpPr>
          <p:spPr bwMode="auto">
            <a:xfrm>
              <a:off x="4821346" y="3909841"/>
              <a:ext cx="524417" cy="511370"/>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4" name="AutoShape 105"/>
            <p:cNvSpPr>
              <a:spLocks/>
            </p:cNvSpPr>
            <p:nvPr/>
          </p:nvSpPr>
          <p:spPr bwMode="auto">
            <a:xfrm>
              <a:off x="19145466" y="3928251"/>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5" name="AutoShape 106"/>
            <p:cNvSpPr>
              <a:spLocks/>
            </p:cNvSpPr>
            <p:nvPr/>
          </p:nvSpPr>
          <p:spPr bwMode="auto">
            <a:xfrm>
              <a:off x="20391481" y="3928251"/>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9"/>
                    <a:pt x="18449" y="3156"/>
                  </a:cubicBezTo>
                  <a:cubicBezTo>
                    <a:pt x="19432" y="4133"/>
                    <a:pt x="20201" y="5279"/>
                    <a:pt x="20760" y="6590"/>
                  </a:cubicBezTo>
                  <a:cubicBezTo>
                    <a:pt x="21317" y="7900"/>
                    <a:pt x="21599" y="9306"/>
                    <a:pt x="21599" y="10800"/>
                  </a:cubicBezTo>
                  <a:cubicBezTo>
                    <a:pt x="21599" y="12296"/>
                    <a:pt x="21317" y="13702"/>
                    <a:pt x="20760" y="15012"/>
                  </a:cubicBezTo>
                  <a:cubicBezTo>
                    <a:pt x="20201" y="16320"/>
                    <a:pt x="19430" y="17469"/>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9"/>
                    <a:pt x="1409" y="16320"/>
                    <a:pt x="847" y="15012"/>
                  </a:cubicBezTo>
                  <a:cubicBezTo>
                    <a:pt x="282" y="13702"/>
                    <a:pt x="0" y="12296"/>
                    <a:pt x="0" y="10800"/>
                  </a:cubicBezTo>
                  <a:cubicBezTo>
                    <a:pt x="0" y="9306"/>
                    <a:pt x="282" y="7900"/>
                    <a:pt x="847" y="6590"/>
                  </a:cubicBezTo>
                  <a:cubicBezTo>
                    <a:pt x="1409" y="5279"/>
                    <a:pt x="2181" y="4133"/>
                    <a:pt x="3158" y="3156"/>
                  </a:cubicBezTo>
                  <a:cubicBezTo>
                    <a:pt x="4136" y="2179"/>
                    <a:pt x="5280" y="1408"/>
                    <a:pt x="6594" y="847"/>
                  </a:cubicBezTo>
                  <a:cubicBezTo>
                    <a:pt x="7902" y="282"/>
                    <a:pt x="9306" y="0"/>
                    <a:pt x="10807" y="0"/>
                  </a:cubicBezTo>
                  <a:moveTo>
                    <a:pt x="10807" y="18355"/>
                  </a:moveTo>
                  <a:cubicBezTo>
                    <a:pt x="11860" y="18355"/>
                    <a:pt x="12844" y="18157"/>
                    <a:pt x="13756" y="17759"/>
                  </a:cubicBezTo>
                  <a:cubicBezTo>
                    <a:pt x="14666" y="17367"/>
                    <a:pt x="15463" y="16822"/>
                    <a:pt x="16149" y="16139"/>
                  </a:cubicBezTo>
                  <a:cubicBezTo>
                    <a:pt x="16836" y="15455"/>
                    <a:pt x="17378" y="14656"/>
                    <a:pt x="17774" y="13744"/>
                  </a:cubicBezTo>
                  <a:cubicBezTo>
                    <a:pt x="18169" y="12835"/>
                    <a:pt x="18367" y="11853"/>
                    <a:pt x="18367" y="10799"/>
                  </a:cubicBezTo>
                  <a:cubicBezTo>
                    <a:pt x="18367" y="9746"/>
                    <a:pt x="18169" y="8766"/>
                    <a:pt x="17774" y="7852"/>
                  </a:cubicBezTo>
                  <a:cubicBezTo>
                    <a:pt x="17376" y="6942"/>
                    <a:pt x="16836" y="6146"/>
                    <a:pt x="16149" y="5463"/>
                  </a:cubicBezTo>
                  <a:cubicBezTo>
                    <a:pt x="15466" y="4777"/>
                    <a:pt x="14666" y="4235"/>
                    <a:pt x="13748" y="3839"/>
                  </a:cubicBezTo>
                  <a:cubicBezTo>
                    <a:pt x="12830" y="3444"/>
                    <a:pt x="11852" y="3246"/>
                    <a:pt x="10807" y="3246"/>
                  </a:cubicBezTo>
                  <a:cubicBezTo>
                    <a:pt x="9753" y="3246"/>
                    <a:pt x="8764" y="3444"/>
                    <a:pt x="7851" y="3839"/>
                  </a:cubicBezTo>
                  <a:cubicBezTo>
                    <a:pt x="6933" y="4235"/>
                    <a:pt x="6139" y="4777"/>
                    <a:pt x="5455" y="5463"/>
                  </a:cubicBezTo>
                  <a:cubicBezTo>
                    <a:pt x="4774" y="6146"/>
                    <a:pt x="4235" y="6942"/>
                    <a:pt x="3839" y="7852"/>
                  </a:cubicBezTo>
                  <a:cubicBezTo>
                    <a:pt x="3444" y="8766"/>
                    <a:pt x="3246" y="9746"/>
                    <a:pt x="3246" y="10799"/>
                  </a:cubicBezTo>
                  <a:cubicBezTo>
                    <a:pt x="3246" y="11852"/>
                    <a:pt x="3444" y="12835"/>
                    <a:pt x="3839" y="13744"/>
                  </a:cubicBezTo>
                  <a:cubicBezTo>
                    <a:pt x="4238" y="14656"/>
                    <a:pt x="4774" y="15455"/>
                    <a:pt x="5455" y="16139"/>
                  </a:cubicBezTo>
                  <a:cubicBezTo>
                    <a:pt x="6136" y="16822"/>
                    <a:pt x="6930" y="17367"/>
                    <a:pt x="7851" y="17759"/>
                  </a:cubicBezTo>
                  <a:cubicBezTo>
                    <a:pt x="8764" y="18158"/>
                    <a:pt x="9753" y="18355"/>
                    <a:pt x="10807" y="18355"/>
                  </a:cubicBezTo>
                  <a:moveTo>
                    <a:pt x="15350" y="7784"/>
                  </a:moveTo>
                  <a:cubicBezTo>
                    <a:pt x="15613" y="8049"/>
                    <a:pt x="15613" y="8304"/>
                    <a:pt x="15350" y="8555"/>
                  </a:cubicBezTo>
                  <a:lnTo>
                    <a:pt x="13104" y="10800"/>
                  </a:lnTo>
                  <a:lnTo>
                    <a:pt x="15350" y="13044"/>
                  </a:lnTo>
                  <a:cubicBezTo>
                    <a:pt x="15613" y="13304"/>
                    <a:pt x="15613" y="13564"/>
                    <a:pt x="15350" y="13812"/>
                  </a:cubicBezTo>
                  <a:lnTo>
                    <a:pt x="13821" y="15340"/>
                  </a:lnTo>
                  <a:cubicBezTo>
                    <a:pt x="13714" y="15447"/>
                    <a:pt x="13584" y="15501"/>
                    <a:pt x="13434" y="15501"/>
                  </a:cubicBezTo>
                  <a:cubicBezTo>
                    <a:pt x="13287" y="15501"/>
                    <a:pt x="13157" y="15447"/>
                    <a:pt x="13050" y="15340"/>
                  </a:cubicBezTo>
                  <a:lnTo>
                    <a:pt x="10804" y="13095"/>
                  </a:lnTo>
                  <a:lnTo>
                    <a:pt x="8558" y="15340"/>
                  </a:lnTo>
                  <a:cubicBezTo>
                    <a:pt x="8450" y="15447"/>
                    <a:pt x="8320" y="15501"/>
                    <a:pt x="8170" y="15501"/>
                  </a:cubicBezTo>
                  <a:cubicBezTo>
                    <a:pt x="8024" y="15501"/>
                    <a:pt x="7888" y="15447"/>
                    <a:pt x="7772" y="15340"/>
                  </a:cubicBezTo>
                  <a:lnTo>
                    <a:pt x="6258" y="13812"/>
                  </a:lnTo>
                  <a:cubicBezTo>
                    <a:pt x="6150" y="13705"/>
                    <a:pt x="6094" y="13575"/>
                    <a:pt x="6094" y="13428"/>
                  </a:cubicBezTo>
                  <a:cubicBezTo>
                    <a:pt x="6094" y="13279"/>
                    <a:pt x="6150" y="13149"/>
                    <a:pt x="6258" y="13041"/>
                  </a:cubicBezTo>
                  <a:lnTo>
                    <a:pt x="8504" y="10797"/>
                  </a:lnTo>
                  <a:lnTo>
                    <a:pt x="6258" y="8552"/>
                  </a:lnTo>
                  <a:cubicBezTo>
                    <a:pt x="6150" y="8445"/>
                    <a:pt x="6094" y="8315"/>
                    <a:pt x="6094" y="8168"/>
                  </a:cubicBezTo>
                  <a:cubicBezTo>
                    <a:pt x="6094" y="8018"/>
                    <a:pt x="6150" y="7891"/>
                    <a:pt x="6258" y="7781"/>
                  </a:cubicBezTo>
                  <a:lnTo>
                    <a:pt x="7772" y="6256"/>
                  </a:lnTo>
                  <a:cubicBezTo>
                    <a:pt x="8035" y="5994"/>
                    <a:pt x="8295" y="5994"/>
                    <a:pt x="8555" y="6256"/>
                  </a:cubicBezTo>
                  <a:lnTo>
                    <a:pt x="10801" y="8498"/>
                  </a:lnTo>
                  <a:lnTo>
                    <a:pt x="13047" y="6256"/>
                  </a:lnTo>
                  <a:cubicBezTo>
                    <a:pt x="13307" y="5994"/>
                    <a:pt x="13567" y="5994"/>
                    <a:pt x="13816" y="6256"/>
                  </a:cubicBezTo>
                  <a:lnTo>
                    <a:pt x="15350" y="7784"/>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6" name="AutoShape 107"/>
            <p:cNvSpPr>
              <a:spLocks/>
            </p:cNvSpPr>
            <p:nvPr/>
          </p:nvSpPr>
          <p:spPr bwMode="auto">
            <a:xfrm>
              <a:off x="21677353" y="391393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449" y="3162"/>
                  </a:moveTo>
                  <a:cubicBezTo>
                    <a:pt x="19503" y="4215"/>
                    <a:pt x="20291" y="5407"/>
                    <a:pt x="20817" y="6731"/>
                  </a:cubicBezTo>
                  <a:cubicBezTo>
                    <a:pt x="21340" y="8058"/>
                    <a:pt x="21599" y="9410"/>
                    <a:pt x="21599" y="10800"/>
                  </a:cubicBezTo>
                  <a:cubicBezTo>
                    <a:pt x="21599" y="12186"/>
                    <a:pt x="21337" y="13544"/>
                    <a:pt x="20817" y="14871"/>
                  </a:cubicBezTo>
                  <a:cubicBezTo>
                    <a:pt x="20291" y="16192"/>
                    <a:pt x="19503" y="17381"/>
                    <a:pt x="18449" y="18437"/>
                  </a:cubicBezTo>
                  <a:cubicBezTo>
                    <a:pt x="17393" y="19490"/>
                    <a:pt x="16200" y="20284"/>
                    <a:pt x="14869" y="20809"/>
                  </a:cubicBezTo>
                  <a:cubicBezTo>
                    <a:pt x="13539" y="21337"/>
                    <a:pt x="12183" y="21599"/>
                    <a:pt x="10801" y="21599"/>
                  </a:cubicBezTo>
                  <a:cubicBezTo>
                    <a:pt x="9416" y="21599"/>
                    <a:pt x="8057" y="21337"/>
                    <a:pt x="6730" y="20809"/>
                  </a:cubicBezTo>
                  <a:cubicBezTo>
                    <a:pt x="5399" y="20284"/>
                    <a:pt x="4206" y="19490"/>
                    <a:pt x="3150" y="18437"/>
                  </a:cubicBezTo>
                  <a:cubicBezTo>
                    <a:pt x="2099" y="17381"/>
                    <a:pt x="1308" y="16192"/>
                    <a:pt x="782" y="14871"/>
                  </a:cubicBezTo>
                  <a:cubicBezTo>
                    <a:pt x="259" y="13544"/>
                    <a:pt x="0" y="12186"/>
                    <a:pt x="0" y="10800"/>
                  </a:cubicBezTo>
                  <a:cubicBezTo>
                    <a:pt x="0" y="9410"/>
                    <a:pt x="265" y="8055"/>
                    <a:pt x="791" y="6725"/>
                  </a:cubicBezTo>
                  <a:cubicBezTo>
                    <a:pt x="1319" y="5395"/>
                    <a:pt x="2104" y="4210"/>
                    <a:pt x="3150" y="3162"/>
                  </a:cubicBezTo>
                  <a:cubicBezTo>
                    <a:pt x="4206" y="2109"/>
                    <a:pt x="5399" y="1318"/>
                    <a:pt x="6730" y="790"/>
                  </a:cubicBezTo>
                  <a:cubicBezTo>
                    <a:pt x="8060" y="262"/>
                    <a:pt x="9416" y="0"/>
                    <a:pt x="10801" y="0"/>
                  </a:cubicBezTo>
                  <a:cubicBezTo>
                    <a:pt x="12183" y="0"/>
                    <a:pt x="13542" y="262"/>
                    <a:pt x="14869" y="790"/>
                  </a:cubicBezTo>
                  <a:cubicBezTo>
                    <a:pt x="16197" y="1318"/>
                    <a:pt x="17393" y="2109"/>
                    <a:pt x="18449" y="3162"/>
                  </a:cubicBezTo>
                  <a:moveTo>
                    <a:pt x="16282" y="7530"/>
                  </a:moveTo>
                  <a:cubicBezTo>
                    <a:pt x="16488" y="7321"/>
                    <a:pt x="16488" y="7112"/>
                    <a:pt x="16282" y="6892"/>
                  </a:cubicBezTo>
                  <a:lnTo>
                    <a:pt x="14700" y="5342"/>
                  </a:lnTo>
                  <a:cubicBezTo>
                    <a:pt x="14474" y="5116"/>
                    <a:pt x="14262" y="5116"/>
                    <a:pt x="14061" y="5342"/>
                  </a:cubicBezTo>
                  <a:lnTo>
                    <a:pt x="10775" y="8640"/>
                  </a:lnTo>
                  <a:lnTo>
                    <a:pt x="7775" y="5650"/>
                  </a:lnTo>
                  <a:cubicBezTo>
                    <a:pt x="7685" y="5562"/>
                    <a:pt x="7583" y="5514"/>
                    <a:pt x="7464" y="5514"/>
                  </a:cubicBezTo>
                  <a:cubicBezTo>
                    <a:pt x="7348" y="5514"/>
                    <a:pt x="7238" y="5562"/>
                    <a:pt x="7139" y="5650"/>
                  </a:cubicBezTo>
                  <a:lnTo>
                    <a:pt x="5653" y="7177"/>
                  </a:lnTo>
                  <a:cubicBezTo>
                    <a:pt x="5427" y="7386"/>
                    <a:pt x="5427" y="7595"/>
                    <a:pt x="5653" y="7812"/>
                  </a:cubicBezTo>
                  <a:lnTo>
                    <a:pt x="8617" y="10771"/>
                  </a:lnTo>
                  <a:lnTo>
                    <a:pt x="5345" y="14069"/>
                  </a:lnTo>
                  <a:cubicBezTo>
                    <a:pt x="5255" y="14162"/>
                    <a:pt x="5207" y="14264"/>
                    <a:pt x="5207" y="14383"/>
                  </a:cubicBezTo>
                  <a:cubicBezTo>
                    <a:pt x="5207" y="14501"/>
                    <a:pt x="5255" y="14609"/>
                    <a:pt x="5345" y="14705"/>
                  </a:cubicBezTo>
                  <a:lnTo>
                    <a:pt x="6899" y="16274"/>
                  </a:lnTo>
                  <a:cubicBezTo>
                    <a:pt x="6990" y="16365"/>
                    <a:pt x="7094" y="16413"/>
                    <a:pt x="7216" y="16416"/>
                  </a:cubicBezTo>
                  <a:cubicBezTo>
                    <a:pt x="7340" y="16418"/>
                    <a:pt x="7444" y="16373"/>
                    <a:pt x="7535" y="16274"/>
                  </a:cubicBezTo>
                  <a:lnTo>
                    <a:pt x="10835" y="12991"/>
                  </a:lnTo>
                  <a:lnTo>
                    <a:pt x="13796" y="15978"/>
                  </a:lnTo>
                  <a:cubicBezTo>
                    <a:pt x="13886" y="16065"/>
                    <a:pt x="13991" y="16111"/>
                    <a:pt x="14115" y="16111"/>
                  </a:cubicBezTo>
                  <a:cubicBezTo>
                    <a:pt x="14237" y="16111"/>
                    <a:pt x="14341" y="16065"/>
                    <a:pt x="14432" y="15978"/>
                  </a:cubicBezTo>
                  <a:lnTo>
                    <a:pt x="15960" y="14450"/>
                  </a:lnTo>
                  <a:cubicBezTo>
                    <a:pt x="16166" y="14241"/>
                    <a:pt x="16166" y="14032"/>
                    <a:pt x="15960" y="13815"/>
                  </a:cubicBezTo>
                  <a:lnTo>
                    <a:pt x="12957" y="10856"/>
                  </a:lnTo>
                  <a:lnTo>
                    <a:pt x="16282" y="753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7" name="AutoShape 108"/>
            <p:cNvSpPr>
              <a:spLocks/>
            </p:cNvSpPr>
            <p:nvPr/>
          </p:nvSpPr>
          <p:spPr bwMode="auto">
            <a:xfrm>
              <a:off x="22893999" y="391393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11" y="0"/>
                  </a:moveTo>
                  <a:cubicBezTo>
                    <a:pt x="20953" y="0"/>
                    <a:pt x="21161" y="105"/>
                    <a:pt x="21338" y="317"/>
                  </a:cubicBezTo>
                  <a:cubicBezTo>
                    <a:pt x="21514" y="525"/>
                    <a:pt x="21599" y="778"/>
                    <a:pt x="21599" y="1066"/>
                  </a:cubicBezTo>
                  <a:lnTo>
                    <a:pt x="21599" y="4118"/>
                  </a:lnTo>
                  <a:cubicBezTo>
                    <a:pt x="21599" y="4409"/>
                    <a:pt x="21514" y="4661"/>
                    <a:pt x="21338" y="4870"/>
                  </a:cubicBezTo>
                  <a:cubicBezTo>
                    <a:pt x="21161" y="5084"/>
                    <a:pt x="20953" y="5190"/>
                    <a:pt x="20711" y="5190"/>
                  </a:cubicBezTo>
                  <a:lnTo>
                    <a:pt x="913" y="5190"/>
                  </a:lnTo>
                  <a:cubicBezTo>
                    <a:pt x="656" y="5190"/>
                    <a:pt x="440" y="5084"/>
                    <a:pt x="261" y="4870"/>
                  </a:cubicBezTo>
                  <a:cubicBezTo>
                    <a:pt x="85" y="4661"/>
                    <a:pt x="0" y="4409"/>
                    <a:pt x="0" y="4118"/>
                  </a:cubicBezTo>
                  <a:lnTo>
                    <a:pt x="0" y="1066"/>
                  </a:lnTo>
                  <a:cubicBezTo>
                    <a:pt x="0" y="778"/>
                    <a:pt x="85" y="525"/>
                    <a:pt x="261" y="317"/>
                  </a:cubicBezTo>
                  <a:cubicBezTo>
                    <a:pt x="438" y="105"/>
                    <a:pt x="653" y="0"/>
                    <a:pt x="913" y="0"/>
                  </a:cubicBezTo>
                  <a:lnTo>
                    <a:pt x="20711" y="0"/>
                  </a:lnTo>
                  <a:close/>
                  <a:moveTo>
                    <a:pt x="20711" y="8213"/>
                  </a:moveTo>
                  <a:cubicBezTo>
                    <a:pt x="20953" y="8213"/>
                    <a:pt x="21161" y="8316"/>
                    <a:pt x="21338" y="8527"/>
                  </a:cubicBezTo>
                  <a:cubicBezTo>
                    <a:pt x="21514" y="8742"/>
                    <a:pt x="21599" y="8985"/>
                    <a:pt x="21599" y="9264"/>
                  </a:cubicBezTo>
                  <a:lnTo>
                    <a:pt x="21599" y="12331"/>
                  </a:lnTo>
                  <a:cubicBezTo>
                    <a:pt x="21599" y="12622"/>
                    <a:pt x="21514" y="12872"/>
                    <a:pt x="21338" y="13078"/>
                  </a:cubicBezTo>
                  <a:cubicBezTo>
                    <a:pt x="21161" y="13286"/>
                    <a:pt x="20953" y="13389"/>
                    <a:pt x="20711" y="13389"/>
                  </a:cubicBezTo>
                  <a:lnTo>
                    <a:pt x="913" y="13389"/>
                  </a:lnTo>
                  <a:cubicBezTo>
                    <a:pt x="656" y="13389"/>
                    <a:pt x="440" y="13283"/>
                    <a:pt x="261" y="13069"/>
                  </a:cubicBezTo>
                  <a:cubicBezTo>
                    <a:pt x="85" y="12860"/>
                    <a:pt x="0" y="12613"/>
                    <a:pt x="0" y="12331"/>
                  </a:cubicBezTo>
                  <a:lnTo>
                    <a:pt x="0" y="9265"/>
                  </a:lnTo>
                  <a:cubicBezTo>
                    <a:pt x="0" y="8977"/>
                    <a:pt x="85" y="8730"/>
                    <a:pt x="261" y="8521"/>
                  </a:cubicBezTo>
                  <a:cubicBezTo>
                    <a:pt x="438" y="8316"/>
                    <a:pt x="653" y="8213"/>
                    <a:pt x="913" y="8213"/>
                  </a:cubicBezTo>
                  <a:lnTo>
                    <a:pt x="20711" y="8213"/>
                  </a:lnTo>
                  <a:close/>
                  <a:moveTo>
                    <a:pt x="20711" y="16412"/>
                  </a:moveTo>
                  <a:cubicBezTo>
                    <a:pt x="20953" y="16412"/>
                    <a:pt x="21161" y="16514"/>
                    <a:pt x="21338" y="16726"/>
                  </a:cubicBezTo>
                  <a:cubicBezTo>
                    <a:pt x="21514" y="16940"/>
                    <a:pt x="21599" y="17190"/>
                    <a:pt x="21599" y="17478"/>
                  </a:cubicBezTo>
                  <a:lnTo>
                    <a:pt x="21599" y="20504"/>
                  </a:lnTo>
                  <a:cubicBezTo>
                    <a:pt x="21599" y="20812"/>
                    <a:pt x="21514" y="21071"/>
                    <a:pt x="21338" y="21282"/>
                  </a:cubicBezTo>
                  <a:cubicBezTo>
                    <a:pt x="21161" y="21494"/>
                    <a:pt x="20953" y="21599"/>
                    <a:pt x="20711" y="21599"/>
                  </a:cubicBezTo>
                  <a:lnTo>
                    <a:pt x="913" y="21599"/>
                  </a:lnTo>
                  <a:cubicBezTo>
                    <a:pt x="656" y="21599"/>
                    <a:pt x="440" y="21494"/>
                    <a:pt x="261" y="21282"/>
                  </a:cubicBezTo>
                  <a:cubicBezTo>
                    <a:pt x="85" y="21071"/>
                    <a:pt x="0" y="20812"/>
                    <a:pt x="0" y="20504"/>
                  </a:cubicBezTo>
                  <a:lnTo>
                    <a:pt x="0" y="17478"/>
                  </a:lnTo>
                  <a:cubicBezTo>
                    <a:pt x="0" y="17190"/>
                    <a:pt x="85" y="16940"/>
                    <a:pt x="261" y="16726"/>
                  </a:cubicBezTo>
                  <a:cubicBezTo>
                    <a:pt x="438" y="16514"/>
                    <a:pt x="653" y="16412"/>
                    <a:pt x="913" y="16412"/>
                  </a:cubicBezTo>
                  <a:lnTo>
                    <a:pt x="20711" y="1641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8" name="AutoShape 109"/>
            <p:cNvSpPr>
              <a:spLocks/>
            </p:cNvSpPr>
            <p:nvPr/>
          </p:nvSpPr>
          <p:spPr bwMode="auto">
            <a:xfrm>
              <a:off x="13391662" y="9760581"/>
              <a:ext cx="522320" cy="511370"/>
            </a:xfrm>
            <a:custGeom>
              <a:avLst/>
              <a:gdLst>
                <a:gd name="T0" fmla="*/ 10796 w 21592"/>
                <a:gd name="T1" fmla="+- 0 10793 111"/>
                <a:gd name="T2" fmla="*/ 10793 h 21365"/>
                <a:gd name="T3" fmla="*/ 10796 w 21592"/>
                <a:gd name="T4" fmla="+- 0 10793 111"/>
                <a:gd name="T5" fmla="*/ 10793 h 21365"/>
                <a:gd name="T6" fmla="*/ 10796 w 21592"/>
                <a:gd name="T7" fmla="+- 0 10793 111"/>
                <a:gd name="T8" fmla="*/ 10793 h 21365"/>
                <a:gd name="T9" fmla="*/ 10796 w 21592"/>
                <a:gd name="T10" fmla="+- 0 10793 111"/>
                <a:gd name="T11" fmla="*/ 10793 h 21365"/>
              </a:gdLst>
              <a:ahLst/>
              <a:cxnLst>
                <a:cxn ang="0">
                  <a:pos x="T0" y="T2"/>
                </a:cxn>
                <a:cxn ang="0">
                  <a:pos x="T3" y="T5"/>
                </a:cxn>
                <a:cxn ang="0">
                  <a:pos x="T6" y="T8"/>
                </a:cxn>
                <a:cxn ang="0">
                  <a:pos x="T9" y="T11"/>
                </a:cxn>
              </a:cxnLst>
              <a:rect l="0" t="0" r="r" b="b"/>
              <a:pathLst>
                <a:path w="21592" h="21365">
                  <a:moveTo>
                    <a:pt x="5705" y="19760"/>
                  </a:moveTo>
                  <a:cubicBezTo>
                    <a:pt x="5705" y="20596"/>
                    <a:pt x="5604" y="21104"/>
                    <a:pt x="5403" y="21282"/>
                  </a:cubicBezTo>
                  <a:cubicBezTo>
                    <a:pt x="5200" y="21466"/>
                    <a:pt x="4940" y="21249"/>
                    <a:pt x="4626" y="20641"/>
                  </a:cubicBezTo>
                  <a:lnTo>
                    <a:pt x="313" y="12102"/>
                  </a:lnTo>
                  <a:cubicBezTo>
                    <a:pt x="107" y="11700"/>
                    <a:pt x="0" y="11221"/>
                    <a:pt x="0" y="10686"/>
                  </a:cubicBezTo>
                  <a:cubicBezTo>
                    <a:pt x="0" y="10134"/>
                    <a:pt x="107" y="9666"/>
                    <a:pt x="313" y="9275"/>
                  </a:cubicBezTo>
                  <a:lnTo>
                    <a:pt x="4626" y="680"/>
                  </a:lnTo>
                  <a:cubicBezTo>
                    <a:pt x="4940" y="95"/>
                    <a:pt x="5200" y="-111"/>
                    <a:pt x="5403" y="56"/>
                  </a:cubicBezTo>
                  <a:cubicBezTo>
                    <a:pt x="5604" y="223"/>
                    <a:pt x="5705" y="725"/>
                    <a:pt x="5705" y="1561"/>
                  </a:cubicBezTo>
                  <a:lnTo>
                    <a:pt x="5705" y="7035"/>
                  </a:lnTo>
                  <a:lnTo>
                    <a:pt x="15899" y="7035"/>
                  </a:lnTo>
                  <a:lnTo>
                    <a:pt x="15899" y="1617"/>
                  </a:lnTo>
                  <a:cubicBezTo>
                    <a:pt x="15899" y="781"/>
                    <a:pt x="16004" y="268"/>
                    <a:pt x="16202" y="84"/>
                  </a:cubicBezTo>
                  <a:cubicBezTo>
                    <a:pt x="16405" y="-100"/>
                    <a:pt x="16659" y="95"/>
                    <a:pt x="16967" y="680"/>
                  </a:cubicBezTo>
                  <a:lnTo>
                    <a:pt x="21294" y="9275"/>
                  </a:lnTo>
                  <a:cubicBezTo>
                    <a:pt x="21501" y="9682"/>
                    <a:pt x="21600" y="10150"/>
                    <a:pt x="21591" y="10686"/>
                  </a:cubicBezTo>
                  <a:cubicBezTo>
                    <a:pt x="21591" y="11243"/>
                    <a:pt x="21492" y="11711"/>
                    <a:pt x="21294" y="12102"/>
                  </a:cubicBezTo>
                  <a:lnTo>
                    <a:pt x="16967" y="20697"/>
                  </a:lnTo>
                  <a:cubicBezTo>
                    <a:pt x="16654" y="21282"/>
                    <a:pt x="16397" y="21489"/>
                    <a:pt x="16199" y="21293"/>
                  </a:cubicBezTo>
                  <a:cubicBezTo>
                    <a:pt x="16001" y="21109"/>
                    <a:pt x="15902" y="20596"/>
                    <a:pt x="15902" y="19760"/>
                  </a:cubicBezTo>
                  <a:lnTo>
                    <a:pt x="15902" y="14342"/>
                  </a:lnTo>
                  <a:lnTo>
                    <a:pt x="5705" y="14342"/>
                  </a:lnTo>
                  <a:lnTo>
                    <a:pt x="5705" y="1976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9" name="AutoShape 110"/>
            <p:cNvSpPr>
              <a:spLocks/>
            </p:cNvSpPr>
            <p:nvPr/>
          </p:nvSpPr>
          <p:spPr bwMode="auto">
            <a:xfrm>
              <a:off x="12270164" y="3909841"/>
              <a:ext cx="524417" cy="511370"/>
            </a:xfrm>
            <a:custGeom>
              <a:avLst/>
              <a:gdLst>
                <a:gd name="T0" fmla="+- 0 10797 116"/>
                <a:gd name="T1" fmla="*/ T0 w 21363"/>
                <a:gd name="T2" fmla="*/ 10800 h 21600"/>
                <a:gd name="T3" fmla="+- 0 10797 116"/>
                <a:gd name="T4" fmla="*/ T3 w 21363"/>
                <a:gd name="T5" fmla="*/ 10800 h 21600"/>
                <a:gd name="T6" fmla="+- 0 10797 116"/>
                <a:gd name="T7" fmla="*/ T6 w 21363"/>
                <a:gd name="T8" fmla="*/ 10800 h 21600"/>
                <a:gd name="T9" fmla="+- 0 10797 116"/>
                <a:gd name="T10" fmla="*/ T9 w 21363"/>
                <a:gd name="T11" fmla="*/ 10800 h 21600"/>
              </a:gdLst>
              <a:ahLst/>
              <a:cxnLst>
                <a:cxn ang="0">
                  <a:pos x="T1" y="T2"/>
                </a:cxn>
                <a:cxn ang="0">
                  <a:pos x="T4" y="T5"/>
                </a:cxn>
                <a:cxn ang="0">
                  <a:pos x="T7" y="T8"/>
                </a:cxn>
                <a:cxn ang="0">
                  <a:pos x="T10" y="T11"/>
                </a:cxn>
              </a:cxnLst>
              <a:rect l="0" t="0" r="r" b="b"/>
              <a:pathLst>
                <a:path w="21363" h="21600">
                  <a:moveTo>
                    <a:pt x="19758" y="15897"/>
                  </a:moveTo>
                  <a:cubicBezTo>
                    <a:pt x="20596" y="15897"/>
                    <a:pt x="21109" y="15995"/>
                    <a:pt x="21294" y="16199"/>
                  </a:cubicBezTo>
                  <a:cubicBezTo>
                    <a:pt x="21478" y="16402"/>
                    <a:pt x="21260" y="16662"/>
                    <a:pt x="20640" y="16978"/>
                  </a:cubicBezTo>
                  <a:lnTo>
                    <a:pt x="12115" y="21286"/>
                  </a:lnTo>
                  <a:cubicBezTo>
                    <a:pt x="11708" y="21492"/>
                    <a:pt x="11228" y="21599"/>
                    <a:pt x="10675" y="21599"/>
                  </a:cubicBezTo>
                  <a:cubicBezTo>
                    <a:pt x="10117" y="21599"/>
                    <a:pt x="9648" y="21492"/>
                    <a:pt x="9257" y="21286"/>
                  </a:cubicBezTo>
                  <a:lnTo>
                    <a:pt x="676" y="16978"/>
                  </a:lnTo>
                  <a:cubicBezTo>
                    <a:pt x="90" y="16662"/>
                    <a:pt x="-116" y="16402"/>
                    <a:pt x="62" y="16199"/>
                  </a:cubicBezTo>
                  <a:cubicBezTo>
                    <a:pt x="241" y="15995"/>
                    <a:pt x="749" y="15897"/>
                    <a:pt x="1586" y="15897"/>
                  </a:cubicBezTo>
                  <a:lnTo>
                    <a:pt x="7013" y="15897"/>
                  </a:lnTo>
                  <a:lnTo>
                    <a:pt x="7013" y="5705"/>
                  </a:lnTo>
                  <a:lnTo>
                    <a:pt x="1586" y="5705"/>
                  </a:lnTo>
                  <a:cubicBezTo>
                    <a:pt x="749" y="5705"/>
                    <a:pt x="241" y="5603"/>
                    <a:pt x="62" y="5400"/>
                  </a:cubicBezTo>
                  <a:cubicBezTo>
                    <a:pt x="-111" y="5197"/>
                    <a:pt x="112" y="4940"/>
                    <a:pt x="732" y="4624"/>
                  </a:cubicBezTo>
                  <a:lnTo>
                    <a:pt x="9257" y="310"/>
                  </a:lnTo>
                  <a:cubicBezTo>
                    <a:pt x="9665" y="104"/>
                    <a:pt x="10134" y="0"/>
                    <a:pt x="10675" y="0"/>
                  </a:cubicBezTo>
                  <a:cubicBezTo>
                    <a:pt x="11228" y="0"/>
                    <a:pt x="11708" y="104"/>
                    <a:pt x="12115" y="310"/>
                  </a:cubicBezTo>
                  <a:lnTo>
                    <a:pt x="20696" y="4624"/>
                  </a:lnTo>
                  <a:cubicBezTo>
                    <a:pt x="21283" y="4940"/>
                    <a:pt x="21483" y="5197"/>
                    <a:pt x="21294" y="5400"/>
                  </a:cubicBezTo>
                  <a:cubicBezTo>
                    <a:pt x="21109" y="5604"/>
                    <a:pt x="20596" y="5705"/>
                    <a:pt x="19758" y="5705"/>
                  </a:cubicBezTo>
                  <a:lnTo>
                    <a:pt x="14360" y="5705"/>
                  </a:lnTo>
                  <a:lnTo>
                    <a:pt x="14360" y="15897"/>
                  </a:lnTo>
                  <a:lnTo>
                    <a:pt x="19758" y="1589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0" name="AutoShape 111"/>
            <p:cNvSpPr>
              <a:spLocks/>
            </p:cNvSpPr>
            <p:nvPr/>
          </p:nvSpPr>
          <p:spPr bwMode="auto">
            <a:xfrm>
              <a:off x="13486813" y="3909841"/>
              <a:ext cx="524417" cy="511370"/>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1" name="AutoShape 112"/>
            <p:cNvSpPr>
              <a:spLocks/>
            </p:cNvSpPr>
            <p:nvPr/>
          </p:nvSpPr>
          <p:spPr bwMode="auto">
            <a:xfrm>
              <a:off x="14753803" y="3911886"/>
              <a:ext cx="522320" cy="511370"/>
            </a:xfrm>
            <a:custGeom>
              <a:avLst/>
              <a:gdLst>
                <a:gd name="T0" fmla="+- 0 10800 15"/>
                <a:gd name="T1" fmla="*/ T0 w 21571"/>
                <a:gd name="T2" fmla="*/ 10800 h 21600"/>
                <a:gd name="T3" fmla="+- 0 10800 15"/>
                <a:gd name="T4" fmla="*/ T3 w 21571"/>
                <a:gd name="T5" fmla="*/ 10800 h 21600"/>
                <a:gd name="T6" fmla="+- 0 10800 15"/>
                <a:gd name="T7" fmla="*/ T6 w 21571"/>
                <a:gd name="T8" fmla="*/ 10800 h 21600"/>
                <a:gd name="T9" fmla="+- 0 10800 15"/>
                <a:gd name="T10" fmla="*/ T9 w 21571"/>
                <a:gd name="T11" fmla="*/ 10800 h 21600"/>
              </a:gdLst>
              <a:ahLst/>
              <a:cxnLst>
                <a:cxn ang="0">
                  <a:pos x="T1" y="T2"/>
                </a:cxn>
                <a:cxn ang="0">
                  <a:pos x="T4" y="T5"/>
                </a:cxn>
                <a:cxn ang="0">
                  <a:pos x="T7" y="T8"/>
                </a:cxn>
                <a:cxn ang="0">
                  <a:pos x="T10" y="T11"/>
                </a:cxn>
              </a:cxnLst>
              <a:rect l="0" t="0" r="r" b="b"/>
              <a:pathLst>
                <a:path w="21571" h="21600">
                  <a:moveTo>
                    <a:pt x="21538" y="21106"/>
                  </a:moveTo>
                  <a:cubicBezTo>
                    <a:pt x="21585" y="21238"/>
                    <a:pt x="21580" y="21353"/>
                    <a:pt x="21526" y="21453"/>
                  </a:cubicBezTo>
                  <a:cubicBezTo>
                    <a:pt x="21472" y="21550"/>
                    <a:pt x="21379" y="21599"/>
                    <a:pt x="21257" y="21599"/>
                  </a:cubicBezTo>
                  <a:lnTo>
                    <a:pt x="12601" y="21599"/>
                  </a:lnTo>
                  <a:lnTo>
                    <a:pt x="12298" y="14400"/>
                  </a:lnTo>
                  <a:lnTo>
                    <a:pt x="9281" y="14400"/>
                  </a:lnTo>
                  <a:lnTo>
                    <a:pt x="8966" y="21599"/>
                  </a:lnTo>
                  <a:lnTo>
                    <a:pt x="322" y="21599"/>
                  </a:lnTo>
                  <a:cubicBezTo>
                    <a:pt x="197" y="21599"/>
                    <a:pt x="104" y="21555"/>
                    <a:pt x="48" y="21461"/>
                  </a:cubicBezTo>
                  <a:cubicBezTo>
                    <a:pt x="-11" y="21364"/>
                    <a:pt x="-15" y="21247"/>
                    <a:pt x="28" y="21106"/>
                  </a:cubicBezTo>
                  <a:lnTo>
                    <a:pt x="6979" y="493"/>
                  </a:lnTo>
                  <a:cubicBezTo>
                    <a:pt x="7026" y="361"/>
                    <a:pt x="7109" y="246"/>
                    <a:pt x="7231" y="149"/>
                  </a:cubicBezTo>
                  <a:cubicBezTo>
                    <a:pt x="7351" y="50"/>
                    <a:pt x="7475" y="0"/>
                    <a:pt x="7597" y="0"/>
                  </a:cubicBezTo>
                  <a:lnTo>
                    <a:pt x="9879" y="0"/>
                  </a:lnTo>
                  <a:lnTo>
                    <a:pt x="9786" y="2391"/>
                  </a:lnTo>
                  <a:lnTo>
                    <a:pt x="11797" y="2391"/>
                  </a:lnTo>
                  <a:lnTo>
                    <a:pt x="11692" y="0"/>
                  </a:lnTo>
                  <a:lnTo>
                    <a:pt x="13974" y="0"/>
                  </a:lnTo>
                  <a:cubicBezTo>
                    <a:pt x="14099" y="0"/>
                    <a:pt x="14223" y="46"/>
                    <a:pt x="14341" y="140"/>
                  </a:cubicBezTo>
                  <a:cubicBezTo>
                    <a:pt x="14463" y="234"/>
                    <a:pt x="14546" y="349"/>
                    <a:pt x="14595" y="493"/>
                  </a:cubicBezTo>
                  <a:lnTo>
                    <a:pt x="21538" y="21106"/>
                  </a:lnTo>
                  <a:close/>
                  <a:moveTo>
                    <a:pt x="12120" y="10393"/>
                  </a:moveTo>
                  <a:lnTo>
                    <a:pt x="11885" y="4582"/>
                  </a:lnTo>
                  <a:lnTo>
                    <a:pt x="9677" y="4582"/>
                  </a:lnTo>
                  <a:lnTo>
                    <a:pt x="9442" y="10393"/>
                  </a:lnTo>
                  <a:lnTo>
                    <a:pt x="12120" y="1039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2" name="AutoShape 113"/>
            <p:cNvSpPr>
              <a:spLocks/>
            </p:cNvSpPr>
            <p:nvPr/>
          </p:nvSpPr>
          <p:spPr bwMode="auto">
            <a:xfrm>
              <a:off x="15876023" y="3911886"/>
              <a:ext cx="524417" cy="511370"/>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3" name="AutoShape 114"/>
            <p:cNvSpPr>
              <a:spLocks/>
            </p:cNvSpPr>
            <p:nvPr/>
          </p:nvSpPr>
          <p:spPr bwMode="auto">
            <a:xfrm>
              <a:off x="6063099" y="3899511"/>
              <a:ext cx="524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4" name="AutoShape 115"/>
            <p:cNvSpPr>
              <a:spLocks/>
            </p:cNvSpPr>
            <p:nvPr/>
          </p:nvSpPr>
          <p:spPr bwMode="auto">
            <a:xfrm>
              <a:off x="7286040" y="3897466"/>
              <a:ext cx="524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5" name="AutoShape 116"/>
            <p:cNvSpPr>
              <a:spLocks/>
            </p:cNvSpPr>
            <p:nvPr/>
          </p:nvSpPr>
          <p:spPr bwMode="auto">
            <a:xfrm>
              <a:off x="8557228" y="3909740"/>
              <a:ext cx="522320" cy="562506"/>
            </a:xfrm>
            <a:custGeom>
              <a:avLst/>
              <a:gdLst>
                <a:gd name="T0" fmla="*/ 10795 w 21591"/>
                <a:gd name="T1" fmla="+- 0 10838 76"/>
                <a:gd name="T2" fmla="*/ 10838 h 21524"/>
                <a:gd name="T3" fmla="*/ 10795 w 21591"/>
                <a:gd name="T4" fmla="+- 0 10838 76"/>
                <a:gd name="T5" fmla="*/ 10838 h 21524"/>
                <a:gd name="T6" fmla="*/ 10795 w 21591"/>
                <a:gd name="T7" fmla="+- 0 10838 76"/>
                <a:gd name="T8" fmla="*/ 10838 h 21524"/>
                <a:gd name="T9" fmla="*/ 10795 w 21591"/>
                <a:gd name="T10" fmla="+- 0 10838 76"/>
                <a:gd name="T11" fmla="*/ 10838 h 21524"/>
              </a:gdLst>
              <a:ahLst/>
              <a:cxnLst>
                <a:cxn ang="0">
                  <a:pos x="T0" y="T2"/>
                </a:cxn>
                <a:cxn ang="0">
                  <a:pos x="T3" y="T5"/>
                </a:cxn>
                <a:cxn ang="0">
                  <a:pos x="T6" y="T8"/>
                </a:cxn>
                <a:cxn ang="0">
                  <a:pos x="T9" y="T11"/>
                </a:cxn>
              </a:cxnLst>
              <a:rect l="0" t="0" r="r" b="b"/>
              <a:pathLst>
                <a:path w="21591" h="21524">
                  <a:moveTo>
                    <a:pt x="17534" y="15668"/>
                  </a:moveTo>
                  <a:cubicBezTo>
                    <a:pt x="17659" y="15575"/>
                    <a:pt x="17784" y="15475"/>
                    <a:pt x="17904" y="15367"/>
                  </a:cubicBezTo>
                  <a:cubicBezTo>
                    <a:pt x="18024" y="15258"/>
                    <a:pt x="18151" y="15129"/>
                    <a:pt x="18283" y="14980"/>
                  </a:cubicBezTo>
                  <a:lnTo>
                    <a:pt x="19793" y="13200"/>
                  </a:lnTo>
                  <a:lnTo>
                    <a:pt x="19793" y="17223"/>
                  </a:lnTo>
                  <a:cubicBezTo>
                    <a:pt x="19793" y="17811"/>
                    <a:pt x="19695" y="18367"/>
                    <a:pt x="19502" y="18883"/>
                  </a:cubicBezTo>
                  <a:cubicBezTo>
                    <a:pt x="19306" y="19401"/>
                    <a:pt x="19044" y="19858"/>
                    <a:pt x="18717" y="20250"/>
                  </a:cubicBezTo>
                  <a:cubicBezTo>
                    <a:pt x="18389" y="20642"/>
                    <a:pt x="18009" y="20953"/>
                    <a:pt x="17581" y="21181"/>
                  </a:cubicBezTo>
                  <a:cubicBezTo>
                    <a:pt x="17150" y="21409"/>
                    <a:pt x="16688" y="21524"/>
                    <a:pt x="16186" y="21524"/>
                  </a:cubicBezTo>
                  <a:lnTo>
                    <a:pt x="3592" y="21524"/>
                  </a:lnTo>
                  <a:cubicBezTo>
                    <a:pt x="3103" y="21524"/>
                    <a:pt x="2633" y="21409"/>
                    <a:pt x="2195" y="21181"/>
                  </a:cubicBezTo>
                  <a:cubicBezTo>
                    <a:pt x="1752" y="20953"/>
                    <a:pt x="1372" y="20639"/>
                    <a:pt x="1052" y="20250"/>
                  </a:cubicBezTo>
                  <a:cubicBezTo>
                    <a:pt x="731" y="19861"/>
                    <a:pt x="477" y="19401"/>
                    <a:pt x="286" y="18883"/>
                  </a:cubicBezTo>
                  <a:cubicBezTo>
                    <a:pt x="95" y="18365"/>
                    <a:pt x="0" y="17811"/>
                    <a:pt x="0" y="17223"/>
                  </a:cubicBezTo>
                  <a:lnTo>
                    <a:pt x="0" y="4300"/>
                  </a:lnTo>
                  <a:cubicBezTo>
                    <a:pt x="0" y="3712"/>
                    <a:pt x="95" y="3152"/>
                    <a:pt x="286" y="2628"/>
                  </a:cubicBezTo>
                  <a:cubicBezTo>
                    <a:pt x="477" y="2098"/>
                    <a:pt x="734" y="1645"/>
                    <a:pt x="1052" y="1261"/>
                  </a:cubicBezTo>
                  <a:cubicBezTo>
                    <a:pt x="1370" y="878"/>
                    <a:pt x="1752" y="573"/>
                    <a:pt x="2195" y="345"/>
                  </a:cubicBezTo>
                  <a:cubicBezTo>
                    <a:pt x="2635" y="119"/>
                    <a:pt x="3103" y="-1"/>
                    <a:pt x="3592" y="-1"/>
                  </a:cubicBezTo>
                  <a:lnTo>
                    <a:pt x="13389" y="-1"/>
                  </a:lnTo>
                  <a:cubicBezTo>
                    <a:pt x="13340" y="292"/>
                    <a:pt x="13318" y="585"/>
                    <a:pt x="13318" y="884"/>
                  </a:cubicBezTo>
                  <a:lnTo>
                    <a:pt x="13318" y="1613"/>
                  </a:lnTo>
                  <a:cubicBezTo>
                    <a:pt x="12038" y="1800"/>
                    <a:pt x="10826" y="2163"/>
                    <a:pt x="9688" y="2708"/>
                  </a:cubicBezTo>
                  <a:lnTo>
                    <a:pt x="3595" y="2708"/>
                  </a:lnTo>
                  <a:cubicBezTo>
                    <a:pt x="3230" y="2708"/>
                    <a:pt x="2914" y="2863"/>
                    <a:pt x="2652" y="3176"/>
                  </a:cubicBezTo>
                  <a:cubicBezTo>
                    <a:pt x="2391" y="3486"/>
                    <a:pt x="2261" y="3864"/>
                    <a:pt x="2261" y="4303"/>
                  </a:cubicBezTo>
                  <a:lnTo>
                    <a:pt x="2261" y="17226"/>
                  </a:lnTo>
                  <a:cubicBezTo>
                    <a:pt x="2261" y="17665"/>
                    <a:pt x="2391" y="18040"/>
                    <a:pt x="2652" y="18356"/>
                  </a:cubicBezTo>
                  <a:cubicBezTo>
                    <a:pt x="2912" y="18663"/>
                    <a:pt x="3228" y="18824"/>
                    <a:pt x="3595" y="18824"/>
                  </a:cubicBezTo>
                  <a:lnTo>
                    <a:pt x="16188" y="18824"/>
                  </a:lnTo>
                  <a:cubicBezTo>
                    <a:pt x="16556" y="18824"/>
                    <a:pt x="16871" y="18663"/>
                    <a:pt x="17140" y="18356"/>
                  </a:cubicBezTo>
                  <a:cubicBezTo>
                    <a:pt x="17405" y="18043"/>
                    <a:pt x="17537" y="17668"/>
                    <a:pt x="17537" y="17226"/>
                  </a:cubicBezTo>
                  <a:lnTo>
                    <a:pt x="17537" y="15668"/>
                  </a:lnTo>
                  <a:close/>
                  <a:moveTo>
                    <a:pt x="21286" y="5913"/>
                  </a:moveTo>
                  <a:cubicBezTo>
                    <a:pt x="21497" y="6147"/>
                    <a:pt x="21599" y="6452"/>
                    <a:pt x="21590" y="6827"/>
                  </a:cubicBezTo>
                  <a:cubicBezTo>
                    <a:pt x="21590" y="7190"/>
                    <a:pt x="21489" y="7491"/>
                    <a:pt x="21286" y="7723"/>
                  </a:cubicBezTo>
                  <a:lnTo>
                    <a:pt x="16693" y="13203"/>
                  </a:lnTo>
                  <a:cubicBezTo>
                    <a:pt x="16372" y="13587"/>
                    <a:pt x="16103" y="13721"/>
                    <a:pt x="15878" y="13604"/>
                  </a:cubicBezTo>
                  <a:cubicBezTo>
                    <a:pt x="15655" y="13487"/>
                    <a:pt x="15545" y="13162"/>
                    <a:pt x="15545" y="12630"/>
                  </a:cubicBezTo>
                  <a:lnTo>
                    <a:pt x="15545" y="8987"/>
                  </a:lnTo>
                  <a:cubicBezTo>
                    <a:pt x="13927" y="8987"/>
                    <a:pt x="12505" y="9186"/>
                    <a:pt x="11274" y="9588"/>
                  </a:cubicBezTo>
                  <a:cubicBezTo>
                    <a:pt x="10043" y="9992"/>
                    <a:pt x="9006" y="10533"/>
                    <a:pt x="8159" y="11227"/>
                  </a:cubicBezTo>
                  <a:cubicBezTo>
                    <a:pt x="7310" y="11909"/>
                    <a:pt x="6649" y="12723"/>
                    <a:pt x="6169" y="13663"/>
                  </a:cubicBezTo>
                  <a:cubicBezTo>
                    <a:pt x="5689" y="14600"/>
                    <a:pt x="5386" y="15607"/>
                    <a:pt x="5261" y="16681"/>
                  </a:cubicBezTo>
                  <a:cubicBezTo>
                    <a:pt x="5227" y="16933"/>
                    <a:pt x="5109" y="17059"/>
                    <a:pt x="4899" y="17059"/>
                  </a:cubicBezTo>
                  <a:cubicBezTo>
                    <a:pt x="4703" y="17059"/>
                    <a:pt x="4591" y="16933"/>
                    <a:pt x="4559" y="16681"/>
                  </a:cubicBezTo>
                  <a:cubicBezTo>
                    <a:pt x="4527" y="16470"/>
                    <a:pt x="4510" y="16266"/>
                    <a:pt x="4510" y="16087"/>
                  </a:cubicBezTo>
                  <a:lnTo>
                    <a:pt x="4510" y="15560"/>
                  </a:lnTo>
                  <a:cubicBezTo>
                    <a:pt x="4510" y="14008"/>
                    <a:pt x="4730" y="12550"/>
                    <a:pt x="5173" y="11180"/>
                  </a:cubicBezTo>
                  <a:cubicBezTo>
                    <a:pt x="5616" y="9810"/>
                    <a:pt x="6289" y="8616"/>
                    <a:pt x="7199" y="7591"/>
                  </a:cubicBezTo>
                  <a:cubicBezTo>
                    <a:pt x="8110" y="6566"/>
                    <a:pt x="9255" y="5761"/>
                    <a:pt x="10638" y="5167"/>
                  </a:cubicBezTo>
                  <a:cubicBezTo>
                    <a:pt x="12018" y="4573"/>
                    <a:pt x="13656" y="4265"/>
                    <a:pt x="15547" y="4251"/>
                  </a:cubicBezTo>
                  <a:lnTo>
                    <a:pt x="15547" y="1012"/>
                  </a:lnTo>
                  <a:cubicBezTo>
                    <a:pt x="15547" y="480"/>
                    <a:pt x="15657" y="158"/>
                    <a:pt x="15880" y="41"/>
                  </a:cubicBezTo>
                  <a:cubicBezTo>
                    <a:pt x="16105" y="-76"/>
                    <a:pt x="16374" y="58"/>
                    <a:pt x="16695" y="439"/>
                  </a:cubicBezTo>
                  <a:lnTo>
                    <a:pt x="21286" y="591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6" name="AutoShape 117"/>
            <p:cNvSpPr>
              <a:spLocks/>
            </p:cNvSpPr>
            <p:nvPr/>
          </p:nvSpPr>
          <p:spPr bwMode="auto">
            <a:xfrm>
              <a:off x="9790655" y="3909740"/>
              <a:ext cx="590790" cy="562506"/>
            </a:xfrm>
            <a:custGeom>
              <a:avLst/>
              <a:gdLst>
                <a:gd name="T0" fmla="*/ 10800 w 21600"/>
                <a:gd name="T1" fmla="+- 0 10846 92"/>
                <a:gd name="T2" fmla="*/ 10846 h 21508"/>
                <a:gd name="T3" fmla="*/ 10800 w 21600"/>
                <a:gd name="T4" fmla="+- 0 10846 92"/>
                <a:gd name="T5" fmla="*/ 10846 h 21508"/>
                <a:gd name="T6" fmla="*/ 10800 w 21600"/>
                <a:gd name="T7" fmla="+- 0 10846 92"/>
                <a:gd name="T8" fmla="*/ 10846 h 21508"/>
                <a:gd name="T9" fmla="*/ 10800 w 21600"/>
                <a:gd name="T10" fmla="+- 0 10846 92"/>
                <a:gd name="T11" fmla="*/ 10846 h 21508"/>
              </a:gdLst>
              <a:ahLst/>
              <a:cxnLst>
                <a:cxn ang="0">
                  <a:pos x="T0" y="T2"/>
                </a:cxn>
                <a:cxn ang="0">
                  <a:pos x="T3" y="T5"/>
                </a:cxn>
                <a:cxn ang="0">
                  <a:pos x="T6" y="T8"/>
                </a:cxn>
                <a:cxn ang="0">
                  <a:pos x="T9" y="T11"/>
                </a:cxn>
              </a:cxnLst>
              <a:rect l="0" t="0" r="r" b="b"/>
              <a:pathLst>
                <a:path w="21600" h="21508">
                  <a:moveTo>
                    <a:pt x="21191" y="7447"/>
                  </a:moveTo>
                  <a:cubicBezTo>
                    <a:pt x="21462" y="7754"/>
                    <a:pt x="21599" y="8137"/>
                    <a:pt x="21599" y="8596"/>
                  </a:cubicBezTo>
                  <a:cubicBezTo>
                    <a:pt x="21599" y="9035"/>
                    <a:pt x="21462" y="9418"/>
                    <a:pt x="21191" y="9746"/>
                  </a:cubicBezTo>
                  <a:lnTo>
                    <a:pt x="15435" y="16662"/>
                  </a:lnTo>
                  <a:cubicBezTo>
                    <a:pt x="15036" y="17135"/>
                    <a:pt x="14691" y="17302"/>
                    <a:pt x="14402" y="17159"/>
                  </a:cubicBezTo>
                  <a:cubicBezTo>
                    <a:pt x="14113" y="17016"/>
                    <a:pt x="13969" y="16609"/>
                    <a:pt x="13969" y="15948"/>
                  </a:cubicBezTo>
                  <a:lnTo>
                    <a:pt x="13969" y="11328"/>
                  </a:lnTo>
                  <a:cubicBezTo>
                    <a:pt x="11922" y="11345"/>
                    <a:pt x="10123" y="11608"/>
                    <a:pt x="8566" y="12117"/>
                  </a:cubicBezTo>
                  <a:cubicBezTo>
                    <a:pt x="7011" y="12632"/>
                    <a:pt x="5699" y="13316"/>
                    <a:pt x="4629" y="14185"/>
                  </a:cubicBezTo>
                  <a:cubicBezTo>
                    <a:pt x="3559" y="15053"/>
                    <a:pt x="2719" y="16074"/>
                    <a:pt x="2110" y="17252"/>
                  </a:cubicBezTo>
                  <a:cubicBezTo>
                    <a:pt x="1500" y="18422"/>
                    <a:pt x="1118" y="19691"/>
                    <a:pt x="962" y="21045"/>
                  </a:cubicBezTo>
                  <a:cubicBezTo>
                    <a:pt x="930" y="21352"/>
                    <a:pt x="785" y="21508"/>
                    <a:pt x="526" y="21508"/>
                  </a:cubicBezTo>
                  <a:lnTo>
                    <a:pt x="501" y="21508"/>
                  </a:lnTo>
                  <a:cubicBezTo>
                    <a:pt x="247" y="21508"/>
                    <a:pt x="100" y="21353"/>
                    <a:pt x="68" y="21045"/>
                  </a:cubicBezTo>
                  <a:cubicBezTo>
                    <a:pt x="22" y="20566"/>
                    <a:pt x="0" y="20092"/>
                    <a:pt x="0" y="19618"/>
                  </a:cubicBezTo>
                  <a:cubicBezTo>
                    <a:pt x="0" y="17665"/>
                    <a:pt x="276" y="15831"/>
                    <a:pt x="839" y="14106"/>
                  </a:cubicBezTo>
                  <a:cubicBezTo>
                    <a:pt x="1397" y="12386"/>
                    <a:pt x="2247" y="10877"/>
                    <a:pt x="3393" y="9593"/>
                  </a:cubicBezTo>
                  <a:cubicBezTo>
                    <a:pt x="4538" y="8304"/>
                    <a:pt x="5988" y="7280"/>
                    <a:pt x="7741" y="6525"/>
                  </a:cubicBezTo>
                  <a:cubicBezTo>
                    <a:pt x="9493" y="5771"/>
                    <a:pt x="11569" y="5382"/>
                    <a:pt x="13969" y="5367"/>
                  </a:cubicBezTo>
                  <a:lnTo>
                    <a:pt x="13969" y="1262"/>
                  </a:lnTo>
                  <a:cubicBezTo>
                    <a:pt x="13969" y="592"/>
                    <a:pt x="14111" y="188"/>
                    <a:pt x="14392" y="45"/>
                  </a:cubicBezTo>
                  <a:cubicBezTo>
                    <a:pt x="14671" y="-92"/>
                    <a:pt x="15021" y="80"/>
                    <a:pt x="15435" y="548"/>
                  </a:cubicBezTo>
                  <a:lnTo>
                    <a:pt x="21191" y="744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7" name="AutoShape 118"/>
            <p:cNvSpPr>
              <a:spLocks/>
            </p:cNvSpPr>
            <p:nvPr/>
          </p:nvSpPr>
          <p:spPr bwMode="auto">
            <a:xfrm>
              <a:off x="11057648" y="3909740"/>
              <a:ext cx="654636" cy="562506"/>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8" name="AutoShape 119"/>
            <p:cNvSpPr>
              <a:spLocks/>
            </p:cNvSpPr>
            <p:nvPr/>
          </p:nvSpPr>
          <p:spPr bwMode="auto">
            <a:xfrm>
              <a:off x="15876023" y="4863037"/>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9" name="AutoShape 120"/>
            <p:cNvSpPr>
              <a:spLocks/>
            </p:cNvSpPr>
            <p:nvPr/>
          </p:nvSpPr>
          <p:spPr bwMode="auto">
            <a:xfrm>
              <a:off x="6063099" y="4844624"/>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cubicBezTo>
                    <a:pt x="9310" y="21599"/>
                    <a:pt x="7906" y="21320"/>
                    <a:pt x="6592" y="20755"/>
                  </a:cubicBezTo>
                  <a:cubicBezTo>
                    <a:pt x="5281" y="20193"/>
                    <a:pt x="4136" y="19422"/>
                    <a:pt x="3156" y="18445"/>
                  </a:cubicBezTo>
                  <a:cubicBezTo>
                    <a:pt x="2178" y="17465"/>
                    <a:pt x="1410" y="16322"/>
                    <a:pt x="844" y="15009"/>
                  </a:cubicBezTo>
                  <a:cubicBezTo>
                    <a:pt x="282" y="13698"/>
                    <a:pt x="0" y="12295"/>
                    <a:pt x="0" y="10801"/>
                  </a:cubicBezTo>
                  <a:cubicBezTo>
                    <a:pt x="0" y="9304"/>
                    <a:pt x="282" y="7901"/>
                    <a:pt x="844" y="6588"/>
                  </a:cubicBezTo>
                  <a:cubicBezTo>
                    <a:pt x="1410" y="5277"/>
                    <a:pt x="2181" y="4134"/>
                    <a:pt x="3156" y="3157"/>
                  </a:cubicBezTo>
                  <a:cubicBezTo>
                    <a:pt x="4136" y="2177"/>
                    <a:pt x="5281" y="1409"/>
                    <a:pt x="6592" y="844"/>
                  </a:cubicBezTo>
                  <a:cubicBezTo>
                    <a:pt x="7906" y="279"/>
                    <a:pt x="9310" y="0"/>
                    <a:pt x="10805" y="0"/>
                  </a:cubicBezTo>
                  <a:moveTo>
                    <a:pt x="10805" y="18358"/>
                  </a:moveTo>
                  <a:cubicBezTo>
                    <a:pt x="11862" y="18358"/>
                    <a:pt x="12845" y="18157"/>
                    <a:pt x="13755" y="17762"/>
                  </a:cubicBezTo>
                  <a:cubicBezTo>
                    <a:pt x="14665" y="17364"/>
                    <a:pt x="15462" y="16824"/>
                    <a:pt x="16151" y="16141"/>
                  </a:cubicBezTo>
                  <a:cubicBezTo>
                    <a:pt x="16838" y="15455"/>
                    <a:pt x="17378" y="14656"/>
                    <a:pt x="17773" y="13746"/>
                  </a:cubicBezTo>
                  <a:cubicBezTo>
                    <a:pt x="18169" y="12837"/>
                    <a:pt x="18370" y="11854"/>
                    <a:pt x="18370" y="10801"/>
                  </a:cubicBezTo>
                  <a:cubicBezTo>
                    <a:pt x="18370" y="9745"/>
                    <a:pt x="18172" y="8762"/>
                    <a:pt x="17773" y="7853"/>
                  </a:cubicBezTo>
                  <a:cubicBezTo>
                    <a:pt x="17375" y="6944"/>
                    <a:pt x="16838" y="6147"/>
                    <a:pt x="16151" y="5458"/>
                  </a:cubicBezTo>
                  <a:cubicBezTo>
                    <a:pt x="15465" y="4775"/>
                    <a:pt x="14665" y="4235"/>
                    <a:pt x="13750" y="3837"/>
                  </a:cubicBezTo>
                  <a:cubicBezTo>
                    <a:pt x="12834" y="3442"/>
                    <a:pt x="11851" y="3241"/>
                    <a:pt x="10805" y="3241"/>
                  </a:cubicBezTo>
                  <a:cubicBezTo>
                    <a:pt x="9751" y="3241"/>
                    <a:pt x="8765" y="3442"/>
                    <a:pt x="7849" y="3837"/>
                  </a:cubicBezTo>
                  <a:cubicBezTo>
                    <a:pt x="6934" y="4235"/>
                    <a:pt x="6137" y="4775"/>
                    <a:pt x="5456" y="5458"/>
                  </a:cubicBezTo>
                  <a:cubicBezTo>
                    <a:pt x="4775" y="6147"/>
                    <a:pt x="4235" y="6944"/>
                    <a:pt x="3840" y="7853"/>
                  </a:cubicBezTo>
                  <a:cubicBezTo>
                    <a:pt x="3441" y="8762"/>
                    <a:pt x="3243" y="9745"/>
                    <a:pt x="3243" y="10801"/>
                  </a:cubicBezTo>
                  <a:cubicBezTo>
                    <a:pt x="3243" y="11854"/>
                    <a:pt x="3441" y="12837"/>
                    <a:pt x="3840" y="13746"/>
                  </a:cubicBezTo>
                  <a:cubicBezTo>
                    <a:pt x="4238" y="14656"/>
                    <a:pt x="4775" y="15455"/>
                    <a:pt x="5456" y="16141"/>
                  </a:cubicBezTo>
                  <a:cubicBezTo>
                    <a:pt x="6134" y="16824"/>
                    <a:pt x="6931" y="17364"/>
                    <a:pt x="7849" y="17762"/>
                  </a:cubicBezTo>
                  <a:cubicBezTo>
                    <a:pt x="8765" y="18157"/>
                    <a:pt x="9751" y="18358"/>
                    <a:pt x="10805" y="18358"/>
                  </a:cubicBezTo>
                  <a:moveTo>
                    <a:pt x="14538" y="10801"/>
                  </a:moveTo>
                  <a:cubicBezTo>
                    <a:pt x="14835" y="10801"/>
                    <a:pt x="15089" y="10905"/>
                    <a:pt x="15304" y="11117"/>
                  </a:cubicBezTo>
                  <a:cubicBezTo>
                    <a:pt x="15513" y="11332"/>
                    <a:pt x="15617" y="11583"/>
                    <a:pt x="15617" y="11882"/>
                  </a:cubicBezTo>
                  <a:lnTo>
                    <a:pt x="15617" y="12964"/>
                  </a:lnTo>
                  <a:cubicBezTo>
                    <a:pt x="15617" y="13261"/>
                    <a:pt x="15513" y="13515"/>
                    <a:pt x="15304" y="13726"/>
                  </a:cubicBezTo>
                  <a:cubicBezTo>
                    <a:pt x="15089" y="13938"/>
                    <a:pt x="14835" y="14043"/>
                    <a:pt x="14538" y="14043"/>
                  </a:cubicBezTo>
                  <a:lnTo>
                    <a:pt x="9669" y="14043"/>
                  </a:lnTo>
                  <a:cubicBezTo>
                    <a:pt x="9373" y="14043"/>
                    <a:pt x="9115" y="13938"/>
                    <a:pt x="8903" y="13726"/>
                  </a:cubicBezTo>
                  <a:cubicBezTo>
                    <a:pt x="8691" y="13515"/>
                    <a:pt x="8587" y="13260"/>
                    <a:pt x="8587" y="12964"/>
                  </a:cubicBezTo>
                  <a:lnTo>
                    <a:pt x="8587" y="6675"/>
                  </a:lnTo>
                  <a:cubicBezTo>
                    <a:pt x="8587" y="6379"/>
                    <a:pt x="8691" y="6125"/>
                    <a:pt x="8903" y="5916"/>
                  </a:cubicBezTo>
                  <a:cubicBezTo>
                    <a:pt x="9113" y="5698"/>
                    <a:pt x="9370" y="5594"/>
                    <a:pt x="9669" y="5594"/>
                  </a:cubicBezTo>
                  <a:lnTo>
                    <a:pt x="10751" y="5594"/>
                  </a:lnTo>
                  <a:cubicBezTo>
                    <a:pt x="11065" y="5594"/>
                    <a:pt x="11322" y="5698"/>
                    <a:pt x="11520" y="5916"/>
                  </a:cubicBezTo>
                  <a:cubicBezTo>
                    <a:pt x="11718" y="6125"/>
                    <a:pt x="11817" y="6379"/>
                    <a:pt x="11817" y="6675"/>
                  </a:cubicBezTo>
                  <a:lnTo>
                    <a:pt x="11817" y="10801"/>
                  </a:lnTo>
                  <a:lnTo>
                    <a:pt x="14538" y="1080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0" name="AutoShape 121"/>
            <p:cNvSpPr>
              <a:spLocks/>
            </p:cNvSpPr>
            <p:nvPr/>
          </p:nvSpPr>
          <p:spPr bwMode="auto">
            <a:xfrm>
              <a:off x="7327171" y="4849943"/>
              <a:ext cx="431669" cy="560257"/>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1" name="AutoShape 122"/>
            <p:cNvSpPr>
              <a:spLocks/>
            </p:cNvSpPr>
            <p:nvPr/>
          </p:nvSpPr>
          <p:spPr bwMode="auto">
            <a:xfrm>
              <a:off x="8548835" y="4844624"/>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2" name="AutoShape 123"/>
            <p:cNvSpPr>
              <a:spLocks/>
            </p:cNvSpPr>
            <p:nvPr/>
          </p:nvSpPr>
          <p:spPr bwMode="auto">
            <a:xfrm>
              <a:off x="9725625" y="4844624"/>
              <a:ext cx="587349"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3" name="AutoShape 124"/>
            <p:cNvSpPr>
              <a:spLocks/>
            </p:cNvSpPr>
            <p:nvPr/>
          </p:nvSpPr>
          <p:spPr bwMode="auto">
            <a:xfrm>
              <a:off x="11055547" y="4846673"/>
              <a:ext cx="656735"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4" name="AutoShape 125"/>
            <p:cNvSpPr>
              <a:spLocks/>
            </p:cNvSpPr>
            <p:nvPr/>
          </p:nvSpPr>
          <p:spPr bwMode="auto">
            <a:xfrm>
              <a:off x="16841572" y="4860989"/>
              <a:ext cx="524417" cy="509325"/>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5" name="AutoShape 126"/>
            <p:cNvSpPr>
              <a:spLocks/>
            </p:cNvSpPr>
            <p:nvPr/>
          </p:nvSpPr>
          <p:spPr bwMode="auto">
            <a:xfrm>
              <a:off x="17989588" y="4863037"/>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21599"/>
                  </a:moveTo>
                  <a:cubicBezTo>
                    <a:pt x="9310" y="21599"/>
                    <a:pt x="7906" y="21320"/>
                    <a:pt x="6592" y="20755"/>
                  </a:cubicBezTo>
                  <a:cubicBezTo>
                    <a:pt x="5281" y="20193"/>
                    <a:pt x="4136" y="19422"/>
                    <a:pt x="3156" y="18445"/>
                  </a:cubicBezTo>
                  <a:cubicBezTo>
                    <a:pt x="2178" y="17465"/>
                    <a:pt x="1407" y="16322"/>
                    <a:pt x="844" y="15009"/>
                  </a:cubicBezTo>
                  <a:cubicBezTo>
                    <a:pt x="282" y="13698"/>
                    <a:pt x="0" y="12295"/>
                    <a:pt x="0" y="10801"/>
                  </a:cubicBezTo>
                  <a:cubicBezTo>
                    <a:pt x="0" y="9304"/>
                    <a:pt x="282" y="7901"/>
                    <a:pt x="844" y="6588"/>
                  </a:cubicBezTo>
                  <a:cubicBezTo>
                    <a:pt x="1407" y="5277"/>
                    <a:pt x="2181" y="4134"/>
                    <a:pt x="3156" y="3157"/>
                  </a:cubicBezTo>
                  <a:cubicBezTo>
                    <a:pt x="4136" y="2177"/>
                    <a:pt x="5281" y="1409"/>
                    <a:pt x="6592" y="844"/>
                  </a:cubicBezTo>
                  <a:cubicBezTo>
                    <a:pt x="7906" y="279"/>
                    <a:pt x="9310" y="0"/>
                    <a:pt x="10805" y="0"/>
                  </a:cubicBez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moveTo>
                    <a:pt x="10805" y="3241"/>
                  </a:moveTo>
                  <a:cubicBezTo>
                    <a:pt x="9751" y="3241"/>
                    <a:pt x="8765" y="3442"/>
                    <a:pt x="7849" y="3837"/>
                  </a:cubicBezTo>
                  <a:cubicBezTo>
                    <a:pt x="6934" y="4235"/>
                    <a:pt x="6137" y="4775"/>
                    <a:pt x="5456" y="5458"/>
                  </a:cubicBezTo>
                  <a:cubicBezTo>
                    <a:pt x="4775" y="6147"/>
                    <a:pt x="4232" y="6943"/>
                    <a:pt x="3840" y="7853"/>
                  </a:cubicBezTo>
                  <a:cubicBezTo>
                    <a:pt x="3444" y="8762"/>
                    <a:pt x="3243" y="9745"/>
                    <a:pt x="3243" y="10801"/>
                  </a:cubicBezTo>
                  <a:cubicBezTo>
                    <a:pt x="3243" y="11854"/>
                    <a:pt x="3444" y="12837"/>
                    <a:pt x="3840" y="13746"/>
                  </a:cubicBezTo>
                  <a:cubicBezTo>
                    <a:pt x="4235" y="14656"/>
                    <a:pt x="4775" y="15455"/>
                    <a:pt x="5456" y="16141"/>
                  </a:cubicBezTo>
                  <a:cubicBezTo>
                    <a:pt x="6134" y="16825"/>
                    <a:pt x="6931" y="17364"/>
                    <a:pt x="7849" y="17762"/>
                  </a:cubicBezTo>
                  <a:cubicBezTo>
                    <a:pt x="8765" y="18157"/>
                    <a:pt x="9751" y="18358"/>
                    <a:pt x="10805" y="18358"/>
                  </a:cubicBezTo>
                  <a:cubicBezTo>
                    <a:pt x="11862" y="18358"/>
                    <a:pt x="12845" y="18157"/>
                    <a:pt x="13755" y="17762"/>
                  </a:cubicBezTo>
                  <a:cubicBezTo>
                    <a:pt x="14665" y="17364"/>
                    <a:pt x="15462" y="16825"/>
                    <a:pt x="16151" y="16141"/>
                  </a:cubicBezTo>
                  <a:cubicBezTo>
                    <a:pt x="16835" y="15455"/>
                    <a:pt x="17378" y="14656"/>
                    <a:pt x="17773" y="13746"/>
                  </a:cubicBezTo>
                  <a:cubicBezTo>
                    <a:pt x="18172" y="12837"/>
                    <a:pt x="18370" y="11854"/>
                    <a:pt x="18370" y="10801"/>
                  </a:cubicBezTo>
                  <a:cubicBezTo>
                    <a:pt x="18370" y="9745"/>
                    <a:pt x="18172" y="8762"/>
                    <a:pt x="17773" y="7853"/>
                  </a:cubicBezTo>
                  <a:cubicBezTo>
                    <a:pt x="17375" y="6943"/>
                    <a:pt x="16835" y="6147"/>
                    <a:pt x="16151" y="5458"/>
                  </a:cubicBezTo>
                  <a:cubicBezTo>
                    <a:pt x="15465" y="4775"/>
                    <a:pt x="14668" y="4235"/>
                    <a:pt x="13755" y="3837"/>
                  </a:cubicBezTo>
                  <a:cubicBezTo>
                    <a:pt x="12845" y="3442"/>
                    <a:pt x="11862" y="3241"/>
                    <a:pt x="10805" y="3241"/>
                  </a:cubicBezTo>
                  <a:moveTo>
                    <a:pt x="6097" y="10801"/>
                  </a:moveTo>
                  <a:cubicBezTo>
                    <a:pt x="5854" y="10801"/>
                    <a:pt x="5688" y="10688"/>
                    <a:pt x="5597" y="10462"/>
                  </a:cubicBezTo>
                  <a:cubicBezTo>
                    <a:pt x="5507" y="10239"/>
                    <a:pt x="5552" y="10041"/>
                    <a:pt x="5733" y="9880"/>
                  </a:cubicBezTo>
                  <a:lnTo>
                    <a:pt x="10412" y="5204"/>
                  </a:lnTo>
                  <a:cubicBezTo>
                    <a:pt x="10540" y="5114"/>
                    <a:pt x="10670" y="5068"/>
                    <a:pt x="10805" y="5068"/>
                  </a:cubicBezTo>
                  <a:cubicBezTo>
                    <a:pt x="10932" y="5068"/>
                    <a:pt x="11059" y="5114"/>
                    <a:pt x="11187" y="5204"/>
                  </a:cubicBezTo>
                  <a:lnTo>
                    <a:pt x="15880" y="9880"/>
                  </a:lnTo>
                  <a:cubicBezTo>
                    <a:pt x="16058" y="10041"/>
                    <a:pt x="16103" y="10239"/>
                    <a:pt x="16016" y="10462"/>
                  </a:cubicBezTo>
                  <a:cubicBezTo>
                    <a:pt x="15925" y="10688"/>
                    <a:pt x="15759" y="10801"/>
                    <a:pt x="15513" y="10801"/>
                  </a:cubicBezTo>
                  <a:lnTo>
                    <a:pt x="12687" y="10801"/>
                  </a:lnTo>
                  <a:lnTo>
                    <a:pt x="12687" y="15666"/>
                  </a:lnTo>
                  <a:cubicBezTo>
                    <a:pt x="12687" y="15811"/>
                    <a:pt x="12633" y="15935"/>
                    <a:pt x="12529" y="16036"/>
                  </a:cubicBezTo>
                  <a:cubicBezTo>
                    <a:pt x="12427" y="16144"/>
                    <a:pt x="12303" y="16195"/>
                    <a:pt x="12162" y="16195"/>
                  </a:cubicBezTo>
                  <a:lnTo>
                    <a:pt x="9437" y="16195"/>
                  </a:lnTo>
                  <a:cubicBezTo>
                    <a:pt x="9293" y="16195"/>
                    <a:pt x="9169" y="16146"/>
                    <a:pt x="9064" y="16045"/>
                  </a:cubicBezTo>
                  <a:cubicBezTo>
                    <a:pt x="8963" y="15946"/>
                    <a:pt x="8909" y="15819"/>
                    <a:pt x="8909" y="15667"/>
                  </a:cubicBezTo>
                  <a:lnTo>
                    <a:pt x="8909" y="10801"/>
                  </a:lnTo>
                  <a:lnTo>
                    <a:pt x="6097" y="1080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6" name="AutoShape 127"/>
            <p:cNvSpPr>
              <a:spLocks/>
            </p:cNvSpPr>
            <p:nvPr/>
          </p:nvSpPr>
          <p:spPr bwMode="auto">
            <a:xfrm>
              <a:off x="1035053" y="867769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7" name="AutoShape 128"/>
            <p:cNvSpPr>
              <a:spLocks/>
            </p:cNvSpPr>
            <p:nvPr/>
          </p:nvSpPr>
          <p:spPr bwMode="auto">
            <a:xfrm>
              <a:off x="2253798" y="867769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80" y="10851"/>
                  </a:moveTo>
                  <a:cubicBezTo>
                    <a:pt x="14231" y="10892"/>
                    <a:pt x="14582" y="10935"/>
                    <a:pt x="15043" y="10992"/>
                  </a:cubicBezTo>
                  <a:cubicBezTo>
                    <a:pt x="15500" y="11044"/>
                    <a:pt x="15978" y="11105"/>
                    <a:pt x="16477" y="11168"/>
                  </a:cubicBezTo>
                  <a:cubicBezTo>
                    <a:pt x="16972" y="11234"/>
                    <a:pt x="17436" y="11300"/>
                    <a:pt x="17868" y="11369"/>
                  </a:cubicBezTo>
                  <a:cubicBezTo>
                    <a:pt x="18297" y="11439"/>
                    <a:pt x="18610" y="11502"/>
                    <a:pt x="18803" y="11554"/>
                  </a:cubicBezTo>
                  <a:cubicBezTo>
                    <a:pt x="19123" y="11646"/>
                    <a:pt x="19451" y="11842"/>
                    <a:pt x="19777" y="12133"/>
                  </a:cubicBezTo>
                  <a:cubicBezTo>
                    <a:pt x="20102" y="12429"/>
                    <a:pt x="20404" y="12769"/>
                    <a:pt x="20678" y="13152"/>
                  </a:cubicBezTo>
                  <a:cubicBezTo>
                    <a:pt x="20954" y="13538"/>
                    <a:pt x="21176" y="13935"/>
                    <a:pt x="21343" y="14352"/>
                  </a:cubicBezTo>
                  <a:cubicBezTo>
                    <a:pt x="21516" y="14761"/>
                    <a:pt x="21599" y="15138"/>
                    <a:pt x="21599" y="15481"/>
                  </a:cubicBezTo>
                  <a:lnTo>
                    <a:pt x="21599" y="20813"/>
                  </a:lnTo>
                  <a:cubicBezTo>
                    <a:pt x="21507" y="20854"/>
                    <a:pt x="21407" y="20914"/>
                    <a:pt x="21291" y="21006"/>
                  </a:cubicBezTo>
                  <a:cubicBezTo>
                    <a:pt x="21176" y="21101"/>
                    <a:pt x="21052" y="21188"/>
                    <a:pt x="20920" y="21277"/>
                  </a:cubicBezTo>
                  <a:cubicBezTo>
                    <a:pt x="20785" y="21363"/>
                    <a:pt x="20658" y="21441"/>
                    <a:pt x="20540" y="21504"/>
                  </a:cubicBezTo>
                  <a:cubicBezTo>
                    <a:pt x="20419" y="21571"/>
                    <a:pt x="20318" y="21599"/>
                    <a:pt x="20237" y="21599"/>
                  </a:cubicBezTo>
                  <a:lnTo>
                    <a:pt x="1350" y="21599"/>
                  </a:lnTo>
                  <a:cubicBezTo>
                    <a:pt x="1028" y="21599"/>
                    <a:pt x="786" y="21502"/>
                    <a:pt x="619" y="21303"/>
                  </a:cubicBezTo>
                  <a:cubicBezTo>
                    <a:pt x="452" y="21107"/>
                    <a:pt x="247" y="20943"/>
                    <a:pt x="0" y="20813"/>
                  </a:cubicBezTo>
                  <a:lnTo>
                    <a:pt x="0" y="15481"/>
                  </a:lnTo>
                  <a:cubicBezTo>
                    <a:pt x="0" y="15138"/>
                    <a:pt x="83" y="14761"/>
                    <a:pt x="253" y="14352"/>
                  </a:cubicBezTo>
                  <a:cubicBezTo>
                    <a:pt x="426" y="13935"/>
                    <a:pt x="645" y="13543"/>
                    <a:pt x="915" y="13166"/>
                  </a:cubicBezTo>
                  <a:cubicBezTo>
                    <a:pt x="1186" y="12789"/>
                    <a:pt x="1485" y="12449"/>
                    <a:pt x="1817" y="12144"/>
                  </a:cubicBezTo>
                  <a:cubicBezTo>
                    <a:pt x="2145" y="11845"/>
                    <a:pt x="2473" y="11643"/>
                    <a:pt x="2796" y="11551"/>
                  </a:cubicBezTo>
                  <a:cubicBezTo>
                    <a:pt x="2960" y="11499"/>
                    <a:pt x="3262" y="11436"/>
                    <a:pt x="3703" y="11367"/>
                  </a:cubicBezTo>
                  <a:cubicBezTo>
                    <a:pt x="4143" y="11297"/>
                    <a:pt x="4616" y="11231"/>
                    <a:pt x="5117" y="11165"/>
                  </a:cubicBezTo>
                  <a:cubicBezTo>
                    <a:pt x="5618" y="11102"/>
                    <a:pt x="6096" y="11041"/>
                    <a:pt x="6556" y="10990"/>
                  </a:cubicBezTo>
                  <a:cubicBezTo>
                    <a:pt x="7014" y="10932"/>
                    <a:pt x="7368" y="10889"/>
                    <a:pt x="7616" y="10848"/>
                  </a:cubicBezTo>
                  <a:cubicBezTo>
                    <a:pt x="6772" y="10307"/>
                    <a:pt x="6113" y="9602"/>
                    <a:pt x="5626" y="8735"/>
                  </a:cubicBezTo>
                  <a:cubicBezTo>
                    <a:pt x="5142" y="7866"/>
                    <a:pt x="4903" y="6921"/>
                    <a:pt x="4903" y="5899"/>
                  </a:cubicBezTo>
                  <a:cubicBezTo>
                    <a:pt x="4903" y="5093"/>
                    <a:pt x="5059" y="4330"/>
                    <a:pt x="5370" y="3619"/>
                  </a:cubicBezTo>
                  <a:cubicBezTo>
                    <a:pt x="5681" y="2908"/>
                    <a:pt x="6104" y="2283"/>
                    <a:pt x="6631" y="1744"/>
                  </a:cubicBezTo>
                  <a:cubicBezTo>
                    <a:pt x="7161" y="1209"/>
                    <a:pt x="7777" y="783"/>
                    <a:pt x="8492" y="472"/>
                  </a:cubicBezTo>
                  <a:cubicBezTo>
                    <a:pt x="9203" y="158"/>
                    <a:pt x="9963" y="0"/>
                    <a:pt x="10772" y="0"/>
                  </a:cubicBezTo>
                  <a:cubicBezTo>
                    <a:pt x="11581" y="0"/>
                    <a:pt x="12347" y="158"/>
                    <a:pt x="13061" y="472"/>
                  </a:cubicBezTo>
                  <a:cubicBezTo>
                    <a:pt x="13778" y="783"/>
                    <a:pt x="14406" y="1209"/>
                    <a:pt x="14942" y="1744"/>
                  </a:cubicBezTo>
                  <a:cubicBezTo>
                    <a:pt x="15480" y="2283"/>
                    <a:pt x="15901" y="2908"/>
                    <a:pt x="16209" y="3619"/>
                  </a:cubicBezTo>
                  <a:cubicBezTo>
                    <a:pt x="16514" y="4330"/>
                    <a:pt x="16670" y="5093"/>
                    <a:pt x="16670" y="5899"/>
                  </a:cubicBezTo>
                  <a:cubicBezTo>
                    <a:pt x="16670" y="6904"/>
                    <a:pt x="16431" y="7843"/>
                    <a:pt x="15953" y="8721"/>
                  </a:cubicBezTo>
                  <a:cubicBezTo>
                    <a:pt x="15489" y="9599"/>
                    <a:pt x="14827" y="10310"/>
                    <a:pt x="13980" y="1085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8" name="AutoShape 129"/>
            <p:cNvSpPr>
              <a:spLocks/>
            </p:cNvSpPr>
            <p:nvPr/>
          </p:nvSpPr>
          <p:spPr bwMode="auto">
            <a:xfrm>
              <a:off x="3535473" y="867973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9" name="AutoShape 130"/>
            <p:cNvSpPr>
              <a:spLocks/>
            </p:cNvSpPr>
            <p:nvPr/>
          </p:nvSpPr>
          <p:spPr bwMode="auto">
            <a:xfrm>
              <a:off x="4829737" y="8679739"/>
              <a:ext cx="522320" cy="509325"/>
            </a:xfrm>
            <a:custGeom>
              <a:avLst/>
              <a:gdLst>
                <a:gd name="T0" fmla="*/ 10800 w 21600"/>
                <a:gd name="T1" fmla="+- 0 10800 114"/>
                <a:gd name="T2" fmla="*/ 10800 h 21372"/>
                <a:gd name="T3" fmla="*/ 10800 w 21600"/>
                <a:gd name="T4" fmla="+- 0 10800 114"/>
                <a:gd name="T5" fmla="*/ 10800 h 21372"/>
                <a:gd name="T6" fmla="*/ 10800 w 21600"/>
                <a:gd name="T7" fmla="+- 0 10800 114"/>
                <a:gd name="T8" fmla="*/ 10800 h 21372"/>
                <a:gd name="T9" fmla="*/ 10800 w 21600"/>
                <a:gd name="T10" fmla="+- 0 10800 114"/>
                <a:gd name="T11" fmla="*/ 10800 h 21372"/>
              </a:gdLst>
              <a:ahLst/>
              <a:cxnLst>
                <a:cxn ang="0">
                  <a:pos x="T0" y="T2"/>
                </a:cxn>
                <a:cxn ang="0">
                  <a:pos x="T3" y="T5"/>
                </a:cxn>
                <a:cxn ang="0">
                  <a:pos x="T6" y="T8"/>
                </a:cxn>
                <a:cxn ang="0">
                  <a:pos x="T9" y="T11"/>
                </a:cxn>
              </a:cxnLst>
              <a:rect l="0" t="0" r="r" b="b"/>
              <a:pathLst>
                <a:path w="21600" h="21372">
                  <a:moveTo>
                    <a:pt x="18752" y="718"/>
                  </a:moveTo>
                  <a:cubicBezTo>
                    <a:pt x="19531" y="111"/>
                    <a:pt x="20206" y="-114"/>
                    <a:pt x="20760" y="54"/>
                  </a:cubicBezTo>
                  <a:cubicBezTo>
                    <a:pt x="21315" y="219"/>
                    <a:pt x="21599" y="737"/>
                    <a:pt x="21599" y="1596"/>
                  </a:cubicBezTo>
                  <a:lnTo>
                    <a:pt x="21599" y="19775"/>
                  </a:lnTo>
                  <a:cubicBezTo>
                    <a:pt x="21599" y="20634"/>
                    <a:pt x="21320" y="21152"/>
                    <a:pt x="20770" y="21317"/>
                  </a:cubicBezTo>
                  <a:cubicBezTo>
                    <a:pt x="20226" y="21486"/>
                    <a:pt x="19551" y="21264"/>
                    <a:pt x="18752" y="20653"/>
                  </a:cubicBezTo>
                  <a:lnTo>
                    <a:pt x="10979" y="14801"/>
                  </a:lnTo>
                  <a:lnTo>
                    <a:pt x="934" y="14801"/>
                  </a:lnTo>
                  <a:cubicBezTo>
                    <a:pt x="679" y="14801"/>
                    <a:pt x="459" y="14733"/>
                    <a:pt x="274" y="14602"/>
                  </a:cubicBezTo>
                  <a:cubicBezTo>
                    <a:pt x="94" y="14471"/>
                    <a:pt x="0" y="14302"/>
                    <a:pt x="0" y="14096"/>
                  </a:cubicBezTo>
                  <a:lnTo>
                    <a:pt x="0" y="7276"/>
                  </a:lnTo>
                  <a:cubicBezTo>
                    <a:pt x="0" y="7081"/>
                    <a:pt x="94" y="6916"/>
                    <a:pt x="274" y="6780"/>
                  </a:cubicBezTo>
                  <a:cubicBezTo>
                    <a:pt x="459" y="6642"/>
                    <a:pt x="679" y="6574"/>
                    <a:pt x="934" y="6574"/>
                  </a:cubicBezTo>
                  <a:lnTo>
                    <a:pt x="10979" y="6574"/>
                  </a:lnTo>
                  <a:lnTo>
                    <a:pt x="18752" y="71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0" name="AutoShape 131"/>
            <p:cNvSpPr>
              <a:spLocks/>
            </p:cNvSpPr>
            <p:nvPr/>
          </p:nvSpPr>
          <p:spPr bwMode="auto">
            <a:xfrm>
              <a:off x="19151758" y="8683829"/>
              <a:ext cx="522320" cy="509325"/>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1" name="AutoShape 132"/>
            <p:cNvSpPr>
              <a:spLocks/>
            </p:cNvSpPr>
            <p:nvPr/>
          </p:nvSpPr>
          <p:spPr bwMode="auto">
            <a:xfrm>
              <a:off x="20387286" y="8685878"/>
              <a:ext cx="524417" cy="509325"/>
            </a:xfrm>
            <a:custGeom>
              <a:avLst/>
              <a:gdLst>
                <a:gd name="T0" fmla="*/ 10800 w 21600"/>
                <a:gd name="T1" fmla="+- 0 10815 31"/>
                <a:gd name="T2" fmla="*/ 10815 h 21569"/>
                <a:gd name="T3" fmla="*/ 10800 w 21600"/>
                <a:gd name="T4" fmla="+- 0 10815 31"/>
                <a:gd name="T5" fmla="*/ 10815 h 21569"/>
                <a:gd name="T6" fmla="*/ 10800 w 21600"/>
                <a:gd name="T7" fmla="+- 0 10815 31"/>
                <a:gd name="T8" fmla="*/ 10815 h 21569"/>
                <a:gd name="T9" fmla="*/ 10800 w 21600"/>
                <a:gd name="T10" fmla="+- 0 10815 31"/>
                <a:gd name="T11" fmla="*/ 10815 h 21569"/>
              </a:gdLst>
              <a:ahLst/>
              <a:cxnLst>
                <a:cxn ang="0">
                  <a:pos x="T0" y="T2"/>
                </a:cxn>
                <a:cxn ang="0">
                  <a:pos x="T3" y="T5"/>
                </a:cxn>
                <a:cxn ang="0">
                  <a:pos x="T6" y="T8"/>
                </a:cxn>
                <a:cxn ang="0">
                  <a:pos x="T9" y="T11"/>
                </a:cxn>
              </a:cxnLst>
              <a:rect l="0" t="0" r="r" b="b"/>
              <a:pathLst>
                <a:path w="21600" h="21569">
                  <a:moveTo>
                    <a:pt x="8834" y="3281"/>
                  </a:moveTo>
                  <a:cubicBezTo>
                    <a:pt x="9202" y="2821"/>
                    <a:pt x="9519" y="2655"/>
                    <a:pt x="9780" y="2779"/>
                  </a:cubicBezTo>
                  <a:cubicBezTo>
                    <a:pt x="10042" y="2906"/>
                    <a:pt x="10176" y="3295"/>
                    <a:pt x="10176" y="3941"/>
                  </a:cubicBezTo>
                  <a:lnTo>
                    <a:pt x="10176" y="17610"/>
                  </a:lnTo>
                  <a:cubicBezTo>
                    <a:pt x="10176" y="18259"/>
                    <a:pt x="10044" y="18646"/>
                    <a:pt x="9788" y="18770"/>
                  </a:cubicBezTo>
                  <a:cubicBezTo>
                    <a:pt x="9529" y="18897"/>
                    <a:pt x="9211" y="18733"/>
                    <a:pt x="8834" y="18270"/>
                  </a:cubicBezTo>
                  <a:lnTo>
                    <a:pt x="5172" y="13869"/>
                  </a:lnTo>
                  <a:lnTo>
                    <a:pt x="440" y="13869"/>
                  </a:lnTo>
                  <a:cubicBezTo>
                    <a:pt x="320" y="13869"/>
                    <a:pt x="218" y="13818"/>
                    <a:pt x="129" y="13720"/>
                  </a:cubicBezTo>
                  <a:cubicBezTo>
                    <a:pt x="44" y="13624"/>
                    <a:pt x="0" y="13497"/>
                    <a:pt x="0" y="13342"/>
                  </a:cubicBezTo>
                  <a:lnTo>
                    <a:pt x="0" y="8210"/>
                  </a:lnTo>
                  <a:cubicBezTo>
                    <a:pt x="0" y="8066"/>
                    <a:pt x="44" y="7942"/>
                    <a:pt x="129" y="7838"/>
                  </a:cubicBezTo>
                  <a:cubicBezTo>
                    <a:pt x="218" y="7736"/>
                    <a:pt x="320" y="7685"/>
                    <a:pt x="440" y="7685"/>
                  </a:cubicBezTo>
                  <a:lnTo>
                    <a:pt x="5172" y="7685"/>
                  </a:lnTo>
                  <a:lnTo>
                    <a:pt x="8834" y="3281"/>
                  </a:lnTo>
                  <a:close/>
                  <a:moveTo>
                    <a:pt x="12002" y="5239"/>
                  </a:moveTo>
                  <a:cubicBezTo>
                    <a:pt x="12221" y="5095"/>
                    <a:pt x="12445" y="5061"/>
                    <a:pt x="12682" y="5132"/>
                  </a:cubicBezTo>
                  <a:cubicBezTo>
                    <a:pt x="12920" y="5205"/>
                    <a:pt x="13104" y="5369"/>
                    <a:pt x="13228" y="5631"/>
                  </a:cubicBezTo>
                  <a:cubicBezTo>
                    <a:pt x="14010" y="7270"/>
                    <a:pt x="14400" y="8983"/>
                    <a:pt x="14400" y="10774"/>
                  </a:cubicBezTo>
                  <a:cubicBezTo>
                    <a:pt x="14400" y="12588"/>
                    <a:pt x="14010" y="14301"/>
                    <a:pt x="13228" y="15920"/>
                  </a:cubicBezTo>
                  <a:cubicBezTo>
                    <a:pt x="13056" y="16290"/>
                    <a:pt x="12793" y="16476"/>
                    <a:pt x="12440" y="16476"/>
                  </a:cubicBezTo>
                  <a:cubicBezTo>
                    <a:pt x="12292" y="16476"/>
                    <a:pt x="12143" y="16423"/>
                    <a:pt x="12000" y="16313"/>
                  </a:cubicBezTo>
                  <a:cubicBezTo>
                    <a:pt x="11781" y="16169"/>
                    <a:pt x="11640" y="15954"/>
                    <a:pt x="11571" y="15666"/>
                  </a:cubicBezTo>
                  <a:cubicBezTo>
                    <a:pt x="11503" y="15376"/>
                    <a:pt x="11529" y="15102"/>
                    <a:pt x="11649" y="14843"/>
                  </a:cubicBezTo>
                  <a:cubicBezTo>
                    <a:pt x="12280" y="13536"/>
                    <a:pt x="12595" y="12179"/>
                    <a:pt x="12595" y="10774"/>
                  </a:cubicBezTo>
                  <a:cubicBezTo>
                    <a:pt x="12595" y="9372"/>
                    <a:pt x="12277" y="8018"/>
                    <a:pt x="11649" y="6712"/>
                  </a:cubicBezTo>
                  <a:cubicBezTo>
                    <a:pt x="11529" y="6449"/>
                    <a:pt x="11503" y="6173"/>
                    <a:pt x="11571" y="5888"/>
                  </a:cubicBezTo>
                  <a:cubicBezTo>
                    <a:pt x="11642" y="5600"/>
                    <a:pt x="11783" y="5383"/>
                    <a:pt x="12002" y="5239"/>
                  </a:cubicBezTo>
                  <a:moveTo>
                    <a:pt x="16137" y="3038"/>
                  </a:moveTo>
                  <a:cubicBezTo>
                    <a:pt x="16754" y="4218"/>
                    <a:pt x="17217" y="5456"/>
                    <a:pt x="17528" y="6751"/>
                  </a:cubicBezTo>
                  <a:cubicBezTo>
                    <a:pt x="17841" y="8046"/>
                    <a:pt x="17996" y="9392"/>
                    <a:pt x="17996" y="10774"/>
                  </a:cubicBezTo>
                  <a:cubicBezTo>
                    <a:pt x="17996" y="13559"/>
                    <a:pt x="17368" y="16140"/>
                    <a:pt x="16114" y="18516"/>
                  </a:cubicBezTo>
                  <a:cubicBezTo>
                    <a:pt x="16038" y="18677"/>
                    <a:pt x="15930" y="18804"/>
                    <a:pt x="15786" y="18886"/>
                  </a:cubicBezTo>
                  <a:cubicBezTo>
                    <a:pt x="15643" y="18976"/>
                    <a:pt x="15504" y="19015"/>
                    <a:pt x="15370" y="19015"/>
                  </a:cubicBezTo>
                  <a:cubicBezTo>
                    <a:pt x="15182" y="19015"/>
                    <a:pt x="15022" y="18962"/>
                    <a:pt x="14885" y="18855"/>
                  </a:cubicBezTo>
                  <a:cubicBezTo>
                    <a:pt x="14666" y="18711"/>
                    <a:pt x="14534" y="18490"/>
                    <a:pt x="14478" y="18192"/>
                  </a:cubicBezTo>
                  <a:cubicBezTo>
                    <a:pt x="14426" y="17895"/>
                    <a:pt x="14466" y="17616"/>
                    <a:pt x="14603" y="17354"/>
                  </a:cubicBezTo>
                  <a:cubicBezTo>
                    <a:pt x="15662" y="15328"/>
                    <a:pt x="16196" y="13136"/>
                    <a:pt x="16203" y="10775"/>
                  </a:cubicBezTo>
                  <a:cubicBezTo>
                    <a:pt x="16203" y="8416"/>
                    <a:pt x="15669" y="6224"/>
                    <a:pt x="14603" y="4198"/>
                  </a:cubicBezTo>
                  <a:cubicBezTo>
                    <a:pt x="14466" y="3936"/>
                    <a:pt x="14426" y="3659"/>
                    <a:pt x="14478" y="3363"/>
                  </a:cubicBezTo>
                  <a:cubicBezTo>
                    <a:pt x="14532" y="3067"/>
                    <a:pt x="14666" y="2847"/>
                    <a:pt x="14885" y="2700"/>
                  </a:cubicBezTo>
                  <a:cubicBezTo>
                    <a:pt x="15104" y="2536"/>
                    <a:pt x="15330" y="2488"/>
                    <a:pt x="15572" y="2551"/>
                  </a:cubicBezTo>
                  <a:cubicBezTo>
                    <a:pt x="15812" y="2615"/>
                    <a:pt x="16001" y="2776"/>
                    <a:pt x="16137" y="3038"/>
                  </a:cubicBezTo>
                  <a:moveTo>
                    <a:pt x="18999" y="460"/>
                  </a:moveTo>
                  <a:cubicBezTo>
                    <a:pt x="19863" y="2026"/>
                    <a:pt x="20517" y="3676"/>
                    <a:pt x="20948" y="5408"/>
                  </a:cubicBezTo>
                  <a:cubicBezTo>
                    <a:pt x="21385" y="7141"/>
                    <a:pt x="21599" y="8929"/>
                    <a:pt x="21599" y="10774"/>
                  </a:cubicBezTo>
                  <a:cubicBezTo>
                    <a:pt x="21599" y="12622"/>
                    <a:pt x="21381" y="14411"/>
                    <a:pt x="20943" y="16146"/>
                  </a:cubicBezTo>
                  <a:cubicBezTo>
                    <a:pt x="20500" y="17878"/>
                    <a:pt x="19856" y="19520"/>
                    <a:pt x="18999" y="21069"/>
                  </a:cubicBezTo>
                  <a:cubicBezTo>
                    <a:pt x="18924" y="21230"/>
                    <a:pt x="18815" y="21354"/>
                    <a:pt x="18672" y="21442"/>
                  </a:cubicBezTo>
                  <a:cubicBezTo>
                    <a:pt x="18528" y="21526"/>
                    <a:pt x="18389" y="21569"/>
                    <a:pt x="18253" y="21569"/>
                  </a:cubicBezTo>
                  <a:cubicBezTo>
                    <a:pt x="18067" y="21569"/>
                    <a:pt x="17898" y="21509"/>
                    <a:pt x="17747" y="21394"/>
                  </a:cubicBezTo>
                  <a:cubicBezTo>
                    <a:pt x="17528" y="21230"/>
                    <a:pt x="17399" y="21001"/>
                    <a:pt x="17352" y="20705"/>
                  </a:cubicBezTo>
                  <a:cubicBezTo>
                    <a:pt x="17307" y="20406"/>
                    <a:pt x="17352" y="20144"/>
                    <a:pt x="17488" y="19907"/>
                  </a:cubicBezTo>
                  <a:cubicBezTo>
                    <a:pt x="18239" y="18519"/>
                    <a:pt x="18811" y="17057"/>
                    <a:pt x="19206" y="15517"/>
                  </a:cubicBezTo>
                  <a:cubicBezTo>
                    <a:pt x="19599" y="13976"/>
                    <a:pt x="19797" y="12396"/>
                    <a:pt x="19797" y="10774"/>
                  </a:cubicBezTo>
                  <a:cubicBezTo>
                    <a:pt x="19797" y="9155"/>
                    <a:pt x="19601" y="7575"/>
                    <a:pt x="19211" y="6037"/>
                  </a:cubicBezTo>
                  <a:cubicBezTo>
                    <a:pt x="18820" y="4497"/>
                    <a:pt x="18246" y="3044"/>
                    <a:pt x="17488" y="1673"/>
                  </a:cubicBezTo>
                  <a:cubicBezTo>
                    <a:pt x="17352" y="1413"/>
                    <a:pt x="17309" y="1137"/>
                    <a:pt x="17352" y="843"/>
                  </a:cubicBezTo>
                  <a:cubicBezTo>
                    <a:pt x="17399" y="550"/>
                    <a:pt x="17528" y="321"/>
                    <a:pt x="17747" y="163"/>
                  </a:cubicBezTo>
                  <a:cubicBezTo>
                    <a:pt x="17968" y="16"/>
                    <a:pt x="18192" y="-31"/>
                    <a:pt x="18434" y="19"/>
                  </a:cubicBezTo>
                  <a:cubicBezTo>
                    <a:pt x="18677" y="68"/>
                    <a:pt x="18862" y="214"/>
                    <a:pt x="18999" y="46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2" name="AutoShape 133"/>
            <p:cNvSpPr>
              <a:spLocks/>
            </p:cNvSpPr>
            <p:nvPr/>
          </p:nvSpPr>
          <p:spPr bwMode="auto">
            <a:xfrm>
              <a:off x="21683645" y="8685878"/>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8" y="0"/>
                  </a:moveTo>
                  <a:cubicBezTo>
                    <a:pt x="11055" y="0"/>
                    <a:pt x="11283" y="97"/>
                    <a:pt x="11476" y="293"/>
                  </a:cubicBezTo>
                  <a:cubicBezTo>
                    <a:pt x="11667" y="495"/>
                    <a:pt x="11830" y="714"/>
                    <a:pt x="11957" y="964"/>
                  </a:cubicBezTo>
                  <a:lnTo>
                    <a:pt x="21320" y="19313"/>
                  </a:lnTo>
                  <a:cubicBezTo>
                    <a:pt x="21401" y="19460"/>
                    <a:pt x="21470" y="19615"/>
                    <a:pt x="21518" y="19785"/>
                  </a:cubicBezTo>
                  <a:cubicBezTo>
                    <a:pt x="21574" y="19958"/>
                    <a:pt x="21599" y="20139"/>
                    <a:pt x="21599" y="20329"/>
                  </a:cubicBezTo>
                  <a:cubicBezTo>
                    <a:pt x="21599" y="20782"/>
                    <a:pt x="21445" y="21107"/>
                    <a:pt x="21137" y="21303"/>
                  </a:cubicBezTo>
                  <a:cubicBezTo>
                    <a:pt x="20830" y="21501"/>
                    <a:pt x="20500" y="21599"/>
                    <a:pt x="20152" y="21599"/>
                  </a:cubicBezTo>
                  <a:lnTo>
                    <a:pt x="1447" y="21599"/>
                  </a:lnTo>
                  <a:cubicBezTo>
                    <a:pt x="1099" y="21599"/>
                    <a:pt x="772" y="21502"/>
                    <a:pt x="462" y="21303"/>
                  </a:cubicBezTo>
                  <a:cubicBezTo>
                    <a:pt x="154" y="21107"/>
                    <a:pt x="0" y="20782"/>
                    <a:pt x="0" y="20329"/>
                  </a:cubicBezTo>
                  <a:cubicBezTo>
                    <a:pt x="0" y="20148"/>
                    <a:pt x="25" y="19967"/>
                    <a:pt x="71" y="19794"/>
                  </a:cubicBezTo>
                  <a:cubicBezTo>
                    <a:pt x="121" y="19618"/>
                    <a:pt x="190" y="19460"/>
                    <a:pt x="279" y="19313"/>
                  </a:cubicBezTo>
                  <a:lnTo>
                    <a:pt x="9620" y="964"/>
                  </a:lnTo>
                  <a:cubicBezTo>
                    <a:pt x="9749" y="714"/>
                    <a:pt x="9907" y="495"/>
                    <a:pt x="10097" y="293"/>
                  </a:cubicBezTo>
                  <a:cubicBezTo>
                    <a:pt x="10290" y="97"/>
                    <a:pt x="10519" y="0"/>
                    <a:pt x="10788" y="0"/>
                  </a:cubicBezTo>
                  <a:moveTo>
                    <a:pt x="11629" y="15452"/>
                  </a:moveTo>
                  <a:cubicBezTo>
                    <a:pt x="11741" y="15452"/>
                    <a:pt x="11840" y="15402"/>
                    <a:pt x="11926" y="15308"/>
                  </a:cubicBezTo>
                  <a:cubicBezTo>
                    <a:pt x="12010" y="15210"/>
                    <a:pt x="12053" y="15097"/>
                    <a:pt x="12053" y="14971"/>
                  </a:cubicBezTo>
                  <a:lnTo>
                    <a:pt x="12236" y="6243"/>
                  </a:lnTo>
                  <a:cubicBezTo>
                    <a:pt x="12236" y="6113"/>
                    <a:pt x="12190" y="6001"/>
                    <a:pt x="12106" y="5906"/>
                  </a:cubicBezTo>
                  <a:cubicBezTo>
                    <a:pt x="12023" y="5808"/>
                    <a:pt x="11924" y="5762"/>
                    <a:pt x="11809" y="5762"/>
                  </a:cubicBezTo>
                  <a:lnTo>
                    <a:pt x="9790" y="5762"/>
                  </a:lnTo>
                  <a:cubicBezTo>
                    <a:pt x="9663" y="5762"/>
                    <a:pt x="9553" y="5808"/>
                    <a:pt x="9480" y="5906"/>
                  </a:cubicBezTo>
                  <a:cubicBezTo>
                    <a:pt x="9404" y="6001"/>
                    <a:pt x="9366" y="6113"/>
                    <a:pt x="9366" y="6243"/>
                  </a:cubicBezTo>
                  <a:lnTo>
                    <a:pt x="9513" y="14971"/>
                  </a:lnTo>
                  <a:cubicBezTo>
                    <a:pt x="9513" y="15097"/>
                    <a:pt x="9556" y="15210"/>
                    <a:pt x="9640" y="15308"/>
                  </a:cubicBezTo>
                  <a:cubicBezTo>
                    <a:pt x="9724" y="15403"/>
                    <a:pt x="9823" y="15452"/>
                    <a:pt x="9937" y="15452"/>
                  </a:cubicBezTo>
                  <a:lnTo>
                    <a:pt x="11629" y="15452"/>
                  </a:lnTo>
                  <a:close/>
                  <a:moveTo>
                    <a:pt x="12150" y="17257"/>
                  </a:moveTo>
                  <a:cubicBezTo>
                    <a:pt x="12150" y="17110"/>
                    <a:pt x="12114" y="16989"/>
                    <a:pt x="12040" y="16891"/>
                  </a:cubicBezTo>
                  <a:cubicBezTo>
                    <a:pt x="11969" y="16796"/>
                    <a:pt x="11868" y="16747"/>
                    <a:pt x="11738" y="16747"/>
                  </a:cubicBezTo>
                  <a:lnTo>
                    <a:pt x="9866" y="16747"/>
                  </a:lnTo>
                  <a:cubicBezTo>
                    <a:pt x="9752" y="16747"/>
                    <a:pt x="9653" y="16793"/>
                    <a:pt x="9569" y="16886"/>
                  </a:cubicBezTo>
                  <a:cubicBezTo>
                    <a:pt x="9482" y="16978"/>
                    <a:pt x="9439" y="17102"/>
                    <a:pt x="9439" y="17257"/>
                  </a:cubicBezTo>
                  <a:lnTo>
                    <a:pt x="9439" y="19284"/>
                  </a:lnTo>
                  <a:cubicBezTo>
                    <a:pt x="9439" y="19431"/>
                    <a:pt x="9482" y="19549"/>
                    <a:pt x="9569" y="19636"/>
                  </a:cubicBezTo>
                  <a:cubicBezTo>
                    <a:pt x="9653" y="19722"/>
                    <a:pt x="9752" y="19765"/>
                    <a:pt x="9866" y="19765"/>
                  </a:cubicBezTo>
                  <a:lnTo>
                    <a:pt x="11738" y="19765"/>
                  </a:lnTo>
                  <a:cubicBezTo>
                    <a:pt x="12020" y="19765"/>
                    <a:pt x="12160" y="19604"/>
                    <a:pt x="12150" y="19284"/>
                  </a:cubicBezTo>
                  <a:lnTo>
                    <a:pt x="12150" y="1725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3" name="AutoShape 134"/>
            <p:cNvSpPr>
              <a:spLocks/>
            </p:cNvSpPr>
            <p:nvPr/>
          </p:nvSpPr>
          <p:spPr bwMode="auto">
            <a:xfrm>
              <a:off x="22902390" y="7679679"/>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4" name="AutoShape 135"/>
            <p:cNvSpPr>
              <a:spLocks/>
            </p:cNvSpPr>
            <p:nvPr/>
          </p:nvSpPr>
          <p:spPr bwMode="auto">
            <a:xfrm>
              <a:off x="22902390" y="8683829"/>
              <a:ext cx="524417" cy="509325"/>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45"/>
                  </a:lnTo>
                  <a:cubicBezTo>
                    <a:pt x="19907" y="21512"/>
                    <a:pt x="19687" y="21594"/>
                    <a:pt x="19438" y="21594"/>
                  </a:cubicBezTo>
                  <a:cubicBezTo>
                    <a:pt x="19184" y="21600"/>
                    <a:pt x="18978" y="21518"/>
                    <a:pt x="18814" y="21345"/>
                  </a:cubicBezTo>
                  <a:lnTo>
                    <a:pt x="13960" y="16508"/>
                  </a:lnTo>
                  <a:cubicBezTo>
                    <a:pt x="13256" y="16982"/>
                    <a:pt x="12485" y="17347"/>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21"/>
                  </a:cubicBezTo>
                  <a:cubicBezTo>
                    <a:pt x="231" y="11428"/>
                    <a:pt x="0" y="10253"/>
                    <a:pt x="0" y="9002"/>
                  </a:cubicBezTo>
                  <a:cubicBezTo>
                    <a:pt x="0" y="7765"/>
                    <a:pt x="231" y="6607"/>
                    <a:pt x="700" y="5517"/>
                  </a:cubicBezTo>
                  <a:cubicBezTo>
                    <a:pt x="1169" y="4427"/>
                    <a:pt x="1819" y="3470"/>
                    <a:pt x="2644" y="2648"/>
                  </a:cubicBezTo>
                  <a:cubicBezTo>
                    <a:pt x="3469" y="1832"/>
                    <a:pt x="4424" y="1180"/>
                    <a:pt x="5512" y="711"/>
                  </a:cubicBezTo>
                  <a:cubicBezTo>
                    <a:pt x="6600" y="237"/>
                    <a:pt x="7764" y="0"/>
                    <a:pt x="9007" y="0"/>
                  </a:cubicBezTo>
                  <a:cubicBezTo>
                    <a:pt x="10244" y="0"/>
                    <a:pt x="11411" y="237"/>
                    <a:pt x="12510" y="711"/>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90"/>
                    <a:pt x="16991" y="13261"/>
                    <a:pt x="16514" y="13949"/>
                  </a:cubicBezTo>
                  <a:lnTo>
                    <a:pt x="21357" y="18804"/>
                  </a:lnTo>
                  <a:close/>
                  <a:moveTo>
                    <a:pt x="3596" y="9005"/>
                  </a:moveTo>
                  <a:cubicBezTo>
                    <a:pt x="3596" y="9768"/>
                    <a:pt x="3746" y="10468"/>
                    <a:pt x="4028" y="11123"/>
                  </a:cubicBezTo>
                  <a:cubicBezTo>
                    <a:pt x="4319" y="11772"/>
                    <a:pt x="4704" y="12343"/>
                    <a:pt x="5193" y="12829"/>
                  </a:cubicBezTo>
                  <a:cubicBezTo>
                    <a:pt x="5678" y="13309"/>
                    <a:pt x="6252" y="13696"/>
                    <a:pt x="6910" y="13975"/>
                  </a:cubicBezTo>
                  <a:cubicBezTo>
                    <a:pt x="7566" y="14263"/>
                    <a:pt x="8264" y="14399"/>
                    <a:pt x="9004" y="14399"/>
                  </a:cubicBezTo>
                  <a:cubicBezTo>
                    <a:pt x="9747" y="14399"/>
                    <a:pt x="10448" y="14260"/>
                    <a:pt x="11109" y="13975"/>
                  </a:cubicBezTo>
                  <a:cubicBezTo>
                    <a:pt x="11770" y="13693"/>
                    <a:pt x="12341" y="13309"/>
                    <a:pt x="12818" y="12829"/>
                  </a:cubicBezTo>
                  <a:cubicBezTo>
                    <a:pt x="13296" y="12343"/>
                    <a:pt x="13680" y="11775"/>
                    <a:pt x="13965" y="11123"/>
                  </a:cubicBezTo>
                  <a:cubicBezTo>
                    <a:pt x="14256" y="10468"/>
                    <a:pt x="14398" y="9768"/>
                    <a:pt x="14398" y="9005"/>
                  </a:cubicBezTo>
                  <a:cubicBezTo>
                    <a:pt x="14398" y="8265"/>
                    <a:pt x="14254" y="7570"/>
                    <a:pt x="13965" y="6921"/>
                  </a:cubicBezTo>
                  <a:cubicBezTo>
                    <a:pt x="13677" y="6266"/>
                    <a:pt x="13296" y="5690"/>
                    <a:pt x="12818" y="5201"/>
                  </a:cubicBezTo>
                  <a:cubicBezTo>
                    <a:pt x="12338" y="4710"/>
                    <a:pt x="11770" y="4323"/>
                    <a:pt x="11109" y="4044"/>
                  </a:cubicBezTo>
                  <a:cubicBezTo>
                    <a:pt x="10448" y="3756"/>
                    <a:pt x="9747" y="3614"/>
                    <a:pt x="9004" y="3614"/>
                  </a:cubicBezTo>
                  <a:cubicBezTo>
                    <a:pt x="8264" y="3614"/>
                    <a:pt x="7566" y="3758"/>
                    <a:pt x="6910" y="4044"/>
                  </a:cubicBezTo>
                  <a:cubicBezTo>
                    <a:pt x="6252" y="4326"/>
                    <a:pt x="5676" y="4710"/>
                    <a:pt x="5193" y="5201"/>
                  </a:cubicBezTo>
                  <a:cubicBezTo>
                    <a:pt x="4704" y="5693"/>
                    <a:pt x="4317" y="6266"/>
                    <a:pt x="4028" y="6921"/>
                  </a:cubicBezTo>
                  <a:cubicBezTo>
                    <a:pt x="3746" y="7570"/>
                    <a:pt x="3596" y="8265"/>
                    <a:pt x="3596" y="9005"/>
                  </a:cubicBezTo>
                  <a:moveTo>
                    <a:pt x="12160" y="8115"/>
                  </a:moveTo>
                  <a:cubicBezTo>
                    <a:pt x="12454" y="8115"/>
                    <a:pt x="12604" y="8260"/>
                    <a:pt x="12604" y="8556"/>
                  </a:cubicBezTo>
                  <a:lnTo>
                    <a:pt x="12604" y="9448"/>
                  </a:lnTo>
                  <a:cubicBezTo>
                    <a:pt x="12604" y="9575"/>
                    <a:pt x="12561" y="9685"/>
                    <a:pt x="12476" y="9773"/>
                  </a:cubicBezTo>
                  <a:cubicBezTo>
                    <a:pt x="12392" y="9861"/>
                    <a:pt x="12284" y="9911"/>
                    <a:pt x="12160" y="9911"/>
                  </a:cubicBezTo>
                  <a:lnTo>
                    <a:pt x="9914" y="9911"/>
                  </a:lnTo>
                  <a:lnTo>
                    <a:pt x="9914" y="12151"/>
                  </a:lnTo>
                  <a:cubicBezTo>
                    <a:pt x="9914" y="12278"/>
                    <a:pt x="9866" y="12388"/>
                    <a:pt x="9778" y="12470"/>
                  </a:cubicBezTo>
                  <a:cubicBezTo>
                    <a:pt x="9688" y="12557"/>
                    <a:pt x="9575" y="12597"/>
                    <a:pt x="9439" y="12597"/>
                  </a:cubicBezTo>
                  <a:lnTo>
                    <a:pt x="8560" y="12597"/>
                  </a:lnTo>
                  <a:cubicBezTo>
                    <a:pt x="8264" y="12597"/>
                    <a:pt x="8114" y="12447"/>
                    <a:pt x="8114" y="12151"/>
                  </a:cubicBezTo>
                  <a:lnTo>
                    <a:pt x="8114" y="9911"/>
                  </a:lnTo>
                  <a:lnTo>
                    <a:pt x="5840" y="9911"/>
                  </a:lnTo>
                  <a:cubicBezTo>
                    <a:pt x="5712" y="9911"/>
                    <a:pt x="5608" y="9860"/>
                    <a:pt x="5523" y="9773"/>
                  </a:cubicBezTo>
                  <a:cubicBezTo>
                    <a:pt x="5438" y="9685"/>
                    <a:pt x="5393" y="9575"/>
                    <a:pt x="5393" y="9448"/>
                  </a:cubicBezTo>
                  <a:lnTo>
                    <a:pt x="5393" y="8556"/>
                  </a:lnTo>
                  <a:cubicBezTo>
                    <a:pt x="5393" y="8259"/>
                    <a:pt x="5543" y="8115"/>
                    <a:pt x="5840" y="8115"/>
                  </a:cubicBezTo>
                  <a:lnTo>
                    <a:pt x="8114" y="8115"/>
                  </a:lnTo>
                  <a:lnTo>
                    <a:pt x="8114" y="5842"/>
                  </a:lnTo>
                  <a:cubicBezTo>
                    <a:pt x="8114" y="5546"/>
                    <a:pt x="8264" y="5402"/>
                    <a:pt x="8560" y="5407"/>
                  </a:cubicBezTo>
                  <a:lnTo>
                    <a:pt x="9439" y="5407"/>
                  </a:lnTo>
                  <a:cubicBezTo>
                    <a:pt x="9566" y="5407"/>
                    <a:pt x="9676" y="5452"/>
                    <a:pt x="9770" y="5529"/>
                  </a:cubicBezTo>
                  <a:cubicBezTo>
                    <a:pt x="9866" y="5611"/>
                    <a:pt x="9914" y="5715"/>
                    <a:pt x="9914" y="5842"/>
                  </a:cubicBezTo>
                  <a:lnTo>
                    <a:pt x="9914" y="8115"/>
                  </a:lnTo>
                  <a:lnTo>
                    <a:pt x="12160" y="811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5" name="AutoShape 136"/>
            <p:cNvSpPr>
              <a:spLocks/>
            </p:cNvSpPr>
            <p:nvPr/>
          </p:nvSpPr>
          <p:spPr bwMode="auto">
            <a:xfrm>
              <a:off x="12274358" y="8681784"/>
              <a:ext cx="522320" cy="509325"/>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51"/>
                  </a:lnTo>
                  <a:cubicBezTo>
                    <a:pt x="19907" y="21506"/>
                    <a:pt x="19687" y="21594"/>
                    <a:pt x="19438" y="21594"/>
                  </a:cubicBezTo>
                  <a:cubicBezTo>
                    <a:pt x="19184" y="21600"/>
                    <a:pt x="18978" y="21518"/>
                    <a:pt x="18814" y="21351"/>
                  </a:cubicBezTo>
                  <a:lnTo>
                    <a:pt x="13960" y="16508"/>
                  </a:lnTo>
                  <a:cubicBezTo>
                    <a:pt x="13256" y="16982"/>
                    <a:pt x="12485" y="17352"/>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15"/>
                  </a:cubicBezTo>
                  <a:cubicBezTo>
                    <a:pt x="231" y="11428"/>
                    <a:pt x="0" y="10253"/>
                    <a:pt x="0" y="9002"/>
                  </a:cubicBezTo>
                  <a:cubicBezTo>
                    <a:pt x="0" y="7765"/>
                    <a:pt x="231" y="6607"/>
                    <a:pt x="700" y="5517"/>
                  </a:cubicBezTo>
                  <a:cubicBezTo>
                    <a:pt x="1169" y="4427"/>
                    <a:pt x="1819" y="3470"/>
                    <a:pt x="2644" y="2648"/>
                  </a:cubicBezTo>
                  <a:cubicBezTo>
                    <a:pt x="3469" y="1832"/>
                    <a:pt x="4424" y="1180"/>
                    <a:pt x="5512" y="705"/>
                  </a:cubicBezTo>
                  <a:cubicBezTo>
                    <a:pt x="6600" y="237"/>
                    <a:pt x="7764" y="0"/>
                    <a:pt x="9007" y="0"/>
                  </a:cubicBezTo>
                  <a:cubicBezTo>
                    <a:pt x="10244" y="0"/>
                    <a:pt x="11411" y="237"/>
                    <a:pt x="12510" y="705"/>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89"/>
                    <a:pt x="16991" y="13260"/>
                    <a:pt x="16514" y="13949"/>
                  </a:cubicBezTo>
                  <a:lnTo>
                    <a:pt x="21357" y="18804"/>
                  </a:lnTo>
                  <a:close/>
                  <a:moveTo>
                    <a:pt x="3596" y="9002"/>
                  </a:moveTo>
                  <a:cubicBezTo>
                    <a:pt x="3596" y="9759"/>
                    <a:pt x="3746" y="10465"/>
                    <a:pt x="4028" y="11120"/>
                  </a:cubicBezTo>
                  <a:cubicBezTo>
                    <a:pt x="4319" y="11770"/>
                    <a:pt x="4704" y="12340"/>
                    <a:pt x="5193" y="12826"/>
                  </a:cubicBezTo>
                  <a:cubicBezTo>
                    <a:pt x="5678" y="13306"/>
                    <a:pt x="6252" y="13687"/>
                    <a:pt x="6910" y="13972"/>
                  </a:cubicBezTo>
                  <a:cubicBezTo>
                    <a:pt x="7566" y="14255"/>
                    <a:pt x="8264" y="14396"/>
                    <a:pt x="9004" y="14396"/>
                  </a:cubicBezTo>
                  <a:cubicBezTo>
                    <a:pt x="9747" y="14396"/>
                    <a:pt x="10448" y="14252"/>
                    <a:pt x="11109" y="13972"/>
                  </a:cubicBezTo>
                  <a:cubicBezTo>
                    <a:pt x="11770" y="13684"/>
                    <a:pt x="12341" y="13306"/>
                    <a:pt x="12818" y="12826"/>
                  </a:cubicBezTo>
                  <a:cubicBezTo>
                    <a:pt x="13296" y="12340"/>
                    <a:pt x="13680" y="11772"/>
                    <a:pt x="13965" y="11120"/>
                  </a:cubicBezTo>
                  <a:cubicBezTo>
                    <a:pt x="14256" y="10465"/>
                    <a:pt x="14398" y="9759"/>
                    <a:pt x="14398" y="9002"/>
                  </a:cubicBezTo>
                  <a:cubicBezTo>
                    <a:pt x="14398" y="8262"/>
                    <a:pt x="14254" y="7568"/>
                    <a:pt x="13965" y="6918"/>
                  </a:cubicBezTo>
                  <a:cubicBezTo>
                    <a:pt x="13677" y="6263"/>
                    <a:pt x="13296" y="5687"/>
                    <a:pt x="12818" y="5198"/>
                  </a:cubicBezTo>
                  <a:cubicBezTo>
                    <a:pt x="12338" y="4707"/>
                    <a:pt x="11770" y="4320"/>
                    <a:pt x="11109" y="4035"/>
                  </a:cubicBezTo>
                  <a:cubicBezTo>
                    <a:pt x="10448" y="3753"/>
                    <a:pt x="9747" y="3611"/>
                    <a:pt x="9004" y="3611"/>
                  </a:cubicBezTo>
                  <a:cubicBezTo>
                    <a:pt x="8264" y="3611"/>
                    <a:pt x="7566" y="3755"/>
                    <a:pt x="6910" y="4035"/>
                  </a:cubicBezTo>
                  <a:cubicBezTo>
                    <a:pt x="6252" y="4323"/>
                    <a:pt x="5676" y="4707"/>
                    <a:pt x="5193" y="5198"/>
                  </a:cubicBezTo>
                  <a:cubicBezTo>
                    <a:pt x="4704" y="5690"/>
                    <a:pt x="4317" y="6263"/>
                    <a:pt x="4028" y="6918"/>
                  </a:cubicBezTo>
                  <a:cubicBezTo>
                    <a:pt x="3746" y="7568"/>
                    <a:pt x="3596" y="8262"/>
                    <a:pt x="3596" y="9002"/>
                  </a:cubicBezTo>
                  <a:moveTo>
                    <a:pt x="12160" y="8110"/>
                  </a:moveTo>
                  <a:cubicBezTo>
                    <a:pt x="12454" y="8110"/>
                    <a:pt x="12604" y="8259"/>
                    <a:pt x="12604" y="8556"/>
                  </a:cubicBezTo>
                  <a:lnTo>
                    <a:pt x="12604" y="9448"/>
                  </a:lnTo>
                  <a:cubicBezTo>
                    <a:pt x="12604" y="9581"/>
                    <a:pt x="12561" y="9686"/>
                    <a:pt x="12476" y="9773"/>
                  </a:cubicBezTo>
                  <a:cubicBezTo>
                    <a:pt x="12392" y="9861"/>
                    <a:pt x="12284" y="9906"/>
                    <a:pt x="12160" y="9906"/>
                  </a:cubicBezTo>
                  <a:lnTo>
                    <a:pt x="5842" y="9906"/>
                  </a:lnTo>
                  <a:cubicBezTo>
                    <a:pt x="5715" y="9906"/>
                    <a:pt x="5611" y="9861"/>
                    <a:pt x="5526" y="9773"/>
                  </a:cubicBezTo>
                  <a:cubicBezTo>
                    <a:pt x="5441" y="9686"/>
                    <a:pt x="5396" y="9581"/>
                    <a:pt x="5396" y="9448"/>
                  </a:cubicBezTo>
                  <a:lnTo>
                    <a:pt x="5396" y="8556"/>
                  </a:lnTo>
                  <a:cubicBezTo>
                    <a:pt x="5396" y="8260"/>
                    <a:pt x="5546" y="8110"/>
                    <a:pt x="5842" y="8110"/>
                  </a:cubicBezTo>
                  <a:lnTo>
                    <a:pt x="12160" y="811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5" name="TextBox 4"/>
          <p:cNvSpPr txBox="1"/>
          <p:nvPr/>
        </p:nvSpPr>
        <p:spPr>
          <a:xfrm>
            <a:off x="1492615" y="9829800"/>
            <a:ext cx="21292772" cy="1569660"/>
          </a:xfrm>
          <a:prstGeom prst="rect">
            <a:avLst/>
          </a:prstGeom>
          <a:noFill/>
        </p:spPr>
        <p:txBody>
          <a:bodyPr wrap="square" rtlCol="0">
            <a:spAutoFit/>
          </a:bodyPr>
          <a:lstStyle/>
          <a:p>
            <a:r>
              <a:rPr lang="en-US" dirty="0" smtClean="0">
                <a:solidFill>
                  <a:schemeClr val="bg1">
                    <a:lumMod val="75000"/>
                  </a:schemeClr>
                </a:solidFill>
                <a:latin typeface="Raleway Light"/>
                <a:cs typeface="Raleway Light"/>
              </a:rPr>
              <a:t>Fonts Used: </a:t>
            </a:r>
            <a:r>
              <a:rPr lang="en-US" dirty="0" err="1" smtClean="0">
                <a:solidFill>
                  <a:schemeClr val="bg1">
                    <a:lumMod val="75000"/>
                  </a:schemeClr>
                </a:solidFill>
                <a:latin typeface="Raleway Light"/>
                <a:cs typeface="Raleway Light"/>
              </a:rPr>
              <a:t>Raleway</a:t>
            </a:r>
            <a:r>
              <a:rPr lang="en-US" dirty="0" smtClean="0">
                <a:solidFill>
                  <a:schemeClr val="bg1">
                    <a:lumMod val="75000"/>
                  </a:schemeClr>
                </a:solidFill>
                <a:latin typeface="Raleway Light"/>
                <a:cs typeface="Raleway Light"/>
              </a:rPr>
              <a:t> Font Family</a:t>
            </a:r>
          </a:p>
          <a:p>
            <a:r>
              <a:rPr lang="en-US" dirty="0">
                <a:solidFill>
                  <a:schemeClr val="accent1"/>
                </a:solidFill>
                <a:latin typeface="Raleway Light"/>
                <a:cs typeface="Raleway Light"/>
                <a:hlinkClick r:id="rId2"/>
              </a:rPr>
              <a:t>http://</a:t>
            </a:r>
            <a:r>
              <a:rPr lang="en-US" dirty="0" err="1">
                <a:solidFill>
                  <a:schemeClr val="accent1"/>
                </a:solidFill>
                <a:latin typeface="Raleway Light"/>
                <a:cs typeface="Raleway Light"/>
                <a:hlinkClick r:id="rId2"/>
              </a:rPr>
              <a:t>www.fontsquirrel.com</a:t>
            </a:r>
            <a:r>
              <a:rPr lang="en-US" dirty="0">
                <a:solidFill>
                  <a:schemeClr val="accent1"/>
                </a:solidFill>
                <a:latin typeface="Raleway Light"/>
                <a:cs typeface="Raleway Light"/>
                <a:hlinkClick r:id="rId2"/>
              </a:rPr>
              <a:t>/fonts/</a:t>
            </a:r>
            <a:r>
              <a:rPr lang="en-US" dirty="0" err="1">
                <a:solidFill>
                  <a:schemeClr val="accent1"/>
                </a:solidFill>
                <a:latin typeface="Raleway Light"/>
                <a:cs typeface="Raleway Light"/>
                <a:hlinkClick r:id="rId2"/>
              </a:rPr>
              <a:t>raleway</a:t>
            </a:r>
            <a:r>
              <a:rPr lang="en-US" dirty="0">
                <a:solidFill>
                  <a:schemeClr val="accent1"/>
                </a:solidFill>
                <a:latin typeface="Raleway Light"/>
                <a:cs typeface="Raleway Light"/>
                <a:hlinkClick r:id="rId2"/>
              </a:rPr>
              <a:t> </a:t>
            </a:r>
            <a:endParaRPr lang="en-US" dirty="0">
              <a:solidFill>
                <a:schemeClr val="accent1"/>
              </a:solidFill>
              <a:latin typeface="Raleway Light"/>
              <a:cs typeface="Raleway Light"/>
            </a:endParaRPr>
          </a:p>
        </p:txBody>
      </p:sp>
    </p:spTree>
    <p:extLst>
      <p:ext uri="{BB962C8B-B14F-4D97-AF65-F5344CB8AC3E}">
        <p14:creationId xmlns:p14="http://schemas.microsoft.com/office/powerpoint/2010/main" val="345577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Meet the Team</a:t>
            </a:r>
            <a:endParaRPr lang="en-US" dirty="0"/>
          </a:p>
        </p:txBody>
      </p:sp>
      <p:sp>
        <p:nvSpPr>
          <p:cNvPr id="4" name="Text Placeholder 3"/>
          <p:cNvSpPr>
            <a:spLocks noGrp="1"/>
          </p:cNvSpPr>
          <p:nvPr>
            <p:ph type="body" sz="quarter" idx="14"/>
          </p:nvPr>
        </p:nvSpPr>
        <p:spPr/>
        <p:txBody>
          <a:bodyPr/>
          <a:lstStyle/>
          <a:p>
            <a:r>
              <a:rPr lang="en-US" dirty="0" smtClean="0"/>
              <a:t>Write your great subtitle here.</a:t>
            </a:r>
            <a:endParaRPr lang="en-US" dirty="0"/>
          </a:p>
        </p:txBody>
      </p:sp>
      <p:sp>
        <p:nvSpPr>
          <p:cNvPr id="5" name="Slide Number Placeholder 4"/>
          <p:cNvSpPr>
            <a:spLocks noGrp="1"/>
          </p:cNvSpPr>
          <p:nvPr>
            <p:ph type="sldNum" sz="quarter" idx="12"/>
          </p:nvPr>
        </p:nvSpPr>
        <p:spPr>
          <a:xfrm>
            <a:off x="22569633" y="712115"/>
            <a:ext cx="1065341" cy="730251"/>
          </a:xfrm>
        </p:spPr>
        <p:txBody>
          <a:bodyPr/>
          <a:lstStyle/>
          <a:p>
            <a:fld id="{9DF686B8-C880-FF40-96DC-14FF2413C34E}" type="slidenum">
              <a:rPr lang="en-US" smtClean="0"/>
              <a:pPr/>
              <a:t>5</a:t>
            </a:fld>
            <a:endParaRPr lang="en-US" dirty="0"/>
          </a:p>
        </p:txBody>
      </p:sp>
      <p:grpSp>
        <p:nvGrpSpPr>
          <p:cNvPr id="15" name="Group 14"/>
          <p:cNvGrpSpPr/>
          <p:nvPr/>
        </p:nvGrpSpPr>
        <p:grpSpPr>
          <a:xfrm>
            <a:off x="2641944" y="8131199"/>
            <a:ext cx="3454850" cy="941042"/>
            <a:chOff x="990600" y="3042850"/>
            <a:chExt cx="1295400" cy="352891"/>
          </a:xfrm>
        </p:grpSpPr>
        <p:sp>
          <p:nvSpPr>
            <p:cNvPr id="13" name="TextBox 12"/>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Amanda Gray</a:t>
              </a:r>
            </a:p>
          </p:txBody>
        </p:sp>
        <p:sp>
          <p:nvSpPr>
            <p:cNvPr id="14" name="TextBox 13"/>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grpSp>
        <p:nvGrpSpPr>
          <p:cNvPr id="17" name="Group 16"/>
          <p:cNvGrpSpPr/>
          <p:nvPr/>
        </p:nvGrpSpPr>
        <p:grpSpPr>
          <a:xfrm>
            <a:off x="7722605" y="8131199"/>
            <a:ext cx="3454850" cy="941042"/>
            <a:chOff x="990600" y="3042850"/>
            <a:chExt cx="1295400" cy="352891"/>
          </a:xfrm>
        </p:grpSpPr>
        <p:sp>
          <p:nvSpPr>
            <p:cNvPr id="18" name="TextBox 17"/>
            <p:cNvSpPr txBox="1"/>
            <p:nvPr/>
          </p:nvSpPr>
          <p:spPr>
            <a:xfrm>
              <a:off x="990600" y="3042850"/>
              <a:ext cx="1295400" cy="219291"/>
            </a:xfrm>
            <a:prstGeom prst="rect">
              <a:avLst/>
            </a:prstGeom>
            <a:noFill/>
          </p:spPr>
          <p:txBody>
            <a:bodyPr wrap="square" rtlCol="0">
              <a:spAutoFit/>
            </a:bodyPr>
            <a:lstStyle/>
            <a:p>
              <a:pPr algn="ctr"/>
              <a:r>
                <a:rPr lang="en-US" sz="3200" dirty="0" err="1">
                  <a:solidFill>
                    <a:schemeClr val="tx2"/>
                  </a:solidFill>
                  <a:latin typeface="Raleway Bold"/>
                  <a:cs typeface="Raleway Bold"/>
                </a:rPr>
                <a:t>Olivar</a:t>
              </a:r>
              <a:r>
                <a:rPr lang="en-US" sz="3200" dirty="0">
                  <a:solidFill>
                    <a:schemeClr val="tx2"/>
                  </a:solidFill>
                  <a:latin typeface="Raleway Bold"/>
                  <a:cs typeface="Raleway Bold"/>
                </a:rPr>
                <a:t> Queen</a:t>
              </a:r>
            </a:p>
          </p:txBody>
        </p:sp>
        <p:sp>
          <p:nvSpPr>
            <p:cNvPr id="19" name="TextBox 18"/>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grpSp>
        <p:nvGrpSpPr>
          <p:cNvPr id="21" name="Group 20"/>
          <p:cNvGrpSpPr/>
          <p:nvPr/>
        </p:nvGrpSpPr>
        <p:grpSpPr>
          <a:xfrm>
            <a:off x="12600040" y="8057820"/>
            <a:ext cx="3454850" cy="941042"/>
            <a:chOff x="990600" y="3042850"/>
            <a:chExt cx="1295400" cy="352891"/>
          </a:xfrm>
        </p:grpSpPr>
        <p:sp>
          <p:nvSpPr>
            <p:cNvPr id="22" name="TextBox 21"/>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James Bond</a:t>
              </a:r>
            </a:p>
          </p:txBody>
        </p:sp>
        <p:sp>
          <p:nvSpPr>
            <p:cNvPr id="23" name="TextBox 22"/>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grpSp>
        <p:nvGrpSpPr>
          <p:cNvPr id="25" name="Group 24"/>
          <p:cNvGrpSpPr/>
          <p:nvPr/>
        </p:nvGrpSpPr>
        <p:grpSpPr>
          <a:xfrm>
            <a:off x="17477475" y="8131199"/>
            <a:ext cx="3454850" cy="941042"/>
            <a:chOff x="990600" y="3042850"/>
            <a:chExt cx="1295400" cy="352891"/>
          </a:xfrm>
        </p:grpSpPr>
        <p:sp>
          <p:nvSpPr>
            <p:cNvPr id="26" name="TextBox 25"/>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Mary Jane</a:t>
              </a:r>
            </a:p>
          </p:txBody>
        </p:sp>
        <p:sp>
          <p:nvSpPr>
            <p:cNvPr id="27" name="TextBox 26"/>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sp>
        <p:nvSpPr>
          <p:cNvPr id="30" name="Freeform 20"/>
          <p:cNvSpPr>
            <a:spLocks/>
          </p:cNvSpPr>
          <p:nvPr/>
        </p:nvSpPr>
        <p:spPr bwMode="auto">
          <a:xfrm>
            <a:off x="8993187"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1" name="Freeform 20"/>
          <p:cNvSpPr>
            <a:spLocks/>
          </p:cNvSpPr>
          <p:nvPr/>
        </p:nvSpPr>
        <p:spPr bwMode="auto">
          <a:xfrm>
            <a:off x="14072395"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2" name="Freeform 20"/>
          <p:cNvSpPr>
            <a:spLocks/>
          </p:cNvSpPr>
          <p:nvPr/>
        </p:nvSpPr>
        <p:spPr bwMode="auto">
          <a:xfrm>
            <a:off x="18898920"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8" name="Freeform 20"/>
          <p:cNvSpPr>
            <a:spLocks/>
          </p:cNvSpPr>
          <p:nvPr/>
        </p:nvSpPr>
        <p:spPr bwMode="auto">
          <a:xfrm>
            <a:off x="3887787"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5"/>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8"/>
          </p:nvPr>
        </p:nvSpPr>
        <p:spPr/>
      </p:sp>
    </p:spTree>
    <p:extLst>
      <p:ext uri="{BB962C8B-B14F-4D97-AF65-F5344CB8AC3E}">
        <p14:creationId xmlns:p14="http://schemas.microsoft.com/office/powerpoint/2010/main" val="359017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Meet to Amanda Gray </a:t>
            </a:r>
            <a:endParaRPr lang="en-US" dirty="0"/>
          </a:p>
        </p:txBody>
      </p:sp>
      <p:sp>
        <p:nvSpPr>
          <p:cNvPr id="4" name="Text Placeholder 3"/>
          <p:cNvSpPr>
            <a:spLocks noGrp="1"/>
          </p:cNvSpPr>
          <p:nvPr>
            <p:ph type="body" sz="quarter" idx="14"/>
          </p:nvPr>
        </p:nvSpPr>
        <p:spPr/>
        <p:txBody>
          <a:bodyPr/>
          <a:lstStyle/>
          <a:p>
            <a:r>
              <a:rPr lang="en-US" dirty="0" smtClean="0"/>
              <a:t>Write your great subtitle here.</a:t>
            </a:r>
            <a:endParaRPr lang="en-US" dirty="0"/>
          </a:p>
        </p:txBody>
      </p:sp>
      <p:sp>
        <p:nvSpPr>
          <p:cNvPr id="5" name="Slide Number Placeholder 4"/>
          <p:cNvSpPr>
            <a:spLocks noGrp="1"/>
          </p:cNvSpPr>
          <p:nvPr>
            <p:ph type="sldNum" sz="quarter" idx="12"/>
          </p:nvPr>
        </p:nvSpPr>
        <p:spPr>
          <a:xfrm>
            <a:off x="22569633" y="712115"/>
            <a:ext cx="1065341" cy="730251"/>
          </a:xfrm>
        </p:spPr>
        <p:txBody>
          <a:bodyPr/>
          <a:lstStyle/>
          <a:p>
            <a:fld id="{9DF686B8-C880-FF40-96DC-14FF2413C34E}" type="slidenum">
              <a:rPr lang="en-US" smtClean="0"/>
              <a:pPr/>
              <a:t>6</a:t>
            </a:fld>
            <a:endParaRPr lang="en-US" dirty="0"/>
          </a:p>
        </p:txBody>
      </p:sp>
      <p:grpSp>
        <p:nvGrpSpPr>
          <p:cNvPr id="7" name="Group 6"/>
          <p:cNvGrpSpPr/>
          <p:nvPr/>
        </p:nvGrpSpPr>
        <p:grpSpPr>
          <a:xfrm>
            <a:off x="4064529" y="9666113"/>
            <a:ext cx="3454850" cy="941042"/>
            <a:chOff x="990600" y="3042850"/>
            <a:chExt cx="1295400" cy="352891"/>
          </a:xfrm>
        </p:grpSpPr>
        <p:sp>
          <p:nvSpPr>
            <p:cNvPr id="8" name="TextBox 7"/>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Amanda Gray</a:t>
              </a:r>
            </a:p>
          </p:txBody>
        </p:sp>
        <p:sp>
          <p:nvSpPr>
            <p:cNvPr id="9" name="TextBox 8"/>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sp>
        <p:nvSpPr>
          <p:cNvPr id="11" name="Rounded Rectangle 10"/>
          <p:cNvSpPr/>
          <p:nvPr/>
        </p:nvSpPr>
        <p:spPr>
          <a:xfrm>
            <a:off x="12705852" y="3835728"/>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2" name="Rounded Rectangle 11"/>
          <p:cNvSpPr/>
          <p:nvPr/>
        </p:nvSpPr>
        <p:spPr>
          <a:xfrm>
            <a:off x="12600043" y="3835728"/>
            <a:ext cx="6706473" cy="35527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3" name="TextBox 12"/>
          <p:cNvSpPr txBox="1"/>
          <p:nvPr/>
        </p:nvSpPr>
        <p:spPr>
          <a:xfrm>
            <a:off x="12600041" y="2971800"/>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Leadership</a:t>
            </a:r>
          </a:p>
        </p:txBody>
      </p:sp>
      <p:sp>
        <p:nvSpPr>
          <p:cNvPr id="14" name="TextBox 13"/>
          <p:cNvSpPr txBox="1"/>
          <p:nvPr/>
        </p:nvSpPr>
        <p:spPr>
          <a:xfrm>
            <a:off x="20959307" y="3614510"/>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80%</a:t>
            </a:r>
          </a:p>
        </p:txBody>
      </p:sp>
      <p:sp>
        <p:nvSpPr>
          <p:cNvPr id="15" name="Rounded Rectangle 14"/>
          <p:cNvSpPr/>
          <p:nvPr/>
        </p:nvSpPr>
        <p:spPr>
          <a:xfrm>
            <a:off x="12705852" y="5461328"/>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6" name="Rounded Rectangle 15"/>
          <p:cNvSpPr/>
          <p:nvPr/>
        </p:nvSpPr>
        <p:spPr>
          <a:xfrm>
            <a:off x="12600040" y="5461328"/>
            <a:ext cx="7316153" cy="35527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7" name="TextBox 16"/>
          <p:cNvSpPr txBox="1"/>
          <p:nvPr/>
        </p:nvSpPr>
        <p:spPr>
          <a:xfrm>
            <a:off x="12600041" y="4597400"/>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Enthusiasm</a:t>
            </a:r>
          </a:p>
        </p:txBody>
      </p:sp>
      <p:sp>
        <p:nvSpPr>
          <p:cNvPr id="18" name="TextBox 17"/>
          <p:cNvSpPr txBox="1"/>
          <p:nvPr/>
        </p:nvSpPr>
        <p:spPr>
          <a:xfrm>
            <a:off x="20959307" y="5240110"/>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90%</a:t>
            </a:r>
          </a:p>
        </p:txBody>
      </p:sp>
      <p:sp>
        <p:nvSpPr>
          <p:cNvPr id="35" name="Rounded Rectangle 34"/>
          <p:cNvSpPr/>
          <p:nvPr/>
        </p:nvSpPr>
        <p:spPr>
          <a:xfrm>
            <a:off x="12705854" y="7146955"/>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36" name="Rounded Rectangle 35"/>
          <p:cNvSpPr/>
          <p:nvPr/>
        </p:nvSpPr>
        <p:spPr>
          <a:xfrm>
            <a:off x="12600046" y="7146955"/>
            <a:ext cx="4064524" cy="35527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37" name="TextBox 36"/>
          <p:cNvSpPr txBox="1"/>
          <p:nvPr/>
        </p:nvSpPr>
        <p:spPr>
          <a:xfrm>
            <a:off x="12600043" y="6283027"/>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Love Pizza</a:t>
            </a:r>
          </a:p>
        </p:txBody>
      </p:sp>
      <p:sp>
        <p:nvSpPr>
          <p:cNvPr id="38" name="TextBox 37"/>
          <p:cNvSpPr txBox="1"/>
          <p:nvPr/>
        </p:nvSpPr>
        <p:spPr>
          <a:xfrm>
            <a:off x="20959310" y="6925736"/>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50%</a:t>
            </a:r>
          </a:p>
        </p:txBody>
      </p:sp>
      <p:sp>
        <p:nvSpPr>
          <p:cNvPr id="39" name="Rounded Rectangle 38"/>
          <p:cNvSpPr/>
          <p:nvPr/>
        </p:nvSpPr>
        <p:spPr>
          <a:xfrm>
            <a:off x="12705854" y="8772555"/>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40" name="Rounded Rectangle 39"/>
          <p:cNvSpPr/>
          <p:nvPr/>
        </p:nvSpPr>
        <p:spPr>
          <a:xfrm>
            <a:off x="12600042" y="8772555"/>
            <a:ext cx="7925829" cy="35527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41" name="TextBox 40"/>
          <p:cNvSpPr txBox="1"/>
          <p:nvPr/>
        </p:nvSpPr>
        <p:spPr>
          <a:xfrm>
            <a:off x="12600043" y="7908627"/>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Passion</a:t>
            </a:r>
          </a:p>
        </p:txBody>
      </p:sp>
      <p:sp>
        <p:nvSpPr>
          <p:cNvPr id="42" name="TextBox 41"/>
          <p:cNvSpPr txBox="1"/>
          <p:nvPr/>
        </p:nvSpPr>
        <p:spPr>
          <a:xfrm>
            <a:off x="20959310" y="8551336"/>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95%</a:t>
            </a:r>
          </a:p>
        </p:txBody>
      </p:sp>
      <p:cxnSp>
        <p:nvCxnSpPr>
          <p:cNvPr id="43" name="Straight Connector 42"/>
          <p:cNvCxnSpPr/>
          <p:nvPr/>
        </p:nvCxnSpPr>
        <p:spPr>
          <a:xfrm flipV="1">
            <a:off x="10567776" y="3559424"/>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2" name="Freeform 5"/>
          <p:cNvSpPr>
            <a:spLocks noEditPoints="1"/>
          </p:cNvSpPr>
          <p:nvPr/>
        </p:nvSpPr>
        <p:spPr bwMode="auto">
          <a:xfrm>
            <a:off x="12761935" y="10972087"/>
            <a:ext cx="553743" cy="554564"/>
          </a:xfrm>
          <a:custGeom>
            <a:avLst/>
            <a:gdLst>
              <a:gd name="T0" fmla="*/ 0 w 284"/>
              <a:gd name="T1" fmla="*/ 142 h 284"/>
              <a:gd name="T2" fmla="*/ 284 w 284"/>
              <a:gd name="T3" fmla="*/ 142 h 284"/>
              <a:gd name="T4" fmla="*/ 266 w 284"/>
              <a:gd name="T5" fmla="*/ 138 h 284"/>
              <a:gd name="T6" fmla="*/ 200 w 284"/>
              <a:gd name="T7" fmla="*/ 80 h 284"/>
              <a:gd name="T8" fmla="*/ 266 w 284"/>
              <a:gd name="T9" fmla="*/ 138 h 284"/>
              <a:gd name="T10" fmla="*/ 100 w 284"/>
              <a:gd name="T11" fmla="*/ 218 h 284"/>
              <a:gd name="T12" fmla="*/ 138 w 284"/>
              <a:gd name="T13" fmla="*/ 266 h 284"/>
              <a:gd name="T14" fmla="*/ 148 w 284"/>
              <a:gd name="T15" fmla="*/ 19 h 284"/>
              <a:gd name="T16" fmla="*/ 147 w 284"/>
              <a:gd name="T17" fmla="*/ 83 h 284"/>
              <a:gd name="T18" fmla="*/ 148 w 284"/>
              <a:gd name="T19" fmla="*/ 19 h 284"/>
              <a:gd name="T20" fmla="*/ 228 w 284"/>
              <a:gd name="T21" fmla="*/ 54 h 284"/>
              <a:gd name="T22" fmla="*/ 163 w 284"/>
              <a:gd name="T23" fmla="*/ 21 h 284"/>
              <a:gd name="T24" fmla="*/ 138 w 284"/>
              <a:gd name="T25" fmla="*/ 83 h 284"/>
              <a:gd name="T26" fmla="*/ 137 w 284"/>
              <a:gd name="T27" fmla="*/ 19 h 284"/>
              <a:gd name="T28" fmla="*/ 88 w 284"/>
              <a:gd name="T29" fmla="*/ 72 h 284"/>
              <a:gd name="T30" fmla="*/ 122 w 284"/>
              <a:gd name="T31" fmla="*/ 21 h 284"/>
              <a:gd name="T32" fmla="*/ 93 w 284"/>
              <a:gd name="T33" fmla="*/ 84 h 284"/>
              <a:gd name="T34" fmla="*/ 138 w 284"/>
              <a:gd name="T35" fmla="*/ 138 h 284"/>
              <a:gd name="T36" fmla="*/ 93 w 284"/>
              <a:gd name="T37" fmla="*/ 84 h 284"/>
              <a:gd name="T38" fmla="*/ 138 w 284"/>
              <a:gd name="T39" fmla="*/ 202 h 284"/>
              <a:gd name="T40" fmla="*/ 83 w 284"/>
              <a:gd name="T41" fmla="*/ 147 h 284"/>
              <a:gd name="T42" fmla="*/ 122 w 284"/>
              <a:gd name="T43" fmla="*/ 264 h 284"/>
              <a:gd name="T44" fmla="*/ 91 w 284"/>
              <a:gd name="T45" fmla="*/ 221 h 284"/>
              <a:gd name="T46" fmla="*/ 147 w 284"/>
              <a:gd name="T47" fmla="*/ 266 h 284"/>
              <a:gd name="T48" fmla="*/ 185 w 284"/>
              <a:gd name="T49" fmla="*/ 218 h 284"/>
              <a:gd name="T50" fmla="*/ 147 w 284"/>
              <a:gd name="T51" fmla="*/ 266 h 284"/>
              <a:gd name="T52" fmla="*/ 223 w 284"/>
              <a:gd name="T53" fmla="*/ 236 h 284"/>
              <a:gd name="T54" fmla="*/ 194 w 284"/>
              <a:gd name="T55" fmla="*/ 221 h 284"/>
              <a:gd name="T56" fmla="*/ 147 w 284"/>
              <a:gd name="T57" fmla="*/ 202 h 284"/>
              <a:gd name="T58" fmla="*/ 202 w 284"/>
              <a:gd name="T59" fmla="*/ 147 h 284"/>
              <a:gd name="T60" fmla="*/ 147 w 284"/>
              <a:gd name="T61" fmla="*/ 138 h 284"/>
              <a:gd name="T62" fmla="*/ 192 w 284"/>
              <a:gd name="T63" fmla="*/ 84 h 284"/>
              <a:gd name="T64" fmla="*/ 147 w 284"/>
              <a:gd name="T65" fmla="*/ 138 h 284"/>
              <a:gd name="T66" fmla="*/ 84 w 284"/>
              <a:gd name="T67" fmla="*/ 80 h 284"/>
              <a:gd name="T68" fmla="*/ 19 w 284"/>
              <a:gd name="T69" fmla="*/ 138 h 284"/>
              <a:gd name="T70" fmla="*/ 19 w 284"/>
              <a:gd name="T71" fmla="*/ 147 h 284"/>
              <a:gd name="T72" fmla="*/ 88 w 284"/>
              <a:gd name="T73" fmla="*/ 212 h 284"/>
              <a:gd name="T74" fmla="*/ 19 w 284"/>
              <a:gd name="T75" fmla="*/ 147 h 284"/>
              <a:gd name="T76" fmla="*/ 197 w 284"/>
              <a:gd name="T77" fmla="*/ 212 h 284"/>
              <a:gd name="T78" fmla="*/ 266 w 284"/>
              <a:gd name="T79" fmla="*/ 14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84">
                <a:moveTo>
                  <a:pt x="142" y="0"/>
                </a:moveTo>
                <a:cubicBezTo>
                  <a:pt x="64" y="0"/>
                  <a:pt x="0" y="64"/>
                  <a:pt x="0" y="142"/>
                </a:cubicBezTo>
                <a:cubicBezTo>
                  <a:pt x="0" y="221"/>
                  <a:pt x="64" y="284"/>
                  <a:pt x="142" y="284"/>
                </a:cubicBezTo>
                <a:cubicBezTo>
                  <a:pt x="221" y="284"/>
                  <a:pt x="284" y="221"/>
                  <a:pt x="284" y="142"/>
                </a:cubicBezTo>
                <a:cubicBezTo>
                  <a:pt x="284" y="64"/>
                  <a:pt x="221" y="0"/>
                  <a:pt x="142" y="0"/>
                </a:cubicBezTo>
                <a:close/>
                <a:moveTo>
                  <a:pt x="266" y="138"/>
                </a:moveTo>
                <a:cubicBezTo>
                  <a:pt x="211" y="138"/>
                  <a:pt x="211" y="138"/>
                  <a:pt x="211" y="138"/>
                </a:cubicBezTo>
                <a:cubicBezTo>
                  <a:pt x="211" y="118"/>
                  <a:pt x="207" y="98"/>
                  <a:pt x="200" y="80"/>
                </a:cubicBezTo>
                <a:cubicBezTo>
                  <a:pt x="213" y="75"/>
                  <a:pt x="224" y="68"/>
                  <a:pt x="235" y="60"/>
                </a:cubicBezTo>
                <a:cubicBezTo>
                  <a:pt x="253" y="81"/>
                  <a:pt x="265" y="108"/>
                  <a:pt x="266" y="138"/>
                </a:cubicBezTo>
                <a:close/>
                <a:moveTo>
                  <a:pt x="137" y="266"/>
                </a:moveTo>
                <a:cubicBezTo>
                  <a:pt x="122" y="253"/>
                  <a:pt x="109" y="237"/>
                  <a:pt x="100" y="218"/>
                </a:cubicBezTo>
                <a:cubicBezTo>
                  <a:pt x="112" y="214"/>
                  <a:pt x="125" y="212"/>
                  <a:pt x="138" y="211"/>
                </a:cubicBezTo>
                <a:cubicBezTo>
                  <a:pt x="138" y="266"/>
                  <a:pt x="138" y="266"/>
                  <a:pt x="138" y="266"/>
                </a:cubicBezTo>
                <a:cubicBezTo>
                  <a:pt x="138" y="266"/>
                  <a:pt x="138" y="266"/>
                  <a:pt x="137" y="266"/>
                </a:cubicBezTo>
                <a:close/>
                <a:moveTo>
                  <a:pt x="148" y="19"/>
                </a:moveTo>
                <a:cubicBezTo>
                  <a:pt x="165" y="33"/>
                  <a:pt x="179" y="53"/>
                  <a:pt x="188" y="75"/>
                </a:cubicBezTo>
                <a:cubicBezTo>
                  <a:pt x="175" y="80"/>
                  <a:pt x="162" y="82"/>
                  <a:pt x="147" y="83"/>
                </a:cubicBezTo>
                <a:cubicBezTo>
                  <a:pt x="147" y="19"/>
                  <a:pt x="147" y="19"/>
                  <a:pt x="147" y="19"/>
                </a:cubicBezTo>
                <a:cubicBezTo>
                  <a:pt x="147" y="19"/>
                  <a:pt x="147" y="19"/>
                  <a:pt x="148" y="19"/>
                </a:cubicBezTo>
                <a:close/>
                <a:moveTo>
                  <a:pt x="163" y="21"/>
                </a:moveTo>
                <a:cubicBezTo>
                  <a:pt x="188" y="25"/>
                  <a:pt x="211" y="37"/>
                  <a:pt x="228" y="54"/>
                </a:cubicBezTo>
                <a:cubicBezTo>
                  <a:pt x="219" y="61"/>
                  <a:pt x="208" y="67"/>
                  <a:pt x="197" y="72"/>
                </a:cubicBezTo>
                <a:cubicBezTo>
                  <a:pt x="189" y="52"/>
                  <a:pt x="177" y="35"/>
                  <a:pt x="163" y="21"/>
                </a:cubicBezTo>
                <a:close/>
                <a:moveTo>
                  <a:pt x="138" y="19"/>
                </a:moveTo>
                <a:cubicBezTo>
                  <a:pt x="138" y="83"/>
                  <a:pt x="138" y="83"/>
                  <a:pt x="138" y="83"/>
                </a:cubicBezTo>
                <a:cubicBezTo>
                  <a:pt x="123" y="82"/>
                  <a:pt x="110" y="80"/>
                  <a:pt x="97" y="75"/>
                </a:cubicBezTo>
                <a:cubicBezTo>
                  <a:pt x="106" y="53"/>
                  <a:pt x="120" y="33"/>
                  <a:pt x="137" y="19"/>
                </a:cubicBezTo>
                <a:cubicBezTo>
                  <a:pt x="138" y="19"/>
                  <a:pt x="138" y="19"/>
                  <a:pt x="138" y="19"/>
                </a:cubicBezTo>
                <a:close/>
                <a:moveTo>
                  <a:pt x="88" y="72"/>
                </a:moveTo>
                <a:cubicBezTo>
                  <a:pt x="77" y="67"/>
                  <a:pt x="66" y="61"/>
                  <a:pt x="57" y="54"/>
                </a:cubicBezTo>
                <a:cubicBezTo>
                  <a:pt x="74" y="37"/>
                  <a:pt x="97" y="25"/>
                  <a:pt x="122" y="21"/>
                </a:cubicBezTo>
                <a:cubicBezTo>
                  <a:pt x="108" y="35"/>
                  <a:pt x="96" y="52"/>
                  <a:pt x="88" y="72"/>
                </a:cubicBezTo>
                <a:close/>
                <a:moveTo>
                  <a:pt x="93" y="84"/>
                </a:moveTo>
                <a:cubicBezTo>
                  <a:pt x="107" y="88"/>
                  <a:pt x="122" y="91"/>
                  <a:pt x="138" y="92"/>
                </a:cubicBezTo>
                <a:cubicBezTo>
                  <a:pt x="138" y="138"/>
                  <a:pt x="138" y="138"/>
                  <a:pt x="138" y="138"/>
                </a:cubicBezTo>
                <a:cubicBezTo>
                  <a:pt x="83" y="138"/>
                  <a:pt x="83" y="138"/>
                  <a:pt x="83" y="138"/>
                </a:cubicBezTo>
                <a:cubicBezTo>
                  <a:pt x="84" y="119"/>
                  <a:pt x="87" y="100"/>
                  <a:pt x="93" y="84"/>
                </a:cubicBezTo>
                <a:close/>
                <a:moveTo>
                  <a:pt x="138" y="147"/>
                </a:moveTo>
                <a:cubicBezTo>
                  <a:pt x="138" y="202"/>
                  <a:pt x="138" y="202"/>
                  <a:pt x="138" y="202"/>
                </a:cubicBezTo>
                <a:cubicBezTo>
                  <a:pt x="123" y="203"/>
                  <a:pt x="109" y="205"/>
                  <a:pt x="96" y="209"/>
                </a:cubicBezTo>
                <a:cubicBezTo>
                  <a:pt x="88" y="190"/>
                  <a:pt x="84" y="169"/>
                  <a:pt x="83" y="147"/>
                </a:cubicBezTo>
                <a:lnTo>
                  <a:pt x="138" y="147"/>
                </a:lnTo>
                <a:close/>
                <a:moveTo>
                  <a:pt x="122" y="264"/>
                </a:moveTo>
                <a:cubicBezTo>
                  <a:pt x="100" y="261"/>
                  <a:pt x="79" y="251"/>
                  <a:pt x="62" y="236"/>
                </a:cubicBezTo>
                <a:cubicBezTo>
                  <a:pt x="71" y="230"/>
                  <a:pt x="81" y="225"/>
                  <a:pt x="91" y="221"/>
                </a:cubicBezTo>
                <a:cubicBezTo>
                  <a:pt x="99" y="237"/>
                  <a:pt x="110" y="252"/>
                  <a:pt x="122" y="264"/>
                </a:cubicBezTo>
                <a:close/>
                <a:moveTo>
                  <a:pt x="147" y="266"/>
                </a:moveTo>
                <a:cubicBezTo>
                  <a:pt x="147" y="211"/>
                  <a:pt x="147" y="211"/>
                  <a:pt x="147" y="211"/>
                </a:cubicBezTo>
                <a:cubicBezTo>
                  <a:pt x="160" y="212"/>
                  <a:pt x="173" y="214"/>
                  <a:pt x="185" y="218"/>
                </a:cubicBezTo>
                <a:cubicBezTo>
                  <a:pt x="176" y="237"/>
                  <a:pt x="163" y="253"/>
                  <a:pt x="148" y="266"/>
                </a:cubicBezTo>
                <a:cubicBezTo>
                  <a:pt x="147" y="266"/>
                  <a:pt x="147" y="266"/>
                  <a:pt x="147" y="266"/>
                </a:cubicBezTo>
                <a:close/>
                <a:moveTo>
                  <a:pt x="194" y="221"/>
                </a:moveTo>
                <a:cubicBezTo>
                  <a:pt x="204" y="225"/>
                  <a:pt x="214" y="230"/>
                  <a:pt x="223" y="236"/>
                </a:cubicBezTo>
                <a:cubicBezTo>
                  <a:pt x="206" y="251"/>
                  <a:pt x="185" y="261"/>
                  <a:pt x="163" y="264"/>
                </a:cubicBezTo>
                <a:cubicBezTo>
                  <a:pt x="175" y="252"/>
                  <a:pt x="186" y="237"/>
                  <a:pt x="194" y="221"/>
                </a:cubicBezTo>
                <a:close/>
                <a:moveTo>
                  <a:pt x="189" y="209"/>
                </a:moveTo>
                <a:cubicBezTo>
                  <a:pt x="175" y="205"/>
                  <a:pt x="162" y="203"/>
                  <a:pt x="147" y="202"/>
                </a:cubicBezTo>
                <a:cubicBezTo>
                  <a:pt x="147" y="147"/>
                  <a:pt x="147" y="147"/>
                  <a:pt x="147" y="147"/>
                </a:cubicBezTo>
                <a:cubicBezTo>
                  <a:pt x="202" y="147"/>
                  <a:pt x="202" y="147"/>
                  <a:pt x="202" y="147"/>
                </a:cubicBezTo>
                <a:cubicBezTo>
                  <a:pt x="201" y="169"/>
                  <a:pt x="197" y="190"/>
                  <a:pt x="189" y="209"/>
                </a:cubicBezTo>
                <a:close/>
                <a:moveTo>
                  <a:pt x="147" y="138"/>
                </a:moveTo>
                <a:cubicBezTo>
                  <a:pt x="147" y="92"/>
                  <a:pt x="147" y="92"/>
                  <a:pt x="147" y="92"/>
                </a:cubicBezTo>
                <a:cubicBezTo>
                  <a:pt x="163" y="91"/>
                  <a:pt x="178" y="88"/>
                  <a:pt x="192" y="84"/>
                </a:cubicBezTo>
                <a:cubicBezTo>
                  <a:pt x="198" y="100"/>
                  <a:pt x="201" y="119"/>
                  <a:pt x="202" y="138"/>
                </a:cubicBezTo>
                <a:lnTo>
                  <a:pt x="147" y="138"/>
                </a:lnTo>
                <a:close/>
                <a:moveTo>
                  <a:pt x="50" y="60"/>
                </a:moveTo>
                <a:cubicBezTo>
                  <a:pt x="61" y="68"/>
                  <a:pt x="72" y="75"/>
                  <a:pt x="84" y="80"/>
                </a:cubicBezTo>
                <a:cubicBezTo>
                  <a:pt x="78" y="98"/>
                  <a:pt x="74" y="118"/>
                  <a:pt x="74" y="138"/>
                </a:cubicBezTo>
                <a:cubicBezTo>
                  <a:pt x="19" y="138"/>
                  <a:pt x="19" y="138"/>
                  <a:pt x="19" y="138"/>
                </a:cubicBezTo>
                <a:cubicBezTo>
                  <a:pt x="20" y="108"/>
                  <a:pt x="32" y="81"/>
                  <a:pt x="50" y="60"/>
                </a:cubicBezTo>
                <a:close/>
                <a:moveTo>
                  <a:pt x="19" y="147"/>
                </a:moveTo>
                <a:cubicBezTo>
                  <a:pt x="74" y="147"/>
                  <a:pt x="74" y="147"/>
                  <a:pt x="74" y="147"/>
                </a:cubicBezTo>
                <a:cubicBezTo>
                  <a:pt x="75" y="170"/>
                  <a:pt x="79" y="193"/>
                  <a:pt x="88" y="212"/>
                </a:cubicBezTo>
                <a:cubicBezTo>
                  <a:pt x="76" y="217"/>
                  <a:pt x="65" y="223"/>
                  <a:pt x="55" y="230"/>
                </a:cubicBezTo>
                <a:cubicBezTo>
                  <a:pt x="34" y="209"/>
                  <a:pt x="20" y="179"/>
                  <a:pt x="19" y="147"/>
                </a:cubicBezTo>
                <a:close/>
                <a:moveTo>
                  <a:pt x="230" y="230"/>
                </a:moveTo>
                <a:cubicBezTo>
                  <a:pt x="220" y="223"/>
                  <a:pt x="209" y="217"/>
                  <a:pt x="197" y="212"/>
                </a:cubicBezTo>
                <a:cubicBezTo>
                  <a:pt x="206" y="193"/>
                  <a:pt x="210" y="170"/>
                  <a:pt x="211" y="147"/>
                </a:cubicBezTo>
                <a:cubicBezTo>
                  <a:pt x="266" y="147"/>
                  <a:pt x="266" y="147"/>
                  <a:pt x="266" y="147"/>
                </a:cubicBezTo>
                <a:cubicBezTo>
                  <a:pt x="265" y="179"/>
                  <a:pt x="251" y="209"/>
                  <a:pt x="230" y="23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dirty="0">
              <a:solidFill>
                <a:schemeClr val="accent2"/>
              </a:solidFill>
            </a:endParaRPr>
          </a:p>
        </p:txBody>
      </p:sp>
      <p:sp>
        <p:nvSpPr>
          <p:cNvPr id="33" name="Freeform 6"/>
          <p:cNvSpPr>
            <a:spLocks noEditPoints="1"/>
          </p:cNvSpPr>
          <p:nvPr/>
        </p:nvSpPr>
        <p:spPr bwMode="auto">
          <a:xfrm>
            <a:off x="12758870" y="9651999"/>
            <a:ext cx="549500" cy="360633"/>
          </a:xfrm>
          <a:custGeom>
            <a:avLst/>
            <a:gdLst>
              <a:gd name="T0" fmla="*/ 284 w 325"/>
              <a:gd name="T1" fmla="*/ 0 h 213"/>
              <a:gd name="T2" fmla="*/ 41 w 325"/>
              <a:gd name="T3" fmla="*/ 0 h 213"/>
              <a:gd name="T4" fmla="*/ 0 w 325"/>
              <a:gd name="T5" fmla="*/ 41 h 213"/>
              <a:gd name="T6" fmla="*/ 0 w 325"/>
              <a:gd name="T7" fmla="*/ 173 h 213"/>
              <a:gd name="T8" fmla="*/ 41 w 325"/>
              <a:gd name="T9" fmla="*/ 213 h 213"/>
              <a:gd name="T10" fmla="*/ 284 w 325"/>
              <a:gd name="T11" fmla="*/ 213 h 213"/>
              <a:gd name="T12" fmla="*/ 325 w 325"/>
              <a:gd name="T13" fmla="*/ 173 h 213"/>
              <a:gd name="T14" fmla="*/ 325 w 325"/>
              <a:gd name="T15" fmla="*/ 41 h 213"/>
              <a:gd name="T16" fmla="*/ 284 w 325"/>
              <a:gd name="T17" fmla="*/ 0 h 213"/>
              <a:gd name="T18" fmla="*/ 20 w 325"/>
              <a:gd name="T19" fmla="*/ 53 h 213"/>
              <a:gd name="T20" fmla="*/ 91 w 325"/>
              <a:gd name="T21" fmla="*/ 107 h 213"/>
              <a:gd name="T22" fmla="*/ 20 w 325"/>
              <a:gd name="T23" fmla="*/ 160 h 213"/>
              <a:gd name="T24" fmla="*/ 20 w 325"/>
              <a:gd name="T25" fmla="*/ 53 h 213"/>
              <a:gd name="T26" fmla="*/ 305 w 325"/>
              <a:gd name="T27" fmla="*/ 173 h 213"/>
              <a:gd name="T28" fmla="*/ 284 w 325"/>
              <a:gd name="T29" fmla="*/ 193 h 213"/>
              <a:gd name="T30" fmla="*/ 41 w 325"/>
              <a:gd name="T31" fmla="*/ 193 h 213"/>
              <a:gd name="T32" fmla="*/ 20 w 325"/>
              <a:gd name="T33" fmla="*/ 173 h 213"/>
              <a:gd name="T34" fmla="*/ 100 w 325"/>
              <a:gd name="T35" fmla="*/ 113 h 213"/>
              <a:gd name="T36" fmla="*/ 144 w 325"/>
              <a:gd name="T37" fmla="*/ 146 h 213"/>
              <a:gd name="T38" fmla="*/ 163 w 325"/>
              <a:gd name="T39" fmla="*/ 152 h 213"/>
              <a:gd name="T40" fmla="*/ 181 w 325"/>
              <a:gd name="T41" fmla="*/ 146 h 213"/>
              <a:gd name="T42" fmla="*/ 225 w 325"/>
              <a:gd name="T43" fmla="*/ 113 h 213"/>
              <a:gd name="T44" fmla="*/ 305 w 325"/>
              <a:gd name="T45" fmla="*/ 173 h 213"/>
              <a:gd name="T46" fmla="*/ 305 w 325"/>
              <a:gd name="T47" fmla="*/ 160 h 213"/>
              <a:gd name="T48" fmla="*/ 234 w 325"/>
              <a:gd name="T49" fmla="*/ 107 h 213"/>
              <a:gd name="T50" fmla="*/ 305 w 325"/>
              <a:gd name="T51" fmla="*/ 53 h 213"/>
              <a:gd name="T52" fmla="*/ 305 w 325"/>
              <a:gd name="T53" fmla="*/ 160 h 213"/>
              <a:gd name="T54" fmla="*/ 175 w 325"/>
              <a:gd name="T55" fmla="*/ 138 h 213"/>
              <a:gd name="T56" fmla="*/ 163 w 325"/>
              <a:gd name="T57" fmla="*/ 142 h 213"/>
              <a:gd name="T58" fmla="*/ 150 w 325"/>
              <a:gd name="T59" fmla="*/ 138 h 213"/>
              <a:gd name="T60" fmla="*/ 108 w 325"/>
              <a:gd name="T61" fmla="*/ 107 h 213"/>
              <a:gd name="T62" fmla="*/ 100 w 325"/>
              <a:gd name="T63" fmla="*/ 100 h 213"/>
              <a:gd name="T64" fmla="*/ 20 w 325"/>
              <a:gd name="T65" fmla="*/ 41 h 213"/>
              <a:gd name="T66" fmla="*/ 20 w 325"/>
              <a:gd name="T67" fmla="*/ 41 h 213"/>
              <a:gd name="T68" fmla="*/ 41 w 325"/>
              <a:gd name="T69" fmla="*/ 20 h 213"/>
              <a:gd name="T70" fmla="*/ 284 w 325"/>
              <a:gd name="T71" fmla="*/ 20 h 213"/>
              <a:gd name="T72" fmla="*/ 305 w 325"/>
              <a:gd name="T73" fmla="*/ 41 h 213"/>
              <a:gd name="T74" fmla="*/ 175 w 325"/>
              <a:gd name="T75" fmla="*/ 13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5" h="213">
                <a:moveTo>
                  <a:pt x="284" y="0"/>
                </a:moveTo>
                <a:cubicBezTo>
                  <a:pt x="41" y="0"/>
                  <a:pt x="41" y="0"/>
                  <a:pt x="41" y="0"/>
                </a:cubicBezTo>
                <a:cubicBezTo>
                  <a:pt x="18" y="0"/>
                  <a:pt x="0" y="18"/>
                  <a:pt x="0" y="41"/>
                </a:cubicBezTo>
                <a:cubicBezTo>
                  <a:pt x="0" y="173"/>
                  <a:pt x="0" y="173"/>
                  <a:pt x="0" y="173"/>
                </a:cubicBezTo>
                <a:cubicBezTo>
                  <a:pt x="0" y="195"/>
                  <a:pt x="18" y="213"/>
                  <a:pt x="41" y="213"/>
                </a:cubicBezTo>
                <a:cubicBezTo>
                  <a:pt x="284" y="213"/>
                  <a:pt x="284" y="213"/>
                  <a:pt x="284" y="213"/>
                </a:cubicBezTo>
                <a:cubicBezTo>
                  <a:pt x="307" y="213"/>
                  <a:pt x="325" y="195"/>
                  <a:pt x="325" y="173"/>
                </a:cubicBezTo>
                <a:cubicBezTo>
                  <a:pt x="325" y="41"/>
                  <a:pt x="325" y="41"/>
                  <a:pt x="325" y="41"/>
                </a:cubicBezTo>
                <a:cubicBezTo>
                  <a:pt x="325" y="18"/>
                  <a:pt x="307" y="0"/>
                  <a:pt x="284" y="0"/>
                </a:cubicBezTo>
                <a:close/>
                <a:moveTo>
                  <a:pt x="20" y="53"/>
                </a:moveTo>
                <a:cubicBezTo>
                  <a:pt x="91" y="107"/>
                  <a:pt x="91" y="107"/>
                  <a:pt x="91" y="107"/>
                </a:cubicBezTo>
                <a:cubicBezTo>
                  <a:pt x="20" y="160"/>
                  <a:pt x="20" y="160"/>
                  <a:pt x="20" y="160"/>
                </a:cubicBezTo>
                <a:lnTo>
                  <a:pt x="20" y="53"/>
                </a:lnTo>
                <a:close/>
                <a:moveTo>
                  <a:pt x="305" y="173"/>
                </a:moveTo>
                <a:cubicBezTo>
                  <a:pt x="305" y="184"/>
                  <a:pt x="296" y="193"/>
                  <a:pt x="284" y="193"/>
                </a:cubicBezTo>
                <a:cubicBezTo>
                  <a:pt x="41" y="193"/>
                  <a:pt x="41" y="193"/>
                  <a:pt x="41" y="193"/>
                </a:cubicBezTo>
                <a:cubicBezTo>
                  <a:pt x="30" y="193"/>
                  <a:pt x="20" y="184"/>
                  <a:pt x="20" y="173"/>
                </a:cubicBezTo>
                <a:cubicBezTo>
                  <a:pt x="100" y="113"/>
                  <a:pt x="100" y="113"/>
                  <a:pt x="100" y="113"/>
                </a:cubicBezTo>
                <a:cubicBezTo>
                  <a:pt x="144" y="146"/>
                  <a:pt x="144" y="146"/>
                  <a:pt x="144" y="146"/>
                </a:cubicBezTo>
                <a:cubicBezTo>
                  <a:pt x="150" y="150"/>
                  <a:pt x="156" y="152"/>
                  <a:pt x="163" y="152"/>
                </a:cubicBezTo>
                <a:cubicBezTo>
                  <a:pt x="169" y="152"/>
                  <a:pt x="175" y="150"/>
                  <a:pt x="181" y="146"/>
                </a:cubicBezTo>
                <a:cubicBezTo>
                  <a:pt x="225" y="113"/>
                  <a:pt x="225" y="113"/>
                  <a:pt x="225" y="113"/>
                </a:cubicBezTo>
                <a:cubicBezTo>
                  <a:pt x="305" y="173"/>
                  <a:pt x="305" y="173"/>
                  <a:pt x="305" y="173"/>
                </a:cubicBezTo>
                <a:close/>
                <a:moveTo>
                  <a:pt x="305" y="160"/>
                </a:moveTo>
                <a:cubicBezTo>
                  <a:pt x="234" y="107"/>
                  <a:pt x="234" y="107"/>
                  <a:pt x="234" y="107"/>
                </a:cubicBezTo>
                <a:cubicBezTo>
                  <a:pt x="305" y="53"/>
                  <a:pt x="305" y="53"/>
                  <a:pt x="305" y="53"/>
                </a:cubicBezTo>
                <a:lnTo>
                  <a:pt x="305" y="160"/>
                </a:lnTo>
                <a:close/>
                <a:moveTo>
                  <a:pt x="175" y="138"/>
                </a:moveTo>
                <a:cubicBezTo>
                  <a:pt x="171" y="141"/>
                  <a:pt x="167" y="142"/>
                  <a:pt x="163" y="142"/>
                </a:cubicBezTo>
                <a:cubicBezTo>
                  <a:pt x="158" y="142"/>
                  <a:pt x="154" y="141"/>
                  <a:pt x="150" y="138"/>
                </a:cubicBezTo>
                <a:cubicBezTo>
                  <a:pt x="108" y="107"/>
                  <a:pt x="108" y="107"/>
                  <a:pt x="108" y="107"/>
                </a:cubicBezTo>
                <a:cubicBezTo>
                  <a:pt x="100" y="100"/>
                  <a:pt x="100" y="100"/>
                  <a:pt x="100" y="100"/>
                </a:cubicBezTo>
                <a:cubicBezTo>
                  <a:pt x="20" y="41"/>
                  <a:pt x="20" y="41"/>
                  <a:pt x="20" y="41"/>
                </a:cubicBezTo>
                <a:cubicBezTo>
                  <a:pt x="20" y="41"/>
                  <a:pt x="20" y="41"/>
                  <a:pt x="20" y="41"/>
                </a:cubicBezTo>
                <a:cubicBezTo>
                  <a:pt x="20" y="29"/>
                  <a:pt x="30" y="20"/>
                  <a:pt x="41" y="20"/>
                </a:cubicBezTo>
                <a:cubicBezTo>
                  <a:pt x="284" y="20"/>
                  <a:pt x="284" y="20"/>
                  <a:pt x="284" y="20"/>
                </a:cubicBezTo>
                <a:cubicBezTo>
                  <a:pt x="296" y="20"/>
                  <a:pt x="305" y="29"/>
                  <a:pt x="305" y="41"/>
                </a:cubicBezTo>
                <a:lnTo>
                  <a:pt x="175" y="1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solidFill>
                <a:schemeClr val="accent2"/>
              </a:solidFill>
            </a:endParaRPr>
          </a:p>
        </p:txBody>
      </p:sp>
      <p:grpSp>
        <p:nvGrpSpPr>
          <p:cNvPr id="34" name="Group 33"/>
          <p:cNvGrpSpPr/>
          <p:nvPr/>
        </p:nvGrpSpPr>
        <p:grpSpPr>
          <a:xfrm>
            <a:off x="12761935" y="10298539"/>
            <a:ext cx="553743" cy="485653"/>
            <a:chOff x="7686869" y="-746989"/>
            <a:chExt cx="1023813" cy="897925"/>
          </a:xfrm>
          <a:solidFill>
            <a:schemeClr val="bg2"/>
          </a:solidFill>
        </p:grpSpPr>
        <p:sp>
          <p:nvSpPr>
            <p:cNvPr id="44" name="Freeform 7"/>
            <p:cNvSpPr>
              <a:spLocks/>
            </p:cNvSpPr>
            <p:nvPr/>
          </p:nvSpPr>
          <p:spPr bwMode="auto">
            <a:xfrm>
              <a:off x="7886896" y="-598280"/>
              <a:ext cx="364821" cy="237649"/>
            </a:xfrm>
            <a:custGeom>
              <a:avLst/>
              <a:gdLst>
                <a:gd name="T0" fmla="*/ 115 w 120"/>
                <a:gd name="T1" fmla="*/ 0 h 78"/>
                <a:gd name="T2" fmla="*/ 0 w 120"/>
                <a:gd name="T3" fmla="*/ 73 h 78"/>
                <a:gd name="T4" fmla="*/ 5 w 120"/>
                <a:gd name="T5" fmla="*/ 78 h 78"/>
                <a:gd name="T6" fmla="*/ 10 w 120"/>
                <a:gd name="T7" fmla="*/ 73 h 78"/>
                <a:gd name="T8" fmla="*/ 115 w 120"/>
                <a:gd name="T9" fmla="*/ 10 h 78"/>
                <a:gd name="T10" fmla="*/ 120 w 120"/>
                <a:gd name="T11" fmla="*/ 5 h 78"/>
                <a:gd name="T12" fmla="*/ 115 w 12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20" h="78">
                  <a:moveTo>
                    <a:pt x="115" y="0"/>
                  </a:moveTo>
                  <a:cubicBezTo>
                    <a:pt x="52" y="0"/>
                    <a:pt x="0" y="33"/>
                    <a:pt x="0" y="73"/>
                  </a:cubicBezTo>
                  <a:cubicBezTo>
                    <a:pt x="0" y="76"/>
                    <a:pt x="2" y="78"/>
                    <a:pt x="5" y="78"/>
                  </a:cubicBezTo>
                  <a:cubicBezTo>
                    <a:pt x="8" y="78"/>
                    <a:pt x="10" y="76"/>
                    <a:pt x="10" y="73"/>
                  </a:cubicBezTo>
                  <a:cubicBezTo>
                    <a:pt x="10" y="39"/>
                    <a:pt x="59" y="10"/>
                    <a:pt x="115" y="10"/>
                  </a:cubicBezTo>
                  <a:cubicBezTo>
                    <a:pt x="118" y="10"/>
                    <a:pt x="120" y="8"/>
                    <a:pt x="120" y="5"/>
                  </a:cubicBezTo>
                  <a:cubicBezTo>
                    <a:pt x="120" y="2"/>
                    <a:pt x="118" y="0"/>
                    <a:pt x="1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2"/>
                </a:solidFill>
              </a:endParaRPr>
            </a:p>
          </p:txBody>
        </p:sp>
        <p:sp>
          <p:nvSpPr>
            <p:cNvPr id="45" name="Freeform 8"/>
            <p:cNvSpPr>
              <a:spLocks noEditPoints="1"/>
            </p:cNvSpPr>
            <p:nvPr/>
          </p:nvSpPr>
          <p:spPr bwMode="auto">
            <a:xfrm>
              <a:off x="7686869" y="-746989"/>
              <a:ext cx="1023813" cy="897925"/>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2"/>
                </a:solidFill>
              </a:endParaRPr>
            </a:p>
          </p:txBody>
        </p:sp>
      </p:grpSp>
      <p:sp>
        <p:nvSpPr>
          <p:cNvPr id="46" name="TextBox 45"/>
          <p:cNvSpPr txBox="1"/>
          <p:nvPr/>
        </p:nvSpPr>
        <p:spPr>
          <a:xfrm>
            <a:off x="13374320" y="9488300"/>
            <a:ext cx="8167687" cy="738664"/>
          </a:xfrm>
          <a:prstGeom prst="rect">
            <a:avLst/>
          </a:prstGeom>
          <a:noFill/>
        </p:spPr>
        <p:txBody>
          <a:bodyPr wrap="square" lIns="243852" tIns="121926" rIns="243852" bIns="121926" rtlCol="0">
            <a:noAutofit/>
          </a:bodyPr>
          <a:lstStyle/>
          <a:p>
            <a:r>
              <a:rPr lang="en-US" sz="2400" dirty="0" err="1" smtClean="0">
                <a:solidFill>
                  <a:schemeClr val="tx2"/>
                </a:solidFill>
                <a:latin typeface="Raleway Light"/>
                <a:cs typeface="Raleway Light"/>
              </a:rPr>
              <a:t>email@company.com</a:t>
            </a:r>
            <a:endParaRPr lang="en-US" sz="2400" dirty="0">
              <a:solidFill>
                <a:schemeClr val="tx2"/>
              </a:solidFill>
              <a:latin typeface="Raleway Light"/>
              <a:cs typeface="Raleway Light"/>
            </a:endParaRPr>
          </a:p>
        </p:txBody>
      </p:sp>
      <p:sp>
        <p:nvSpPr>
          <p:cNvPr id="47" name="TextBox 46"/>
          <p:cNvSpPr txBox="1"/>
          <p:nvPr/>
        </p:nvSpPr>
        <p:spPr>
          <a:xfrm>
            <a:off x="13374320" y="10196944"/>
            <a:ext cx="8167687" cy="738664"/>
          </a:xfrm>
          <a:prstGeom prst="rect">
            <a:avLst/>
          </a:prstGeom>
          <a:noFill/>
        </p:spPr>
        <p:txBody>
          <a:bodyPr wrap="square" lIns="243852" tIns="121926" rIns="243852" bIns="121926" rtlCol="0">
            <a:noAutofit/>
          </a:bodyPr>
          <a:lstStyle/>
          <a:p>
            <a:r>
              <a:rPr lang="en-US" sz="2400" dirty="0" smtClean="0">
                <a:solidFill>
                  <a:schemeClr val="tx2"/>
                </a:solidFill>
                <a:latin typeface="Raleway Light"/>
                <a:cs typeface="Raleway Light"/>
              </a:rPr>
              <a:t>Text 832 123 4567</a:t>
            </a:r>
            <a:endParaRPr lang="en-US" sz="2400" dirty="0">
              <a:solidFill>
                <a:schemeClr val="tx2"/>
              </a:solidFill>
              <a:latin typeface="Raleway Light"/>
              <a:cs typeface="Raleway Light"/>
            </a:endParaRPr>
          </a:p>
        </p:txBody>
      </p:sp>
      <p:sp>
        <p:nvSpPr>
          <p:cNvPr id="48" name="TextBox 47"/>
          <p:cNvSpPr txBox="1"/>
          <p:nvPr/>
        </p:nvSpPr>
        <p:spPr>
          <a:xfrm>
            <a:off x="13365847" y="10923250"/>
            <a:ext cx="8167687" cy="671513"/>
          </a:xfrm>
          <a:prstGeom prst="rect">
            <a:avLst/>
          </a:prstGeom>
          <a:noFill/>
        </p:spPr>
        <p:txBody>
          <a:bodyPr wrap="square" lIns="243852" tIns="121926" rIns="243852" bIns="121926" rtlCol="0">
            <a:noAutofit/>
          </a:bodyPr>
          <a:lstStyle/>
          <a:p>
            <a:r>
              <a:rPr lang="en-US" sz="2400" dirty="0" err="1" smtClean="0">
                <a:solidFill>
                  <a:schemeClr val="tx2"/>
                </a:solidFill>
                <a:latin typeface="Raleway Light"/>
                <a:cs typeface="Raleway Light"/>
              </a:rPr>
              <a:t>www.company.com</a:t>
            </a:r>
            <a:endParaRPr lang="en-US" sz="2400" dirty="0">
              <a:solidFill>
                <a:schemeClr val="tx2"/>
              </a:solidFill>
              <a:latin typeface="Raleway Light"/>
              <a:cs typeface="Raleway Light"/>
            </a:endParaRPr>
          </a:p>
        </p:txBody>
      </p:sp>
      <p:sp>
        <p:nvSpPr>
          <p:cNvPr id="50" name="Freeform 20"/>
          <p:cNvSpPr>
            <a:spLocks/>
          </p:cNvSpPr>
          <p:nvPr/>
        </p:nvSpPr>
        <p:spPr bwMode="auto">
          <a:xfrm>
            <a:off x="5335587" y="10922333"/>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5"/>
          </p:nvPr>
        </p:nvSpPr>
        <p:spPr/>
      </p:sp>
    </p:spTree>
    <p:extLst>
      <p:ext uri="{BB962C8B-B14F-4D97-AF65-F5344CB8AC3E}">
        <p14:creationId xmlns:p14="http://schemas.microsoft.com/office/powerpoint/2010/main" val="66089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400"/>
                                        <p:tgtEl>
                                          <p:spTgt spid="43"/>
                                        </p:tgtEl>
                                      </p:cBhvr>
                                    </p:animEffect>
                                  </p:childTnLst>
                                </p:cTn>
                              </p:par>
                            </p:childTnLst>
                          </p:cTn>
                        </p:par>
                        <p:par>
                          <p:cTn id="19" fill="hold">
                            <p:stCondLst>
                              <p:cond delay="14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par>
                          <p:cTn id="25" fill="hold">
                            <p:stCondLst>
                              <p:cond delay="24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29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3400"/>
                            </p:stCondLst>
                            <p:childTnLst>
                              <p:par>
                                <p:cTn id="34" presetID="10" presetClass="entr" presetSubtype="0" fill="hold" grpId="1"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900"/>
                            </p:stCondLst>
                            <p:childTnLst>
                              <p:par>
                                <p:cTn id="38" presetID="42"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49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5400"/>
                            </p:stCondLst>
                            <p:childTnLst>
                              <p:par>
                                <p:cTn id="48" presetID="22" presetClass="entr" presetSubtype="8"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par>
                          <p:cTn id="51" fill="hold">
                            <p:stCondLst>
                              <p:cond delay="59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400"/>
                            </p:stCondLst>
                            <p:childTnLst>
                              <p:par>
                                <p:cTn id="56" presetID="42" presetClass="entr" presetSubtype="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par>
                          <p:cTn id="61" fill="hold">
                            <p:stCondLst>
                              <p:cond delay="7400"/>
                            </p:stCondLst>
                            <p:childTnLst>
                              <p:par>
                                <p:cTn id="62" presetID="10" presetClass="entr" presetSubtype="0"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childTnLst>
                          </p:cTn>
                        </p:par>
                        <p:par>
                          <p:cTn id="65" fill="hold">
                            <p:stCondLst>
                              <p:cond delay="79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par>
                          <p:cTn id="69" fill="hold">
                            <p:stCondLst>
                              <p:cond delay="84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8900"/>
                            </p:stCondLst>
                            <p:childTnLst>
                              <p:par>
                                <p:cTn id="74" presetID="42"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9900"/>
                            </p:stCondLst>
                            <p:childTnLst>
                              <p:par>
                                <p:cTn id="80" presetID="10" presetClass="entr" presetSubtype="0"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par>
                          <p:cTn id="83" fill="hold">
                            <p:stCondLst>
                              <p:cond delay="10400"/>
                            </p:stCondLst>
                            <p:childTnLst>
                              <p:par>
                                <p:cTn id="84" presetID="22" presetClass="entr" presetSubtype="8"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left)">
                                      <p:cBhvr>
                                        <p:cTn id="86" dur="500"/>
                                        <p:tgtEl>
                                          <p:spTgt spid="40"/>
                                        </p:tgtEl>
                                      </p:cBhvr>
                                    </p:animEffect>
                                  </p:childTnLst>
                                </p:cTn>
                              </p:par>
                            </p:childTnLst>
                          </p:cTn>
                        </p:par>
                        <p:par>
                          <p:cTn id="87" fill="hold">
                            <p:stCondLst>
                              <p:cond delay="10900"/>
                            </p:stCondLst>
                            <p:childTnLst>
                              <p:par>
                                <p:cTn id="88" presetID="10" presetClass="entr" presetSubtype="0" fill="hold" grpId="0" nodeType="after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childTnLst>
                          </p:cTn>
                        </p:par>
                        <p:par>
                          <p:cTn id="91" fill="hold">
                            <p:stCondLst>
                              <p:cond delay="11400"/>
                            </p:stCondLst>
                            <p:childTnLst>
                              <p:par>
                                <p:cTn id="92" presetID="53" presetClass="entr" presetSubtype="16" fill="hold" grpId="0" nodeType="afterEffect">
                                  <p:stCondLst>
                                    <p:cond delay="0"/>
                                  </p:stCondLst>
                                  <p:childTnLst>
                                    <p:set>
                                      <p:cBhvr>
                                        <p:cTn id="93" dur="1" fill="hold">
                                          <p:stCondLst>
                                            <p:cond delay="0"/>
                                          </p:stCondLst>
                                        </p:cTn>
                                        <p:tgtEl>
                                          <p:spTgt spid="33"/>
                                        </p:tgtEl>
                                        <p:attrNameLst>
                                          <p:attrName>style.visibility</p:attrName>
                                        </p:attrNameLst>
                                      </p:cBhvr>
                                      <p:to>
                                        <p:strVal val="visible"/>
                                      </p:to>
                                    </p:set>
                                    <p:anim calcmode="lin" valueType="num">
                                      <p:cBhvr>
                                        <p:cTn id="94" dur="500" fill="hold"/>
                                        <p:tgtEl>
                                          <p:spTgt spid="33"/>
                                        </p:tgtEl>
                                        <p:attrNameLst>
                                          <p:attrName>ppt_w</p:attrName>
                                        </p:attrNameLst>
                                      </p:cBhvr>
                                      <p:tavLst>
                                        <p:tav tm="0">
                                          <p:val>
                                            <p:fltVal val="0"/>
                                          </p:val>
                                        </p:tav>
                                        <p:tav tm="100000">
                                          <p:val>
                                            <p:strVal val="#ppt_w"/>
                                          </p:val>
                                        </p:tav>
                                      </p:tavLst>
                                    </p:anim>
                                    <p:anim calcmode="lin" valueType="num">
                                      <p:cBhvr>
                                        <p:cTn id="95" dur="500" fill="hold"/>
                                        <p:tgtEl>
                                          <p:spTgt spid="33"/>
                                        </p:tgtEl>
                                        <p:attrNameLst>
                                          <p:attrName>ppt_h</p:attrName>
                                        </p:attrNameLst>
                                      </p:cBhvr>
                                      <p:tavLst>
                                        <p:tav tm="0">
                                          <p:val>
                                            <p:fltVal val="0"/>
                                          </p:val>
                                        </p:tav>
                                        <p:tav tm="100000">
                                          <p:val>
                                            <p:strVal val="#ppt_h"/>
                                          </p:val>
                                        </p:tav>
                                      </p:tavLst>
                                    </p:anim>
                                    <p:animEffect transition="in" filter="fade">
                                      <p:cBhvr>
                                        <p:cTn id="96" dur="500"/>
                                        <p:tgtEl>
                                          <p:spTgt spid="33"/>
                                        </p:tgtEl>
                                      </p:cBhvr>
                                    </p:animEffect>
                                  </p:childTnLst>
                                </p:cTn>
                              </p:par>
                            </p:childTnLst>
                          </p:cTn>
                        </p:par>
                        <p:par>
                          <p:cTn id="97" fill="hold">
                            <p:stCondLst>
                              <p:cond delay="11900"/>
                            </p:stCondLst>
                            <p:childTnLst>
                              <p:par>
                                <p:cTn id="98" presetID="10" presetClass="entr" presetSubtype="0"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fade">
                                      <p:cBhvr>
                                        <p:cTn id="100" dur="500"/>
                                        <p:tgtEl>
                                          <p:spTgt spid="46"/>
                                        </p:tgtEl>
                                      </p:cBhvr>
                                    </p:animEffect>
                                  </p:childTnLst>
                                </p:cTn>
                              </p:par>
                            </p:childTnLst>
                          </p:cTn>
                        </p:par>
                        <p:par>
                          <p:cTn id="101" fill="hold">
                            <p:stCondLst>
                              <p:cond delay="12400"/>
                            </p:stCondLst>
                            <p:childTnLst>
                              <p:par>
                                <p:cTn id="102" presetID="53" presetClass="entr" presetSubtype="16"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p:cTn id="104" dur="500" fill="hold"/>
                                        <p:tgtEl>
                                          <p:spTgt spid="34"/>
                                        </p:tgtEl>
                                        <p:attrNameLst>
                                          <p:attrName>ppt_w</p:attrName>
                                        </p:attrNameLst>
                                      </p:cBhvr>
                                      <p:tavLst>
                                        <p:tav tm="0">
                                          <p:val>
                                            <p:fltVal val="0"/>
                                          </p:val>
                                        </p:tav>
                                        <p:tav tm="100000">
                                          <p:val>
                                            <p:strVal val="#ppt_w"/>
                                          </p:val>
                                        </p:tav>
                                      </p:tavLst>
                                    </p:anim>
                                    <p:anim calcmode="lin" valueType="num">
                                      <p:cBhvr>
                                        <p:cTn id="105" dur="500" fill="hold"/>
                                        <p:tgtEl>
                                          <p:spTgt spid="34"/>
                                        </p:tgtEl>
                                        <p:attrNameLst>
                                          <p:attrName>ppt_h</p:attrName>
                                        </p:attrNameLst>
                                      </p:cBhvr>
                                      <p:tavLst>
                                        <p:tav tm="0">
                                          <p:val>
                                            <p:fltVal val="0"/>
                                          </p:val>
                                        </p:tav>
                                        <p:tav tm="100000">
                                          <p:val>
                                            <p:strVal val="#ppt_h"/>
                                          </p:val>
                                        </p:tav>
                                      </p:tavLst>
                                    </p:anim>
                                    <p:animEffect transition="in" filter="fade">
                                      <p:cBhvr>
                                        <p:cTn id="106" dur="500"/>
                                        <p:tgtEl>
                                          <p:spTgt spid="34"/>
                                        </p:tgtEl>
                                      </p:cBhvr>
                                    </p:animEffect>
                                  </p:childTnLst>
                                </p:cTn>
                              </p:par>
                            </p:childTnLst>
                          </p:cTn>
                        </p:par>
                        <p:par>
                          <p:cTn id="107" fill="hold">
                            <p:stCondLst>
                              <p:cond delay="12900"/>
                            </p:stCondLst>
                            <p:childTnLst>
                              <p:par>
                                <p:cTn id="108" presetID="10" presetClass="entr" presetSubtype="0" fill="hold" grpId="0" nodeType="after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childTnLst>
                          </p:cTn>
                        </p:par>
                        <p:par>
                          <p:cTn id="111" fill="hold">
                            <p:stCondLst>
                              <p:cond delay="13400"/>
                            </p:stCondLst>
                            <p:childTnLst>
                              <p:par>
                                <p:cTn id="112" presetID="53" presetClass="entr" presetSubtype="16" fill="hold" grpId="0" nodeType="afterEffect">
                                  <p:stCondLst>
                                    <p:cond delay="0"/>
                                  </p:stCondLst>
                                  <p:childTnLst>
                                    <p:set>
                                      <p:cBhvr>
                                        <p:cTn id="113" dur="1" fill="hold">
                                          <p:stCondLst>
                                            <p:cond delay="0"/>
                                          </p:stCondLst>
                                        </p:cTn>
                                        <p:tgtEl>
                                          <p:spTgt spid="32"/>
                                        </p:tgtEl>
                                        <p:attrNameLst>
                                          <p:attrName>style.visibility</p:attrName>
                                        </p:attrNameLst>
                                      </p:cBhvr>
                                      <p:to>
                                        <p:strVal val="visible"/>
                                      </p:to>
                                    </p:set>
                                    <p:anim calcmode="lin" valueType="num">
                                      <p:cBhvr>
                                        <p:cTn id="114" dur="500" fill="hold"/>
                                        <p:tgtEl>
                                          <p:spTgt spid="32"/>
                                        </p:tgtEl>
                                        <p:attrNameLst>
                                          <p:attrName>ppt_w</p:attrName>
                                        </p:attrNameLst>
                                      </p:cBhvr>
                                      <p:tavLst>
                                        <p:tav tm="0">
                                          <p:val>
                                            <p:fltVal val="0"/>
                                          </p:val>
                                        </p:tav>
                                        <p:tav tm="100000">
                                          <p:val>
                                            <p:strVal val="#ppt_w"/>
                                          </p:val>
                                        </p:tav>
                                      </p:tavLst>
                                    </p:anim>
                                    <p:anim calcmode="lin" valueType="num">
                                      <p:cBhvr>
                                        <p:cTn id="115" dur="500" fill="hold"/>
                                        <p:tgtEl>
                                          <p:spTgt spid="32"/>
                                        </p:tgtEl>
                                        <p:attrNameLst>
                                          <p:attrName>ppt_h</p:attrName>
                                        </p:attrNameLst>
                                      </p:cBhvr>
                                      <p:tavLst>
                                        <p:tav tm="0">
                                          <p:val>
                                            <p:fltVal val="0"/>
                                          </p:val>
                                        </p:tav>
                                        <p:tav tm="100000">
                                          <p:val>
                                            <p:strVal val="#ppt_h"/>
                                          </p:val>
                                        </p:tav>
                                      </p:tavLst>
                                    </p:anim>
                                    <p:animEffect transition="in" filter="fade">
                                      <p:cBhvr>
                                        <p:cTn id="116" dur="500"/>
                                        <p:tgtEl>
                                          <p:spTgt spid="32"/>
                                        </p:tgtEl>
                                      </p:cBhvr>
                                    </p:animEffect>
                                  </p:childTnLst>
                                </p:cTn>
                              </p:par>
                            </p:childTnLst>
                          </p:cTn>
                        </p:par>
                        <p:par>
                          <p:cTn id="117" fill="hold">
                            <p:stCondLst>
                              <p:cond delay="13900"/>
                            </p:stCondLst>
                            <p:childTnLst>
                              <p:par>
                                <p:cTn id="118" presetID="10" presetClass="entr" presetSubtype="0" fill="hold" grpId="0" nodeType="after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fade">
                                      <p:cBhvr>
                                        <p:cTn id="1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1"/>
      <p:bldP spid="15" grpId="0" animBg="1"/>
      <p:bldP spid="16" grpId="0" animBg="1"/>
      <p:bldP spid="17" grpId="0"/>
      <p:bldP spid="18" grpId="0"/>
      <p:bldP spid="35" grpId="0" animBg="1"/>
      <p:bldP spid="36" grpId="0" animBg="1"/>
      <p:bldP spid="37" grpId="0"/>
      <p:bldP spid="38" grpId="0"/>
      <p:bldP spid="39" grpId="0" animBg="1"/>
      <p:bldP spid="40" grpId="0" animBg="1"/>
      <p:bldP spid="41" grpId="0"/>
      <p:bldP spid="42" grpId="0"/>
      <p:bldP spid="32" grpId="0" animBg="1"/>
      <p:bldP spid="33" grpId="0" animBg="1"/>
      <p:bldP spid="46" grpId="0"/>
      <p:bldP spid="47" grpId="0"/>
      <p:bldP spid="48" grpId="0"/>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Our Services</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The best to everyone </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icture Placeholder 1"/>
          <p:cNvSpPr>
            <a:spLocks noGrp="1"/>
          </p:cNvSpPr>
          <p:nvPr>
            <p:ph type="pic" sz="quarter" idx="10"/>
          </p:nvPr>
        </p:nvSpPr>
        <p:spPr>
          <a:xfrm>
            <a:off x="-1" y="0"/>
            <a:ext cx="24387175" cy="8229600"/>
          </a:xfrm>
        </p:spPr>
      </p:sp>
    </p:spTree>
    <p:extLst>
      <p:ext uri="{BB962C8B-B14F-4D97-AF65-F5344CB8AC3E}">
        <p14:creationId xmlns:p14="http://schemas.microsoft.com/office/powerpoint/2010/main" val="396756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Our Services</a:t>
            </a:r>
            <a:endParaRPr lang="en-US" dirty="0"/>
          </a:p>
        </p:txBody>
      </p:sp>
      <p:sp>
        <p:nvSpPr>
          <p:cNvPr id="3" name="Text Placeholder 2"/>
          <p:cNvSpPr>
            <a:spLocks noGrp="1"/>
          </p:cNvSpPr>
          <p:nvPr>
            <p:ph type="body" sz="quarter" idx="14"/>
          </p:nvPr>
        </p:nvSpPr>
        <p:spPr/>
        <p:txBody>
          <a:bodyPr/>
          <a:lstStyle/>
          <a:p>
            <a:r>
              <a:rPr lang="en-US" dirty="0" smtClean="0"/>
              <a:t>Write your great great subtitle here. </a:t>
            </a:r>
            <a:endParaRPr lang="en-US" dirty="0"/>
          </a:p>
        </p:txBody>
      </p:sp>
      <p:sp>
        <p:nvSpPr>
          <p:cNvPr id="4" name="Slide Number Placeholder 3"/>
          <p:cNvSpPr>
            <a:spLocks noGrp="1"/>
          </p:cNvSpPr>
          <p:nvPr>
            <p:ph type="sldNum" sz="quarter" idx="12"/>
          </p:nvPr>
        </p:nvSpPr>
        <p:spPr>
          <a:xfrm>
            <a:off x="22569633" y="712115"/>
            <a:ext cx="1065341" cy="730251"/>
          </a:xfrm>
        </p:spPr>
        <p:txBody>
          <a:bodyPr/>
          <a:lstStyle/>
          <a:p>
            <a:fld id="{9DF686B8-C880-FF40-96DC-14FF2413C34E}" type="slidenum">
              <a:rPr lang="en-US" smtClean="0"/>
              <a:pPr/>
              <a:t>8</a:t>
            </a:fld>
            <a:endParaRPr lang="en-US" dirty="0"/>
          </a:p>
        </p:txBody>
      </p:sp>
      <p:grpSp>
        <p:nvGrpSpPr>
          <p:cNvPr id="8" name="Group 7"/>
          <p:cNvGrpSpPr/>
          <p:nvPr/>
        </p:nvGrpSpPr>
        <p:grpSpPr>
          <a:xfrm>
            <a:off x="3529938" y="4891021"/>
            <a:ext cx="4267756" cy="2112189"/>
            <a:chOff x="838200" y="3042850"/>
            <a:chExt cx="1600200" cy="792071"/>
          </a:xfrm>
        </p:grpSpPr>
        <p:sp>
          <p:nvSpPr>
            <p:cNvPr id="9" name="TextBox 8"/>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Analysis</a:t>
              </a:r>
              <a:endParaRPr lang="en-US" sz="3200" dirty="0">
                <a:solidFill>
                  <a:schemeClr val="tx2"/>
                </a:solidFill>
                <a:latin typeface="Raleway Bold"/>
                <a:cs typeface="Raleway Bold"/>
              </a:endParaRPr>
            </a:p>
          </p:txBody>
        </p:sp>
        <p:sp>
          <p:nvSpPr>
            <p:cNvPr id="10" name="TextBox 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smtClean="0">
                  <a:solidFill>
                    <a:schemeClr val="tx2"/>
                  </a:solidFill>
                  <a:latin typeface="Raleway Light"/>
                  <a:cs typeface="Raleway Light"/>
                </a:rPr>
                <a:t>,</a:t>
              </a:r>
              <a:endParaRPr lang="en-US" sz="2100" dirty="0">
                <a:solidFill>
                  <a:schemeClr val="tx2"/>
                </a:solidFill>
                <a:latin typeface="Raleway Bold"/>
                <a:cs typeface="Raleway Bold"/>
              </a:endParaRPr>
            </a:p>
          </p:txBody>
        </p:sp>
      </p:grpSp>
      <p:grpSp>
        <p:nvGrpSpPr>
          <p:cNvPr id="14" name="Group 13"/>
          <p:cNvGrpSpPr/>
          <p:nvPr/>
        </p:nvGrpSpPr>
        <p:grpSpPr>
          <a:xfrm>
            <a:off x="10033184" y="4862802"/>
            <a:ext cx="4267756" cy="2140411"/>
            <a:chOff x="838200" y="3042850"/>
            <a:chExt cx="1600200" cy="802654"/>
          </a:xfrm>
        </p:grpSpPr>
        <p:sp>
          <p:nvSpPr>
            <p:cNvPr id="15" name="TextBox 14"/>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Photography</a:t>
              </a:r>
              <a:endParaRPr lang="en-US" sz="3200" dirty="0">
                <a:solidFill>
                  <a:schemeClr val="tx2"/>
                </a:solidFill>
                <a:latin typeface="Raleway Bold"/>
                <a:cs typeface="Raleway Bold"/>
              </a:endParaRPr>
            </a:p>
          </p:txBody>
        </p:sp>
        <p:sp>
          <p:nvSpPr>
            <p:cNvPr id="16" name="TextBox 15"/>
            <p:cNvSpPr txBox="1"/>
            <p:nvPr/>
          </p:nvSpPr>
          <p:spPr>
            <a:xfrm>
              <a:off x="838200" y="3316128"/>
              <a:ext cx="1600200" cy="529376"/>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20" name="Group 19"/>
          <p:cNvGrpSpPr/>
          <p:nvPr/>
        </p:nvGrpSpPr>
        <p:grpSpPr>
          <a:xfrm>
            <a:off x="16536431" y="4895013"/>
            <a:ext cx="4267756" cy="2108203"/>
            <a:chOff x="838200" y="3042850"/>
            <a:chExt cx="1600200" cy="790576"/>
          </a:xfrm>
        </p:grpSpPr>
        <p:sp>
          <p:nvSpPr>
            <p:cNvPr id="21" name="TextBox 20"/>
            <p:cNvSpPr txBox="1"/>
            <p:nvPr/>
          </p:nvSpPr>
          <p:spPr>
            <a:xfrm>
              <a:off x="838200" y="3042850"/>
              <a:ext cx="1600200" cy="219291"/>
            </a:xfrm>
            <a:prstGeom prst="rect">
              <a:avLst/>
            </a:prstGeom>
            <a:noFill/>
          </p:spPr>
          <p:txBody>
            <a:bodyPr wrap="square" rtlCol="0">
              <a:spAutoFit/>
            </a:bodyPr>
            <a:lstStyle/>
            <a:p>
              <a:pPr algn="ctr"/>
              <a:r>
                <a:rPr lang="en-US" sz="3200" dirty="0">
                  <a:solidFill>
                    <a:schemeClr val="tx2"/>
                  </a:solidFill>
                  <a:latin typeface="Raleway Bold"/>
                  <a:cs typeface="Raleway Bold"/>
                </a:rPr>
                <a:t>Marketing Mail</a:t>
              </a:r>
            </a:p>
          </p:txBody>
        </p:sp>
        <p:sp>
          <p:nvSpPr>
            <p:cNvPr id="22" name="TextBox 21"/>
            <p:cNvSpPr txBox="1"/>
            <p:nvPr/>
          </p:nvSpPr>
          <p:spPr>
            <a:xfrm>
              <a:off x="838200" y="3316128"/>
              <a:ext cx="1600200" cy="517298"/>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42" name="Group 41"/>
          <p:cNvGrpSpPr/>
          <p:nvPr/>
        </p:nvGrpSpPr>
        <p:grpSpPr>
          <a:xfrm>
            <a:off x="17756187" y="2901093"/>
            <a:ext cx="1663942" cy="1663723"/>
            <a:chOff x="17467456" y="2979347"/>
            <a:chExt cx="2286298" cy="2286000"/>
          </a:xfrm>
        </p:grpSpPr>
        <p:sp>
          <p:nvSpPr>
            <p:cNvPr id="19" name="Oval 18"/>
            <p:cNvSpPr>
              <a:spLocks noChangeAspect="1"/>
            </p:cNvSpPr>
            <p:nvPr/>
          </p:nvSpPr>
          <p:spPr>
            <a:xfrm>
              <a:off x="17467456" y="2979347"/>
              <a:ext cx="2286298" cy="2286000"/>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11"/>
            <p:cNvSpPr>
              <a:spLocks noEditPoints="1"/>
            </p:cNvSpPr>
            <p:nvPr/>
          </p:nvSpPr>
          <p:spPr bwMode="auto">
            <a:xfrm>
              <a:off x="17960133" y="3489741"/>
              <a:ext cx="1142182" cy="113879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11349769" y="2895600"/>
            <a:ext cx="1663942" cy="1663723"/>
            <a:chOff x="11055873" y="2971800"/>
            <a:chExt cx="2286298" cy="2286000"/>
          </a:xfrm>
        </p:grpSpPr>
        <p:sp>
          <p:nvSpPr>
            <p:cNvPr id="13" name="Oval 12"/>
            <p:cNvSpPr>
              <a:spLocks noChangeAspect="1"/>
            </p:cNvSpPr>
            <p:nvPr/>
          </p:nvSpPr>
          <p:spPr>
            <a:xfrm>
              <a:off x="11055873" y="2971800"/>
              <a:ext cx="2286298" cy="2286000"/>
            </a:xfrm>
            <a:prstGeom prst="ellipse">
              <a:avLst/>
            </a:prstGeom>
            <a:noFill/>
            <a:ln w="571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a:off x="11601834" y="3516431"/>
              <a:ext cx="1246216" cy="1052832"/>
              <a:chOff x="13828713" y="2805113"/>
              <a:chExt cx="1381125" cy="1166812"/>
            </a:xfrm>
            <a:solidFill>
              <a:schemeClr val="accent3"/>
            </a:solidFill>
          </p:grpSpPr>
          <p:sp>
            <p:nvSpPr>
              <p:cNvPr id="25"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11"/>
              <p:cNvSpPr>
                <a:spLocks/>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0" name="Group 39"/>
          <p:cNvGrpSpPr/>
          <p:nvPr/>
        </p:nvGrpSpPr>
        <p:grpSpPr>
          <a:xfrm>
            <a:off x="4878387" y="2895600"/>
            <a:ext cx="1658349" cy="1658135"/>
            <a:chOff x="4517312" y="2971800"/>
            <a:chExt cx="2278614" cy="2278322"/>
          </a:xfrm>
        </p:grpSpPr>
        <p:sp>
          <p:nvSpPr>
            <p:cNvPr id="6" name="Oval 5"/>
            <p:cNvSpPr>
              <a:spLocks noChangeAspect="1"/>
            </p:cNvSpPr>
            <p:nvPr/>
          </p:nvSpPr>
          <p:spPr>
            <a:xfrm>
              <a:off x="4517312" y="2971800"/>
              <a:ext cx="2278614" cy="2278322"/>
            </a:xfrm>
            <a:prstGeom prst="ellipse">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5007839" y="3481333"/>
              <a:ext cx="1317236" cy="1253388"/>
              <a:chOff x="1588" y="4763"/>
              <a:chExt cx="6746875" cy="6419850"/>
            </a:xfrm>
            <a:solidFill>
              <a:schemeClr val="accent2"/>
            </a:solidFill>
          </p:grpSpPr>
          <p:sp>
            <p:nvSpPr>
              <p:cNvPr id="32" name="Freeform 5"/>
              <p:cNvSpPr>
                <a:spLocks noEditPoints="1"/>
              </p:cNvSpPr>
              <p:nvPr/>
            </p:nvSpPr>
            <p:spPr bwMode="auto">
              <a:xfrm>
                <a:off x="1588" y="4763"/>
                <a:ext cx="6746875" cy="6419850"/>
              </a:xfrm>
              <a:custGeom>
                <a:avLst/>
                <a:gdLst>
                  <a:gd name="T0" fmla="*/ 1645 w 1796"/>
                  <a:gd name="T1" fmla="*/ 0 h 1709"/>
                  <a:gd name="T2" fmla="*/ 151 w 1796"/>
                  <a:gd name="T3" fmla="*/ 0 h 1709"/>
                  <a:gd name="T4" fmla="*/ 0 w 1796"/>
                  <a:gd name="T5" fmla="*/ 151 h 1709"/>
                  <a:gd name="T6" fmla="*/ 0 w 1796"/>
                  <a:gd name="T7" fmla="*/ 1307 h 1709"/>
                  <a:gd name="T8" fmla="*/ 151 w 1796"/>
                  <a:gd name="T9" fmla="*/ 1458 h 1709"/>
                  <a:gd name="T10" fmla="*/ 606 w 1796"/>
                  <a:gd name="T11" fmla="*/ 1458 h 1709"/>
                  <a:gd name="T12" fmla="*/ 526 w 1796"/>
                  <a:gd name="T13" fmla="*/ 1545 h 1709"/>
                  <a:gd name="T14" fmla="*/ 483 w 1796"/>
                  <a:gd name="T15" fmla="*/ 1590 h 1709"/>
                  <a:gd name="T16" fmla="*/ 479 w 1796"/>
                  <a:gd name="T17" fmla="*/ 1659 h 1709"/>
                  <a:gd name="T18" fmla="*/ 593 w 1796"/>
                  <a:gd name="T19" fmla="*/ 1709 h 1709"/>
                  <a:gd name="T20" fmla="*/ 1203 w 1796"/>
                  <a:gd name="T21" fmla="*/ 1709 h 1709"/>
                  <a:gd name="T22" fmla="*/ 1316 w 1796"/>
                  <a:gd name="T23" fmla="*/ 1659 h 1709"/>
                  <a:gd name="T24" fmla="*/ 1312 w 1796"/>
                  <a:gd name="T25" fmla="*/ 1590 h 1709"/>
                  <a:gd name="T26" fmla="*/ 1270 w 1796"/>
                  <a:gd name="T27" fmla="*/ 1545 h 1709"/>
                  <a:gd name="T28" fmla="*/ 1190 w 1796"/>
                  <a:gd name="T29" fmla="*/ 1458 h 1709"/>
                  <a:gd name="T30" fmla="*/ 1645 w 1796"/>
                  <a:gd name="T31" fmla="*/ 1458 h 1709"/>
                  <a:gd name="T32" fmla="*/ 1796 w 1796"/>
                  <a:gd name="T33" fmla="*/ 1307 h 1709"/>
                  <a:gd name="T34" fmla="*/ 1796 w 1796"/>
                  <a:gd name="T35" fmla="*/ 151 h 1709"/>
                  <a:gd name="T36" fmla="*/ 1645 w 1796"/>
                  <a:gd name="T37" fmla="*/ 0 h 1709"/>
                  <a:gd name="T38" fmla="*/ 1231 w 1796"/>
                  <a:gd name="T39" fmla="*/ 1585 h 1709"/>
                  <a:gd name="T40" fmla="*/ 1267 w 1796"/>
                  <a:gd name="T41" fmla="*/ 1622 h 1709"/>
                  <a:gd name="T42" fmla="*/ 1265 w 1796"/>
                  <a:gd name="T43" fmla="*/ 1635 h 1709"/>
                  <a:gd name="T44" fmla="*/ 1203 w 1796"/>
                  <a:gd name="T45" fmla="*/ 1653 h 1709"/>
                  <a:gd name="T46" fmla="*/ 593 w 1796"/>
                  <a:gd name="T47" fmla="*/ 1653 h 1709"/>
                  <a:gd name="T48" fmla="*/ 530 w 1796"/>
                  <a:gd name="T49" fmla="*/ 1635 h 1709"/>
                  <a:gd name="T50" fmla="*/ 528 w 1796"/>
                  <a:gd name="T51" fmla="*/ 1623 h 1709"/>
                  <a:gd name="T52" fmla="*/ 528 w 1796"/>
                  <a:gd name="T53" fmla="*/ 1623 h 1709"/>
                  <a:gd name="T54" fmla="*/ 565 w 1796"/>
                  <a:gd name="T55" fmla="*/ 1585 h 1709"/>
                  <a:gd name="T56" fmla="*/ 672 w 1796"/>
                  <a:gd name="T57" fmla="*/ 1458 h 1709"/>
                  <a:gd name="T58" fmla="*/ 1124 w 1796"/>
                  <a:gd name="T59" fmla="*/ 1458 h 1709"/>
                  <a:gd name="T60" fmla="*/ 1231 w 1796"/>
                  <a:gd name="T61" fmla="*/ 1585 h 1709"/>
                  <a:gd name="T62" fmla="*/ 1684 w 1796"/>
                  <a:gd name="T63" fmla="*/ 1307 h 1709"/>
                  <a:gd name="T64" fmla="*/ 1645 w 1796"/>
                  <a:gd name="T65" fmla="*/ 1346 h 1709"/>
                  <a:gd name="T66" fmla="*/ 151 w 1796"/>
                  <a:gd name="T67" fmla="*/ 1346 h 1709"/>
                  <a:gd name="T68" fmla="*/ 112 w 1796"/>
                  <a:gd name="T69" fmla="*/ 1307 h 1709"/>
                  <a:gd name="T70" fmla="*/ 112 w 1796"/>
                  <a:gd name="T71" fmla="*/ 151 h 1709"/>
                  <a:gd name="T72" fmla="*/ 151 w 1796"/>
                  <a:gd name="T73" fmla="*/ 112 h 1709"/>
                  <a:gd name="T74" fmla="*/ 1645 w 1796"/>
                  <a:gd name="T75" fmla="*/ 112 h 1709"/>
                  <a:gd name="T76" fmla="*/ 1684 w 1796"/>
                  <a:gd name="T77" fmla="*/ 151 h 1709"/>
                  <a:gd name="T78" fmla="*/ 1684 w 1796"/>
                  <a:gd name="T79" fmla="*/ 13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6" h="1709">
                    <a:moveTo>
                      <a:pt x="1645" y="0"/>
                    </a:moveTo>
                    <a:cubicBezTo>
                      <a:pt x="151" y="0"/>
                      <a:pt x="151" y="0"/>
                      <a:pt x="151" y="0"/>
                    </a:cubicBezTo>
                    <a:cubicBezTo>
                      <a:pt x="68" y="0"/>
                      <a:pt x="0" y="67"/>
                      <a:pt x="0" y="151"/>
                    </a:cubicBezTo>
                    <a:cubicBezTo>
                      <a:pt x="0" y="1307"/>
                      <a:pt x="0" y="1307"/>
                      <a:pt x="0" y="1307"/>
                    </a:cubicBezTo>
                    <a:cubicBezTo>
                      <a:pt x="0" y="1390"/>
                      <a:pt x="68" y="1458"/>
                      <a:pt x="151" y="1458"/>
                    </a:cubicBezTo>
                    <a:cubicBezTo>
                      <a:pt x="606" y="1458"/>
                      <a:pt x="606" y="1458"/>
                      <a:pt x="606" y="1458"/>
                    </a:cubicBezTo>
                    <a:cubicBezTo>
                      <a:pt x="582" y="1488"/>
                      <a:pt x="544" y="1527"/>
                      <a:pt x="526" y="1545"/>
                    </a:cubicBezTo>
                    <a:cubicBezTo>
                      <a:pt x="506" y="1564"/>
                      <a:pt x="491" y="1579"/>
                      <a:pt x="483" y="1590"/>
                    </a:cubicBezTo>
                    <a:cubicBezTo>
                      <a:pt x="472" y="1605"/>
                      <a:pt x="467" y="1634"/>
                      <a:pt x="479" y="1659"/>
                    </a:cubicBezTo>
                    <a:cubicBezTo>
                      <a:pt x="491" y="1682"/>
                      <a:pt x="520" y="1709"/>
                      <a:pt x="593" y="1709"/>
                    </a:cubicBezTo>
                    <a:cubicBezTo>
                      <a:pt x="1203" y="1709"/>
                      <a:pt x="1203" y="1709"/>
                      <a:pt x="1203" y="1709"/>
                    </a:cubicBezTo>
                    <a:cubicBezTo>
                      <a:pt x="1276" y="1709"/>
                      <a:pt x="1305" y="1682"/>
                      <a:pt x="1316" y="1659"/>
                    </a:cubicBezTo>
                    <a:cubicBezTo>
                      <a:pt x="1329" y="1634"/>
                      <a:pt x="1324" y="1605"/>
                      <a:pt x="1312" y="1590"/>
                    </a:cubicBezTo>
                    <a:cubicBezTo>
                      <a:pt x="1304" y="1579"/>
                      <a:pt x="1289" y="1564"/>
                      <a:pt x="1270" y="1545"/>
                    </a:cubicBezTo>
                    <a:cubicBezTo>
                      <a:pt x="1252" y="1527"/>
                      <a:pt x="1213" y="1488"/>
                      <a:pt x="1190" y="1458"/>
                    </a:cubicBezTo>
                    <a:cubicBezTo>
                      <a:pt x="1645" y="1458"/>
                      <a:pt x="1645" y="1458"/>
                      <a:pt x="1645" y="1458"/>
                    </a:cubicBezTo>
                    <a:cubicBezTo>
                      <a:pt x="1728" y="1458"/>
                      <a:pt x="1796" y="1390"/>
                      <a:pt x="1796" y="1307"/>
                    </a:cubicBezTo>
                    <a:cubicBezTo>
                      <a:pt x="1796" y="151"/>
                      <a:pt x="1796" y="151"/>
                      <a:pt x="1796" y="151"/>
                    </a:cubicBezTo>
                    <a:cubicBezTo>
                      <a:pt x="1796" y="67"/>
                      <a:pt x="1728" y="0"/>
                      <a:pt x="1645" y="0"/>
                    </a:cubicBezTo>
                    <a:close/>
                    <a:moveTo>
                      <a:pt x="1231" y="1585"/>
                    </a:moveTo>
                    <a:cubicBezTo>
                      <a:pt x="1247" y="1601"/>
                      <a:pt x="1262" y="1616"/>
                      <a:pt x="1267" y="1622"/>
                    </a:cubicBezTo>
                    <a:cubicBezTo>
                      <a:pt x="1267" y="1622"/>
                      <a:pt x="1269" y="1629"/>
                      <a:pt x="1265" y="1635"/>
                    </a:cubicBezTo>
                    <a:cubicBezTo>
                      <a:pt x="1258" y="1646"/>
                      <a:pt x="1235" y="1653"/>
                      <a:pt x="1203" y="1653"/>
                    </a:cubicBezTo>
                    <a:cubicBezTo>
                      <a:pt x="593" y="1653"/>
                      <a:pt x="593" y="1653"/>
                      <a:pt x="593" y="1653"/>
                    </a:cubicBezTo>
                    <a:cubicBezTo>
                      <a:pt x="561" y="1653"/>
                      <a:pt x="538" y="1646"/>
                      <a:pt x="530" y="1635"/>
                    </a:cubicBezTo>
                    <a:cubicBezTo>
                      <a:pt x="527" y="1629"/>
                      <a:pt x="528" y="1623"/>
                      <a:pt x="528" y="1623"/>
                    </a:cubicBezTo>
                    <a:cubicBezTo>
                      <a:pt x="528" y="1623"/>
                      <a:pt x="528" y="1623"/>
                      <a:pt x="528" y="1623"/>
                    </a:cubicBezTo>
                    <a:cubicBezTo>
                      <a:pt x="534" y="1616"/>
                      <a:pt x="549" y="1601"/>
                      <a:pt x="565" y="1585"/>
                    </a:cubicBezTo>
                    <a:cubicBezTo>
                      <a:pt x="614" y="1536"/>
                      <a:pt x="654" y="1494"/>
                      <a:pt x="672" y="1458"/>
                    </a:cubicBezTo>
                    <a:cubicBezTo>
                      <a:pt x="1124" y="1458"/>
                      <a:pt x="1124" y="1458"/>
                      <a:pt x="1124" y="1458"/>
                    </a:cubicBezTo>
                    <a:cubicBezTo>
                      <a:pt x="1142" y="1494"/>
                      <a:pt x="1182" y="1536"/>
                      <a:pt x="1231" y="1585"/>
                    </a:cubicBezTo>
                    <a:close/>
                    <a:moveTo>
                      <a:pt x="1684" y="1307"/>
                    </a:moveTo>
                    <a:cubicBezTo>
                      <a:pt x="1684" y="1328"/>
                      <a:pt x="1666" y="1346"/>
                      <a:pt x="1645" y="1346"/>
                    </a:cubicBezTo>
                    <a:cubicBezTo>
                      <a:pt x="151" y="1346"/>
                      <a:pt x="151" y="1346"/>
                      <a:pt x="151" y="1346"/>
                    </a:cubicBezTo>
                    <a:cubicBezTo>
                      <a:pt x="129" y="1346"/>
                      <a:pt x="112" y="1328"/>
                      <a:pt x="112" y="1307"/>
                    </a:cubicBezTo>
                    <a:cubicBezTo>
                      <a:pt x="112" y="151"/>
                      <a:pt x="112" y="151"/>
                      <a:pt x="112" y="151"/>
                    </a:cubicBezTo>
                    <a:cubicBezTo>
                      <a:pt x="112" y="129"/>
                      <a:pt x="129" y="112"/>
                      <a:pt x="151" y="112"/>
                    </a:cubicBezTo>
                    <a:cubicBezTo>
                      <a:pt x="1645" y="112"/>
                      <a:pt x="1645" y="112"/>
                      <a:pt x="1645" y="112"/>
                    </a:cubicBezTo>
                    <a:cubicBezTo>
                      <a:pt x="1666" y="112"/>
                      <a:pt x="1684" y="129"/>
                      <a:pt x="1684" y="151"/>
                    </a:cubicBezTo>
                    <a:lnTo>
                      <a:pt x="1684" y="1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6"/>
              <p:cNvSpPr>
                <a:spLocks noEditPoints="1"/>
              </p:cNvSpPr>
              <p:nvPr/>
            </p:nvSpPr>
            <p:spPr bwMode="auto">
              <a:xfrm>
                <a:off x="842963" y="846138"/>
                <a:ext cx="5064125" cy="3376613"/>
              </a:xfrm>
              <a:custGeom>
                <a:avLst/>
                <a:gdLst>
                  <a:gd name="T0" fmla="*/ 1252 w 1348"/>
                  <a:gd name="T1" fmla="*/ 0 h 899"/>
                  <a:gd name="T2" fmla="*/ 96 w 1348"/>
                  <a:gd name="T3" fmla="*/ 0 h 899"/>
                  <a:gd name="T4" fmla="*/ 0 w 1348"/>
                  <a:gd name="T5" fmla="*/ 95 h 899"/>
                  <a:gd name="T6" fmla="*/ 0 w 1348"/>
                  <a:gd name="T7" fmla="*/ 803 h 899"/>
                  <a:gd name="T8" fmla="*/ 96 w 1348"/>
                  <a:gd name="T9" fmla="*/ 899 h 899"/>
                  <a:gd name="T10" fmla="*/ 1252 w 1348"/>
                  <a:gd name="T11" fmla="*/ 899 h 899"/>
                  <a:gd name="T12" fmla="*/ 1348 w 1348"/>
                  <a:gd name="T13" fmla="*/ 803 h 899"/>
                  <a:gd name="T14" fmla="*/ 1348 w 1348"/>
                  <a:gd name="T15" fmla="*/ 95 h 899"/>
                  <a:gd name="T16" fmla="*/ 1252 w 1348"/>
                  <a:gd name="T17" fmla="*/ 0 h 899"/>
                  <a:gd name="T18" fmla="*/ 1291 w 1348"/>
                  <a:gd name="T19" fmla="*/ 803 h 899"/>
                  <a:gd name="T20" fmla="*/ 1252 w 1348"/>
                  <a:gd name="T21" fmla="*/ 843 h 899"/>
                  <a:gd name="T22" fmla="*/ 96 w 1348"/>
                  <a:gd name="T23" fmla="*/ 843 h 899"/>
                  <a:gd name="T24" fmla="*/ 56 w 1348"/>
                  <a:gd name="T25" fmla="*/ 803 h 899"/>
                  <a:gd name="T26" fmla="*/ 56 w 1348"/>
                  <a:gd name="T27" fmla="*/ 95 h 899"/>
                  <a:gd name="T28" fmla="*/ 96 w 1348"/>
                  <a:gd name="T29" fmla="*/ 56 h 899"/>
                  <a:gd name="T30" fmla="*/ 1252 w 1348"/>
                  <a:gd name="T31" fmla="*/ 56 h 899"/>
                  <a:gd name="T32" fmla="*/ 1291 w 1348"/>
                  <a:gd name="T33" fmla="*/ 95 h 899"/>
                  <a:gd name="T34" fmla="*/ 1291 w 1348"/>
                  <a:gd name="T35" fmla="*/ 803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48" h="899">
                    <a:moveTo>
                      <a:pt x="1252" y="0"/>
                    </a:moveTo>
                    <a:cubicBezTo>
                      <a:pt x="96" y="0"/>
                      <a:pt x="96" y="0"/>
                      <a:pt x="96" y="0"/>
                    </a:cubicBezTo>
                    <a:cubicBezTo>
                      <a:pt x="43" y="0"/>
                      <a:pt x="0" y="43"/>
                      <a:pt x="0" y="95"/>
                    </a:cubicBezTo>
                    <a:cubicBezTo>
                      <a:pt x="0" y="803"/>
                      <a:pt x="0" y="803"/>
                      <a:pt x="0" y="803"/>
                    </a:cubicBezTo>
                    <a:cubicBezTo>
                      <a:pt x="0" y="856"/>
                      <a:pt x="43" y="899"/>
                      <a:pt x="96" y="899"/>
                    </a:cubicBezTo>
                    <a:cubicBezTo>
                      <a:pt x="1252" y="899"/>
                      <a:pt x="1252" y="899"/>
                      <a:pt x="1252" y="899"/>
                    </a:cubicBezTo>
                    <a:cubicBezTo>
                      <a:pt x="1305" y="899"/>
                      <a:pt x="1348" y="856"/>
                      <a:pt x="1348" y="803"/>
                    </a:cubicBezTo>
                    <a:cubicBezTo>
                      <a:pt x="1348" y="95"/>
                      <a:pt x="1348" y="95"/>
                      <a:pt x="1348" y="95"/>
                    </a:cubicBezTo>
                    <a:cubicBezTo>
                      <a:pt x="1348" y="43"/>
                      <a:pt x="1305" y="0"/>
                      <a:pt x="1252" y="0"/>
                    </a:cubicBezTo>
                    <a:close/>
                    <a:moveTo>
                      <a:pt x="1291" y="803"/>
                    </a:moveTo>
                    <a:cubicBezTo>
                      <a:pt x="1291" y="825"/>
                      <a:pt x="1274" y="843"/>
                      <a:pt x="1252" y="843"/>
                    </a:cubicBezTo>
                    <a:cubicBezTo>
                      <a:pt x="96" y="843"/>
                      <a:pt x="96" y="843"/>
                      <a:pt x="96" y="843"/>
                    </a:cubicBezTo>
                    <a:cubicBezTo>
                      <a:pt x="74" y="843"/>
                      <a:pt x="56" y="825"/>
                      <a:pt x="56" y="803"/>
                    </a:cubicBezTo>
                    <a:cubicBezTo>
                      <a:pt x="56" y="95"/>
                      <a:pt x="56" y="95"/>
                      <a:pt x="56" y="95"/>
                    </a:cubicBezTo>
                    <a:cubicBezTo>
                      <a:pt x="56" y="74"/>
                      <a:pt x="74" y="56"/>
                      <a:pt x="96" y="56"/>
                    </a:cubicBezTo>
                    <a:cubicBezTo>
                      <a:pt x="1252" y="56"/>
                      <a:pt x="1252" y="56"/>
                      <a:pt x="1252" y="56"/>
                    </a:cubicBezTo>
                    <a:cubicBezTo>
                      <a:pt x="1274" y="56"/>
                      <a:pt x="1291" y="74"/>
                      <a:pt x="1291" y="95"/>
                    </a:cubicBezTo>
                    <a:lnTo>
                      <a:pt x="1291" y="8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7"/>
              <p:cNvSpPr>
                <a:spLocks noEditPoints="1"/>
              </p:cNvSpPr>
              <p:nvPr/>
            </p:nvSpPr>
            <p:spPr bwMode="auto">
              <a:xfrm>
                <a:off x="3059113" y="4321176"/>
                <a:ext cx="631825" cy="630238"/>
              </a:xfrm>
              <a:custGeom>
                <a:avLst/>
                <a:gdLst>
                  <a:gd name="T0" fmla="*/ 84 w 168"/>
                  <a:gd name="T1" fmla="*/ 0 h 168"/>
                  <a:gd name="T2" fmla="*/ 0 w 168"/>
                  <a:gd name="T3" fmla="*/ 84 h 168"/>
                  <a:gd name="T4" fmla="*/ 84 w 168"/>
                  <a:gd name="T5" fmla="*/ 168 h 168"/>
                  <a:gd name="T6" fmla="*/ 168 w 168"/>
                  <a:gd name="T7" fmla="*/ 84 h 168"/>
                  <a:gd name="T8" fmla="*/ 84 w 168"/>
                  <a:gd name="T9" fmla="*/ 0 h 168"/>
                  <a:gd name="T10" fmla="*/ 84 w 168"/>
                  <a:gd name="T11" fmla="*/ 112 h 168"/>
                  <a:gd name="T12" fmla="*/ 56 w 168"/>
                  <a:gd name="T13" fmla="*/ 84 h 168"/>
                  <a:gd name="T14" fmla="*/ 84 w 168"/>
                  <a:gd name="T15" fmla="*/ 56 h 168"/>
                  <a:gd name="T16" fmla="*/ 112 w 168"/>
                  <a:gd name="T17" fmla="*/ 84 h 168"/>
                  <a:gd name="T18" fmla="*/ 84 w 168"/>
                  <a:gd name="T19" fmla="*/ 1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0"/>
                    </a:moveTo>
                    <a:cubicBezTo>
                      <a:pt x="38" y="0"/>
                      <a:pt x="0" y="38"/>
                      <a:pt x="0" y="84"/>
                    </a:cubicBezTo>
                    <a:cubicBezTo>
                      <a:pt x="0" y="131"/>
                      <a:pt x="38" y="168"/>
                      <a:pt x="84" y="168"/>
                    </a:cubicBezTo>
                    <a:cubicBezTo>
                      <a:pt x="130" y="168"/>
                      <a:pt x="168" y="131"/>
                      <a:pt x="168" y="84"/>
                    </a:cubicBezTo>
                    <a:cubicBezTo>
                      <a:pt x="168" y="38"/>
                      <a:pt x="130" y="0"/>
                      <a:pt x="84" y="0"/>
                    </a:cubicBezTo>
                    <a:close/>
                    <a:moveTo>
                      <a:pt x="84" y="112"/>
                    </a:moveTo>
                    <a:cubicBezTo>
                      <a:pt x="68" y="112"/>
                      <a:pt x="56" y="100"/>
                      <a:pt x="56" y="84"/>
                    </a:cubicBezTo>
                    <a:cubicBezTo>
                      <a:pt x="56" y="69"/>
                      <a:pt x="68" y="56"/>
                      <a:pt x="84" y="56"/>
                    </a:cubicBezTo>
                    <a:cubicBezTo>
                      <a:pt x="99" y="56"/>
                      <a:pt x="112" y="69"/>
                      <a:pt x="112" y="84"/>
                    </a:cubicBezTo>
                    <a:cubicBezTo>
                      <a:pt x="112" y="100"/>
                      <a:pt x="99" y="112"/>
                      <a:pt x="84"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8"/>
              <p:cNvSpPr>
                <a:spLocks/>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9"/>
              <p:cNvSpPr>
                <a:spLocks/>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0"/>
              <p:cNvSpPr>
                <a:spLocks/>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1"/>
              <p:cNvSpPr>
                <a:spLocks/>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4" name="Group 43"/>
          <p:cNvGrpSpPr/>
          <p:nvPr/>
        </p:nvGrpSpPr>
        <p:grpSpPr>
          <a:xfrm>
            <a:off x="3606138" y="9470205"/>
            <a:ext cx="4267756" cy="2112189"/>
            <a:chOff x="838200" y="3042850"/>
            <a:chExt cx="1600200" cy="792071"/>
          </a:xfrm>
        </p:grpSpPr>
        <p:sp>
          <p:nvSpPr>
            <p:cNvPr id="45" name="TextBox 44"/>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TV Production</a:t>
              </a:r>
              <a:endParaRPr lang="en-US" sz="3200" dirty="0">
                <a:solidFill>
                  <a:schemeClr val="tx2"/>
                </a:solidFill>
                <a:latin typeface="Raleway Bold"/>
                <a:cs typeface="Raleway Bold"/>
              </a:endParaRPr>
            </a:p>
          </p:txBody>
        </p:sp>
        <p:sp>
          <p:nvSpPr>
            <p:cNvPr id="46" name="TextBox 45"/>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smtClean="0">
                  <a:solidFill>
                    <a:schemeClr val="tx2"/>
                  </a:solidFill>
                  <a:latin typeface="Raleway Light"/>
                  <a:cs typeface="Raleway Light"/>
                </a:rPr>
                <a:t>,</a:t>
              </a:r>
              <a:endParaRPr lang="en-US" sz="2100" dirty="0">
                <a:solidFill>
                  <a:schemeClr val="tx2"/>
                </a:solidFill>
                <a:latin typeface="Raleway Bold"/>
                <a:cs typeface="Raleway Bold"/>
              </a:endParaRPr>
            </a:p>
          </p:txBody>
        </p:sp>
      </p:grpSp>
      <p:grpSp>
        <p:nvGrpSpPr>
          <p:cNvPr id="47" name="Group 46"/>
          <p:cNvGrpSpPr/>
          <p:nvPr/>
        </p:nvGrpSpPr>
        <p:grpSpPr>
          <a:xfrm>
            <a:off x="10109384" y="9441986"/>
            <a:ext cx="4267756" cy="2140411"/>
            <a:chOff x="838200" y="3042850"/>
            <a:chExt cx="1600200" cy="802654"/>
          </a:xfrm>
        </p:grpSpPr>
        <p:sp>
          <p:nvSpPr>
            <p:cNvPr id="48" name="TextBox 47"/>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Cloud Service</a:t>
              </a:r>
              <a:endParaRPr lang="en-US" sz="3200" dirty="0">
                <a:solidFill>
                  <a:schemeClr val="tx2"/>
                </a:solidFill>
                <a:latin typeface="Raleway Bold"/>
                <a:cs typeface="Raleway Bold"/>
              </a:endParaRPr>
            </a:p>
          </p:txBody>
        </p:sp>
        <p:sp>
          <p:nvSpPr>
            <p:cNvPr id="49" name="TextBox 48"/>
            <p:cNvSpPr txBox="1"/>
            <p:nvPr/>
          </p:nvSpPr>
          <p:spPr>
            <a:xfrm>
              <a:off x="838200" y="3316128"/>
              <a:ext cx="1600200" cy="529376"/>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50" name="Group 49"/>
          <p:cNvGrpSpPr/>
          <p:nvPr/>
        </p:nvGrpSpPr>
        <p:grpSpPr>
          <a:xfrm>
            <a:off x="16612631" y="9474197"/>
            <a:ext cx="4267756" cy="2108203"/>
            <a:chOff x="838200" y="3042850"/>
            <a:chExt cx="1600200" cy="790576"/>
          </a:xfrm>
        </p:grpSpPr>
        <p:sp>
          <p:nvSpPr>
            <p:cNvPr id="51" name="TextBox 50"/>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App Development</a:t>
              </a:r>
              <a:endParaRPr lang="en-US" sz="3200" dirty="0">
                <a:solidFill>
                  <a:schemeClr val="tx2"/>
                </a:solidFill>
                <a:latin typeface="Raleway Bold"/>
                <a:cs typeface="Raleway Bold"/>
              </a:endParaRPr>
            </a:p>
          </p:txBody>
        </p:sp>
        <p:sp>
          <p:nvSpPr>
            <p:cNvPr id="52" name="TextBox 51"/>
            <p:cNvSpPr txBox="1"/>
            <p:nvPr/>
          </p:nvSpPr>
          <p:spPr>
            <a:xfrm>
              <a:off x="838200" y="3316128"/>
              <a:ext cx="1600200" cy="517298"/>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85" name="Group 84"/>
          <p:cNvGrpSpPr/>
          <p:nvPr/>
        </p:nvGrpSpPr>
        <p:grpSpPr>
          <a:xfrm>
            <a:off x="4954587" y="7474784"/>
            <a:ext cx="1658349" cy="1658135"/>
            <a:chOff x="4954587" y="7474784"/>
            <a:chExt cx="1658349" cy="1658135"/>
          </a:xfrm>
        </p:grpSpPr>
        <p:sp>
          <p:nvSpPr>
            <p:cNvPr id="63" name="Oval 62"/>
            <p:cNvSpPr>
              <a:spLocks noChangeAspect="1"/>
            </p:cNvSpPr>
            <p:nvPr/>
          </p:nvSpPr>
          <p:spPr>
            <a:xfrm>
              <a:off x="4954587" y="7474784"/>
              <a:ext cx="1658349" cy="1658135"/>
            </a:xfrm>
            <a:prstGeom prst="ellipse">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5356621" y="7961218"/>
              <a:ext cx="867446" cy="662992"/>
              <a:chOff x="5516563" y="84138"/>
              <a:chExt cx="1414463" cy="1081087"/>
            </a:xfrm>
            <a:solidFill>
              <a:schemeClr val="accent2"/>
            </a:solidFill>
          </p:grpSpPr>
          <p:sp>
            <p:nvSpPr>
              <p:cNvPr id="73"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6" name="Group 85"/>
          <p:cNvGrpSpPr/>
          <p:nvPr/>
        </p:nvGrpSpPr>
        <p:grpSpPr>
          <a:xfrm>
            <a:off x="11425969" y="7474784"/>
            <a:ext cx="1663942" cy="1663723"/>
            <a:chOff x="11425969" y="7474784"/>
            <a:chExt cx="1663942" cy="1663723"/>
          </a:xfrm>
        </p:grpSpPr>
        <p:sp>
          <p:nvSpPr>
            <p:cNvPr id="57" name="Oval 56"/>
            <p:cNvSpPr>
              <a:spLocks noChangeAspect="1"/>
            </p:cNvSpPr>
            <p:nvPr/>
          </p:nvSpPr>
          <p:spPr>
            <a:xfrm>
              <a:off x="11425969" y="7474784"/>
              <a:ext cx="1663942" cy="1663723"/>
            </a:xfrm>
            <a:prstGeom prst="ellipse">
              <a:avLst/>
            </a:prstGeom>
            <a:noFill/>
            <a:ln w="571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Freeform 22"/>
            <p:cNvSpPr>
              <a:spLocks noEditPoints="1"/>
            </p:cNvSpPr>
            <p:nvPr/>
          </p:nvSpPr>
          <p:spPr bwMode="auto">
            <a:xfrm>
              <a:off x="11812837" y="7956049"/>
              <a:ext cx="914150" cy="658818"/>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87" name="Group 86"/>
          <p:cNvGrpSpPr/>
          <p:nvPr/>
        </p:nvGrpSpPr>
        <p:grpSpPr>
          <a:xfrm>
            <a:off x="17832387" y="7480277"/>
            <a:ext cx="1663942" cy="1663723"/>
            <a:chOff x="17832387" y="7480277"/>
            <a:chExt cx="1663942" cy="1663723"/>
          </a:xfrm>
        </p:grpSpPr>
        <p:sp>
          <p:nvSpPr>
            <p:cNvPr id="54" name="Oval 53"/>
            <p:cNvSpPr>
              <a:spLocks noChangeAspect="1"/>
            </p:cNvSpPr>
            <p:nvPr/>
          </p:nvSpPr>
          <p:spPr>
            <a:xfrm>
              <a:off x="17832387" y="7480277"/>
              <a:ext cx="1663942" cy="1663723"/>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p:cNvGrpSpPr>
              <a:grpSpLocks noChangeAspect="1"/>
            </p:cNvGrpSpPr>
            <p:nvPr/>
          </p:nvGrpSpPr>
          <p:grpSpPr>
            <a:xfrm>
              <a:off x="18324260" y="7805663"/>
              <a:ext cx="677047" cy="981705"/>
              <a:chOff x="-990600" y="3375025"/>
              <a:chExt cx="571500" cy="828675"/>
            </a:xfrm>
            <a:solidFill>
              <a:schemeClr val="accent4"/>
            </a:solidFill>
          </p:grpSpPr>
          <p:sp>
            <p:nvSpPr>
              <p:cNvPr id="82" name="Freeform 5"/>
              <p:cNvSpPr>
                <a:spLocks noEditPoints="1"/>
              </p:cNvSpPr>
              <p:nvPr/>
            </p:nvSpPr>
            <p:spPr bwMode="auto">
              <a:xfrm>
                <a:off x="-990600" y="3375025"/>
                <a:ext cx="571500" cy="828675"/>
              </a:xfrm>
              <a:custGeom>
                <a:avLst/>
                <a:gdLst>
                  <a:gd name="T0" fmla="*/ 131 w 152"/>
                  <a:gd name="T1" fmla="*/ 0 h 220"/>
                  <a:gd name="T2" fmla="*/ 21 w 152"/>
                  <a:gd name="T3" fmla="*/ 0 h 220"/>
                  <a:gd name="T4" fmla="*/ 0 w 152"/>
                  <a:gd name="T5" fmla="*/ 21 h 220"/>
                  <a:gd name="T6" fmla="*/ 0 w 152"/>
                  <a:gd name="T7" fmla="*/ 199 h 220"/>
                  <a:gd name="T8" fmla="*/ 21 w 152"/>
                  <a:gd name="T9" fmla="*/ 220 h 220"/>
                  <a:gd name="T10" fmla="*/ 131 w 152"/>
                  <a:gd name="T11" fmla="*/ 220 h 220"/>
                  <a:gd name="T12" fmla="*/ 152 w 152"/>
                  <a:gd name="T13" fmla="*/ 199 h 220"/>
                  <a:gd name="T14" fmla="*/ 152 w 152"/>
                  <a:gd name="T15" fmla="*/ 21 h 220"/>
                  <a:gd name="T16" fmla="*/ 131 w 152"/>
                  <a:gd name="T17" fmla="*/ 0 h 220"/>
                  <a:gd name="T18" fmla="*/ 138 w 152"/>
                  <a:gd name="T19" fmla="*/ 199 h 220"/>
                  <a:gd name="T20" fmla="*/ 131 w 152"/>
                  <a:gd name="T21" fmla="*/ 206 h 220"/>
                  <a:gd name="T22" fmla="*/ 21 w 152"/>
                  <a:gd name="T23" fmla="*/ 206 h 220"/>
                  <a:gd name="T24" fmla="*/ 14 w 152"/>
                  <a:gd name="T25" fmla="*/ 199 h 220"/>
                  <a:gd name="T26" fmla="*/ 14 w 152"/>
                  <a:gd name="T27" fmla="*/ 186 h 220"/>
                  <a:gd name="T28" fmla="*/ 138 w 152"/>
                  <a:gd name="T29" fmla="*/ 186 h 220"/>
                  <a:gd name="T30" fmla="*/ 138 w 152"/>
                  <a:gd name="T31" fmla="*/ 199 h 220"/>
                  <a:gd name="T32" fmla="*/ 138 w 152"/>
                  <a:gd name="T33" fmla="*/ 179 h 220"/>
                  <a:gd name="T34" fmla="*/ 14 w 152"/>
                  <a:gd name="T35" fmla="*/ 179 h 220"/>
                  <a:gd name="T36" fmla="*/ 14 w 152"/>
                  <a:gd name="T37" fmla="*/ 41 h 220"/>
                  <a:gd name="T38" fmla="*/ 138 w 152"/>
                  <a:gd name="T39" fmla="*/ 41 h 220"/>
                  <a:gd name="T40" fmla="*/ 138 w 152"/>
                  <a:gd name="T41" fmla="*/ 179 h 220"/>
                  <a:gd name="T42" fmla="*/ 138 w 152"/>
                  <a:gd name="T43" fmla="*/ 34 h 220"/>
                  <a:gd name="T44" fmla="*/ 14 w 152"/>
                  <a:gd name="T45" fmla="*/ 34 h 220"/>
                  <a:gd name="T46" fmla="*/ 14 w 152"/>
                  <a:gd name="T47" fmla="*/ 21 h 220"/>
                  <a:gd name="T48" fmla="*/ 21 w 152"/>
                  <a:gd name="T49" fmla="*/ 14 h 220"/>
                  <a:gd name="T50" fmla="*/ 131 w 152"/>
                  <a:gd name="T51" fmla="*/ 14 h 220"/>
                  <a:gd name="T52" fmla="*/ 138 w 152"/>
                  <a:gd name="T53" fmla="*/ 21 h 220"/>
                  <a:gd name="T54" fmla="*/ 138 w 152"/>
                  <a:gd name="T55" fmla="*/ 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2" h="220">
                    <a:moveTo>
                      <a:pt x="131" y="0"/>
                    </a:moveTo>
                    <a:cubicBezTo>
                      <a:pt x="21" y="0"/>
                      <a:pt x="21" y="0"/>
                      <a:pt x="21" y="0"/>
                    </a:cubicBezTo>
                    <a:cubicBezTo>
                      <a:pt x="10" y="0"/>
                      <a:pt x="0" y="9"/>
                      <a:pt x="0" y="21"/>
                    </a:cubicBezTo>
                    <a:cubicBezTo>
                      <a:pt x="0" y="199"/>
                      <a:pt x="0" y="199"/>
                      <a:pt x="0" y="199"/>
                    </a:cubicBezTo>
                    <a:cubicBezTo>
                      <a:pt x="0" y="211"/>
                      <a:pt x="10" y="220"/>
                      <a:pt x="21" y="220"/>
                    </a:cubicBezTo>
                    <a:cubicBezTo>
                      <a:pt x="131" y="220"/>
                      <a:pt x="131" y="220"/>
                      <a:pt x="131" y="220"/>
                    </a:cubicBezTo>
                    <a:cubicBezTo>
                      <a:pt x="142" y="220"/>
                      <a:pt x="152" y="211"/>
                      <a:pt x="152" y="199"/>
                    </a:cubicBezTo>
                    <a:cubicBezTo>
                      <a:pt x="152" y="21"/>
                      <a:pt x="152" y="21"/>
                      <a:pt x="152" y="21"/>
                    </a:cubicBezTo>
                    <a:cubicBezTo>
                      <a:pt x="152" y="9"/>
                      <a:pt x="142" y="0"/>
                      <a:pt x="131" y="0"/>
                    </a:cubicBezTo>
                    <a:close/>
                    <a:moveTo>
                      <a:pt x="138" y="199"/>
                    </a:moveTo>
                    <a:cubicBezTo>
                      <a:pt x="138" y="203"/>
                      <a:pt x="135" y="206"/>
                      <a:pt x="131" y="206"/>
                    </a:cubicBezTo>
                    <a:cubicBezTo>
                      <a:pt x="21" y="206"/>
                      <a:pt x="21" y="206"/>
                      <a:pt x="21" y="206"/>
                    </a:cubicBezTo>
                    <a:cubicBezTo>
                      <a:pt x="17" y="206"/>
                      <a:pt x="14" y="203"/>
                      <a:pt x="14" y="199"/>
                    </a:cubicBezTo>
                    <a:cubicBezTo>
                      <a:pt x="14" y="186"/>
                      <a:pt x="14" y="186"/>
                      <a:pt x="14" y="186"/>
                    </a:cubicBezTo>
                    <a:cubicBezTo>
                      <a:pt x="138" y="186"/>
                      <a:pt x="138" y="186"/>
                      <a:pt x="138" y="186"/>
                    </a:cubicBezTo>
                    <a:lnTo>
                      <a:pt x="138" y="199"/>
                    </a:lnTo>
                    <a:close/>
                    <a:moveTo>
                      <a:pt x="138" y="179"/>
                    </a:moveTo>
                    <a:cubicBezTo>
                      <a:pt x="14" y="179"/>
                      <a:pt x="14" y="179"/>
                      <a:pt x="14" y="179"/>
                    </a:cubicBezTo>
                    <a:cubicBezTo>
                      <a:pt x="14" y="41"/>
                      <a:pt x="14" y="41"/>
                      <a:pt x="14" y="41"/>
                    </a:cubicBezTo>
                    <a:cubicBezTo>
                      <a:pt x="138" y="41"/>
                      <a:pt x="138" y="41"/>
                      <a:pt x="138" y="41"/>
                    </a:cubicBezTo>
                    <a:lnTo>
                      <a:pt x="138" y="179"/>
                    </a:lnTo>
                    <a:close/>
                    <a:moveTo>
                      <a:pt x="138" y="34"/>
                    </a:moveTo>
                    <a:cubicBezTo>
                      <a:pt x="14" y="34"/>
                      <a:pt x="14" y="34"/>
                      <a:pt x="14" y="34"/>
                    </a:cubicBezTo>
                    <a:cubicBezTo>
                      <a:pt x="14" y="21"/>
                      <a:pt x="14" y="21"/>
                      <a:pt x="14" y="21"/>
                    </a:cubicBezTo>
                    <a:cubicBezTo>
                      <a:pt x="14" y="17"/>
                      <a:pt x="17" y="14"/>
                      <a:pt x="21" y="14"/>
                    </a:cubicBezTo>
                    <a:cubicBezTo>
                      <a:pt x="131" y="14"/>
                      <a:pt x="131" y="14"/>
                      <a:pt x="131" y="14"/>
                    </a:cubicBezTo>
                    <a:cubicBezTo>
                      <a:pt x="135" y="14"/>
                      <a:pt x="138" y="17"/>
                      <a:pt x="138" y="21"/>
                    </a:cubicBezTo>
                    <a:lnTo>
                      <a:pt x="1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6"/>
              <p:cNvSpPr>
                <a:spLocks/>
              </p:cNvSpPr>
              <p:nvPr/>
            </p:nvSpPr>
            <p:spPr bwMode="auto">
              <a:xfrm>
                <a:off x="-757238" y="3454400"/>
                <a:ext cx="104775" cy="22225"/>
              </a:xfrm>
              <a:custGeom>
                <a:avLst/>
                <a:gdLst>
                  <a:gd name="T0" fmla="*/ 28 w 28"/>
                  <a:gd name="T1" fmla="*/ 3 h 6"/>
                  <a:gd name="T2" fmla="*/ 24 w 28"/>
                  <a:gd name="T3" fmla="*/ 6 h 6"/>
                  <a:gd name="T4" fmla="*/ 4 w 28"/>
                  <a:gd name="T5" fmla="*/ 6 h 6"/>
                  <a:gd name="T6" fmla="*/ 0 w 28"/>
                  <a:gd name="T7" fmla="*/ 3 h 6"/>
                  <a:gd name="T8" fmla="*/ 0 w 28"/>
                  <a:gd name="T9" fmla="*/ 3 h 6"/>
                  <a:gd name="T10" fmla="*/ 4 w 28"/>
                  <a:gd name="T11" fmla="*/ 0 h 6"/>
                  <a:gd name="T12" fmla="*/ 24 w 28"/>
                  <a:gd name="T13" fmla="*/ 0 h 6"/>
                  <a:gd name="T14" fmla="*/ 28 w 2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8" y="3"/>
                    </a:moveTo>
                    <a:cubicBezTo>
                      <a:pt x="28" y="5"/>
                      <a:pt x="26" y="6"/>
                      <a:pt x="24" y="6"/>
                    </a:cubicBezTo>
                    <a:cubicBezTo>
                      <a:pt x="4" y="6"/>
                      <a:pt x="4" y="6"/>
                      <a:pt x="4" y="6"/>
                    </a:cubicBezTo>
                    <a:cubicBezTo>
                      <a:pt x="2" y="6"/>
                      <a:pt x="0" y="5"/>
                      <a:pt x="0" y="3"/>
                    </a:cubicBezTo>
                    <a:cubicBezTo>
                      <a:pt x="0" y="3"/>
                      <a:pt x="0" y="3"/>
                      <a:pt x="0" y="3"/>
                    </a:cubicBezTo>
                    <a:cubicBezTo>
                      <a:pt x="0" y="1"/>
                      <a:pt x="2" y="0"/>
                      <a:pt x="4" y="0"/>
                    </a:cubicBezTo>
                    <a:cubicBezTo>
                      <a:pt x="24" y="0"/>
                      <a:pt x="24" y="0"/>
                      <a:pt x="24" y="0"/>
                    </a:cubicBezTo>
                    <a:cubicBezTo>
                      <a:pt x="26" y="0"/>
                      <a:pt x="28" y="1"/>
                      <a:pt x="2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7"/>
              <p:cNvSpPr>
                <a:spLocks/>
              </p:cNvSpPr>
              <p:nvPr/>
            </p:nvSpPr>
            <p:spPr bwMode="auto">
              <a:xfrm>
                <a:off x="-730250" y="4097338"/>
                <a:ext cx="52387" cy="26988"/>
              </a:xfrm>
              <a:custGeom>
                <a:avLst/>
                <a:gdLst>
                  <a:gd name="T0" fmla="*/ 14 w 14"/>
                  <a:gd name="T1" fmla="*/ 4 h 7"/>
                  <a:gd name="T2" fmla="*/ 10 w 14"/>
                  <a:gd name="T3" fmla="*/ 7 h 7"/>
                  <a:gd name="T4" fmla="*/ 4 w 14"/>
                  <a:gd name="T5" fmla="*/ 7 h 7"/>
                  <a:gd name="T6" fmla="*/ 0 w 14"/>
                  <a:gd name="T7" fmla="*/ 4 h 7"/>
                  <a:gd name="T8" fmla="*/ 0 w 14"/>
                  <a:gd name="T9" fmla="*/ 4 h 7"/>
                  <a:gd name="T10" fmla="*/ 4 w 14"/>
                  <a:gd name="T11" fmla="*/ 0 h 7"/>
                  <a:gd name="T12" fmla="*/ 10 w 14"/>
                  <a:gd name="T13" fmla="*/ 0 h 7"/>
                  <a:gd name="T14" fmla="*/ 14 w 1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14" y="4"/>
                    </a:moveTo>
                    <a:cubicBezTo>
                      <a:pt x="14" y="6"/>
                      <a:pt x="12" y="7"/>
                      <a:pt x="10" y="7"/>
                    </a:cubicBezTo>
                    <a:cubicBezTo>
                      <a:pt x="4" y="7"/>
                      <a:pt x="4" y="7"/>
                      <a:pt x="4" y="7"/>
                    </a:cubicBezTo>
                    <a:cubicBezTo>
                      <a:pt x="2" y="7"/>
                      <a:pt x="0" y="6"/>
                      <a:pt x="0" y="4"/>
                    </a:cubicBezTo>
                    <a:cubicBezTo>
                      <a:pt x="0" y="4"/>
                      <a:pt x="0" y="4"/>
                      <a:pt x="0" y="4"/>
                    </a:cubicBezTo>
                    <a:cubicBezTo>
                      <a:pt x="0" y="2"/>
                      <a:pt x="2" y="0"/>
                      <a:pt x="4" y="0"/>
                    </a:cubicBezTo>
                    <a:cubicBezTo>
                      <a:pt x="10" y="0"/>
                      <a:pt x="10" y="0"/>
                      <a:pt x="10" y="0"/>
                    </a:cubicBezTo>
                    <a:cubicBezTo>
                      <a:pt x="12" y="0"/>
                      <a:pt x="14" y="2"/>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Tree>
    <p:extLst>
      <p:ext uri="{BB962C8B-B14F-4D97-AF65-F5344CB8AC3E}">
        <p14:creationId xmlns:p14="http://schemas.microsoft.com/office/powerpoint/2010/main" val="400722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fill="hold"/>
                                        <p:tgtEl>
                                          <p:spTgt spid="85"/>
                                        </p:tgtEl>
                                        <p:attrNameLst>
                                          <p:attrName>ppt_w</p:attrName>
                                        </p:attrNameLst>
                                      </p:cBhvr>
                                      <p:tavLst>
                                        <p:tav tm="0">
                                          <p:val>
                                            <p:fltVal val="0"/>
                                          </p:val>
                                        </p:tav>
                                        <p:tav tm="100000">
                                          <p:val>
                                            <p:strVal val="#ppt_w"/>
                                          </p:val>
                                        </p:tav>
                                      </p:tavLst>
                                    </p:anim>
                                    <p:anim calcmode="lin" valueType="num">
                                      <p:cBhvr>
                                        <p:cTn id="38" dur="500" fill="hold"/>
                                        <p:tgtEl>
                                          <p:spTgt spid="85"/>
                                        </p:tgtEl>
                                        <p:attrNameLst>
                                          <p:attrName>ppt_h</p:attrName>
                                        </p:attrNameLst>
                                      </p:cBhvr>
                                      <p:tavLst>
                                        <p:tav tm="0">
                                          <p:val>
                                            <p:fltVal val="0"/>
                                          </p:val>
                                        </p:tav>
                                        <p:tav tm="100000">
                                          <p:val>
                                            <p:strVal val="#ppt_h"/>
                                          </p:val>
                                        </p:tav>
                                      </p:tavLst>
                                    </p:anim>
                                    <p:animEffect transition="in" filter="fade">
                                      <p:cBhvr>
                                        <p:cTn id="39" dur="500"/>
                                        <p:tgtEl>
                                          <p:spTgt spid="8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p:cTn id="47" dur="500" fill="hold"/>
                                        <p:tgtEl>
                                          <p:spTgt spid="86"/>
                                        </p:tgtEl>
                                        <p:attrNameLst>
                                          <p:attrName>ppt_w</p:attrName>
                                        </p:attrNameLst>
                                      </p:cBhvr>
                                      <p:tavLst>
                                        <p:tav tm="0">
                                          <p:val>
                                            <p:fltVal val="0"/>
                                          </p:val>
                                        </p:tav>
                                        <p:tav tm="100000">
                                          <p:val>
                                            <p:strVal val="#ppt_w"/>
                                          </p:val>
                                        </p:tav>
                                      </p:tavLst>
                                    </p:anim>
                                    <p:anim calcmode="lin" valueType="num">
                                      <p:cBhvr>
                                        <p:cTn id="48" dur="500" fill="hold"/>
                                        <p:tgtEl>
                                          <p:spTgt spid="86"/>
                                        </p:tgtEl>
                                        <p:attrNameLst>
                                          <p:attrName>ppt_h</p:attrName>
                                        </p:attrNameLst>
                                      </p:cBhvr>
                                      <p:tavLst>
                                        <p:tav tm="0">
                                          <p:val>
                                            <p:fltVal val="0"/>
                                          </p:val>
                                        </p:tav>
                                        <p:tav tm="100000">
                                          <p:val>
                                            <p:strVal val="#ppt_h"/>
                                          </p:val>
                                        </p:tav>
                                      </p:tavLst>
                                    </p:anim>
                                    <p:animEffect transition="in" filter="fade">
                                      <p:cBhvr>
                                        <p:cTn id="49" dur="500"/>
                                        <p:tgtEl>
                                          <p:spTgt spid="86"/>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87"/>
                                        </p:tgtEl>
                                        <p:attrNameLst>
                                          <p:attrName>style.visibility</p:attrName>
                                        </p:attrNameLst>
                                      </p:cBhvr>
                                      <p:to>
                                        <p:strVal val="visible"/>
                                      </p:to>
                                    </p:set>
                                    <p:anim calcmode="lin" valueType="num">
                                      <p:cBhvr>
                                        <p:cTn id="57" dur="500" fill="hold"/>
                                        <p:tgtEl>
                                          <p:spTgt spid="87"/>
                                        </p:tgtEl>
                                        <p:attrNameLst>
                                          <p:attrName>ppt_w</p:attrName>
                                        </p:attrNameLst>
                                      </p:cBhvr>
                                      <p:tavLst>
                                        <p:tav tm="0">
                                          <p:val>
                                            <p:fltVal val="0"/>
                                          </p:val>
                                        </p:tav>
                                        <p:tav tm="100000">
                                          <p:val>
                                            <p:strVal val="#ppt_w"/>
                                          </p:val>
                                        </p:tav>
                                      </p:tavLst>
                                    </p:anim>
                                    <p:anim calcmode="lin" valueType="num">
                                      <p:cBhvr>
                                        <p:cTn id="58" dur="500" fill="hold"/>
                                        <p:tgtEl>
                                          <p:spTgt spid="87"/>
                                        </p:tgtEl>
                                        <p:attrNameLst>
                                          <p:attrName>ppt_h</p:attrName>
                                        </p:attrNameLst>
                                      </p:cBhvr>
                                      <p:tavLst>
                                        <p:tav tm="0">
                                          <p:val>
                                            <p:fltVal val="0"/>
                                          </p:val>
                                        </p:tav>
                                        <p:tav tm="100000">
                                          <p:val>
                                            <p:strVal val="#ppt_h"/>
                                          </p:val>
                                        </p:tav>
                                      </p:tavLst>
                                    </p:anim>
                                    <p:animEffect transition="in" filter="fade">
                                      <p:cBhvr>
                                        <p:cTn id="59" dur="500"/>
                                        <p:tgtEl>
                                          <p:spTgt spid="87"/>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46" y="-25403"/>
            <a:ext cx="24387175" cy="99314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7" name="Text Placeholder 2"/>
          <p:cNvSpPr txBox="1">
            <a:spLocks/>
          </p:cNvSpPr>
          <p:nvPr/>
        </p:nvSpPr>
        <p:spPr>
          <a:xfrm>
            <a:off x="6706482" y="762001"/>
            <a:ext cx="14597594" cy="1462152"/>
          </a:xfrm>
          <a:prstGeom prst="rect">
            <a:avLst/>
          </a:prstGeom>
        </p:spPr>
        <p:txBody>
          <a:bodyPr lIns="243852" tIns="121926" rIns="243852" bIns="121926"/>
          <a:lstStyle>
            <a:lvl1pPr marL="0" indent="0" algn="l" defTabSz="457200" rtl="0" eaLnBrk="1" latinLnBrk="0" hangingPunct="1">
              <a:spcBef>
                <a:spcPct val="20000"/>
              </a:spcBef>
              <a:buFont typeface="Arial"/>
              <a:buNone/>
              <a:defRPr sz="2400" kern="1200">
                <a:solidFill>
                  <a:schemeClr val="bg1">
                    <a:lumMod val="75000"/>
                  </a:schemeClr>
                </a:solidFill>
                <a:latin typeface="Raleway Light"/>
                <a:ea typeface="+mn-ea"/>
                <a:cs typeface="Raleway Light"/>
              </a:defRPr>
            </a:lvl1pPr>
            <a:lvl2pPr marL="457200" indent="0" algn="l" defTabSz="457200" rtl="0" eaLnBrk="1" latinLnBrk="0" hangingPunct="1">
              <a:spcBef>
                <a:spcPct val="20000"/>
              </a:spcBef>
              <a:buFont typeface="Arial"/>
              <a:buNone/>
              <a:defRPr sz="1800" kern="1200">
                <a:solidFill>
                  <a:schemeClr val="bg1">
                    <a:lumMod val="75000"/>
                  </a:schemeClr>
                </a:solidFill>
                <a:latin typeface="Raleway Light"/>
                <a:ea typeface="+mn-ea"/>
                <a:cs typeface="Raleway Light"/>
              </a:defRPr>
            </a:lvl2pPr>
            <a:lvl3pPr marL="914400" indent="0" algn="l" defTabSz="457200" rtl="0" eaLnBrk="1" latinLnBrk="0" hangingPunct="1">
              <a:spcBef>
                <a:spcPct val="20000"/>
              </a:spcBef>
              <a:buFont typeface="Arial"/>
              <a:buNone/>
              <a:defRPr sz="1600" kern="1200">
                <a:solidFill>
                  <a:schemeClr val="bg1">
                    <a:lumMod val="75000"/>
                  </a:schemeClr>
                </a:solidFill>
                <a:latin typeface="Raleway Light"/>
                <a:ea typeface="+mn-ea"/>
                <a:cs typeface="Raleway Light"/>
              </a:defRPr>
            </a:lvl3pPr>
            <a:lvl4pPr marL="13716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4pPr>
            <a:lvl5pPr marL="18288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7500" b="1" dirty="0">
                <a:solidFill>
                  <a:schemeClr val="bg1"/>
                </a:solidFill>
              </a:rPr>
              <a:t>Benefits to work with us</a:t>
            </a:r>
          </a:p>
        </p:txBody>
      </p:sp>
      <p:sp>
        <p:nvSpPr>
          <p:cNvPr id="8" name="Text Placeholder 3"/>
          <p:cNvSpPr txBox="1">
            <a:spLocks/>
          </p:cNvSpPr>
          <p:nvPr/>
        </p:nvSpPr>
        <p:spPr>
          <a:xfrm>
            <a:off x="6706475" y="1865158"/>
            <a:ext cx="14597519" cy="778933"/>
          </a:xfrm>
          <a:prstGeom prst="rect">
            <a:avLst/>
          </a:prstGeom>
        </p:spPr>
        <p:txBody>
          <a:bodyPr lIns="243852" tIns="121926" rIns="243852" bIns="121926"/>
          <a:lstStyle>
            <a:lvl1pPr marL="0" indent="0" algn="l" defTabSz="457200" rtl="0" eaLnBrk="1" latinLnBrk="0" hangingPunct="1">
              <a:spcBef>
                <a:spcPct val="20000"/>
              </a:spcBef>
              <a:buFont typeface="Arial"/>
              <a:buNone/>
              <a:defRPr sz="2400" kern="1200">
                <a:solidFill>
                  <a:schemeClr val="bg1">
                    <a:lumMod val="75000"/>
                  </a:schemeClr>
                </a:solidFill>
                <a:latin typeface="Raleway Light"/>
                <a:ea typeface="+mn-ea"/>
                <a:cs typeface="Raleway Light"/>
              </a:defRPr>
            </a:lvl1pPr>
            <a:lvl2pPr marL="457200" indent="0" algn="l" defTabSz="457200" rtl="0" eaLnBrk="1" latinLnBrk="0" hangingPunct="1">
              <a:spcBef>
                <a:spcPct val="20000"/>
              </a:spcBef>
              <a:buFont typeface="Arial"/>
              <a:buNone/>
              <a:defRPr sz="1800" kern="1200">
                <a:solidFill>
                  <a:schemeClr val="bg1">
                    <a:lumMod val="75000"/>
                  </a:schemeClr>
                </a:solidFill>
                <a:latin typeface="Raleway Light"/>
                <a:ea typeface="+mn-ea"/>
                <a:cs typeface="Raleway Light"/>
              </a:defRPr>
            </a:lvl2pPr>
            <a:lvl3pPr marL="914400" indent="0" algn="l" defTabSz="457200" rtl="0" eaLnBrk="1" latinLnBrk="0" hangingPunct="1">
              <a:spcBef>
                <a:spcPct val="20000"/>
              </a:spcBef>
              <a:buFont typeface="Arial"/>
              <a:buNone/>
              <a:defRPr sz="1600" kern="1200">
                <a:solidFill>
                  <a:schemeClr val="bg1">
                    <a:lumMod val="75000"/>
                  </a:schemeClr>
                </a:solidFill>
                <a:latin typeface="Raleway Light"/>
                <a:ea typeface="+mn-ea"/>
                <a:cs typeface="Raleway Light"/>
              </a:defRPr>
            </a:lvl3pPr>
            <a:lvl4pPr marL="13716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4pPr>
            <a:lvl5pPr marL="18288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00" dirty="0">
                <a:solidFill>
                  <a:schemeClr val="bg1"/>
                </a:solidFill>
              </a:rPr>
              <a:t>Write your great subtitle here.</a:t>
            </a:r>
          </a:p>
        </p:txBody>
      </p:sp>
      <p:grpSp>
        <p:nvGrpSpPr>
          <p:cNvPr id="24" name="Group 23"/>
          <p:cNvGrpSpPr/>
          <p:nvPr/>
        </p:nvGrpSpPr>
        <p:grpSpPr>
          <a:xfrm>
            <a:off x="6300021" y="7086600"/>
            <a:ext cx="15274525" cy="1836887"/>
            <a:chOff x="2362200" y="2739608"/>
            <a:chExt cx="5727201" cy="688833"/>
          </a:xfrm>
        </p:grpSpPr>
        <p:sp>
          <p:nvSpPr>
            <p:cNvPr id="13" name="Content Placeholder 2"/>
            <p:cNvSpPr txBox="1">
              <a:spLocks/>
            </p:cNvSpPr>
            <p:nvPr/>
          </p:nvSpPr>
          <p:spPr>
            <a:xfrm>
              <a:off x="2599826" y="2978318"/>
              <a:ext cx="5489575" cy="45012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solidFill>
                  <a:latin typeface="Raleway Light"/>
                  <a:cs typeface="Raleway Light"/>
                </a:rPr>
                <a:t>Lorem ipsum dolor sit amet, consectetur adipiscing elit. Praesent </a:t>
              </a:r>
              <a:r>
                <a:rPr lang="en-US" sz="2400" dirty="0" err="1">
                  <a:solidFill>
                    <a:schemeClr val="bg1"/>
                  </a:solidFill>
                  <a:latin typeface="Raleway Light"/>
                  <a:cs typeface="Raleway Light"/>
                </a:rPr>
                <a:t>molestie</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efficitur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est</a:t>
              </a:r>
              <a:r>
                <a:rPr lang="en-US" sz="2400" dirty="0">
                  <a:solidFill>
                    <a:schemeClr val="bg1"/>
                  </a:solidFill>
                  <a:latin typeface="Raleway Light"/>
                  <a:cs typeface="Raleway Light"/>
                </a:rPr>
                <a:t>, non </a:t>
              </a:r>
              <a:r>
                <a:rPr lang="en-US" sz="2400" dirty="0" err="1">
                  <a:solidFill>
                    <a:schemeClr val="bg1"/>
                  </a:solidFill>
                  <a:latin typeface="Raleway Light"/>
                  <a:cs typeface="Raleway Light"/>
                </a:rPr>
                <a:t>varius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purus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elementum</a:t>
              </a:r>
              <a:r>
                <a:rPr lang="en-US" sz="2400" dirty="0">
                  <a:solidFill>
                    <a:schemeClr val="bg1"/>
                  </a:solidFill>
                  <a:latin typeface="Raleway Light"/>
                  <a:cs typeface="Raleway Light"/>
                </a:rPr>
                <a:t> quis. Sed commodo ante mauris, sed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erat</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sollicitudin</a:t>
              </a:r>
              <a:r>
                <a:rPr lang="en-US" sz="2400" dirty="0">
                  <a:solidFill>
                    <a:schemeClr val="bg1"/>
                  </a:solidFill>
                  <a:latin typeface="Raleway Light"/>
                  <a:cs typeface="Raleway Light"/>
                </a:rPr>
                <a:t> in. Mauris vehicula </a:t>
              </a:r>
              <a:r>
                <a:rPr lang="en-US" sz="2400" dirty="0" err="1">
                  <a:solidFill>
                    <a:schemeClr val="bg1"/>
                  </a:solidFill>
                  <a:latin typeface="Raleway Light"/>
                  <a:cs typeface="Raleway Light"/>
                </a:rPr>
                <a:t>enim</a:t>
              </a:r>
              <a:r>
                <a:rPr lang="en-US" sz="2400" dirty="0">
                  <a:solidFill>
                    <a:schemeClr val="bg1"/>
                  </a:solidFill>
                  <a:latin typeface="Raleway Light"/>
                  <a:cs typeface="Raleway Light"/>
                </a:rPr>
                <a:t> quis magna commodo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p>
          </p:txBody>
        </p:sp>
        <p:sp>
          <p:nvSpPr>
            <p:cNvPr id="14" name="Title 13"/>
            <p:cNvSpPr txBox="1">
              <a:spLocks/>
            </p:cNvSpPr>
            <p:nvPr/>
          </p:nvSpPr>
          <p:spPr>
            <a:xfrm>
              <a:off x="2603145" y="2739608"/>
              <a:ext cx="3839172" cy="28277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300" dirty="0">
                  <a:solidFill>
                    <a:schemeClr val="bg1"/>
                  </a:solidFill>
                  <a:latin typeface="Raleway Light"/>
                  <a:cs typeface="Raleway Light"/>
                </a:rPr>
                <a:t>Benefit Number Three</a:t>
              </a:r>
            </a:p>
          </p:txBody>
        </p:sp>
        <p:grpSp>
          <p:nvGrpSpPr>
            <p:cNvPr id="15" name="Group 14"/>
            <p:cNvGrpSpPr/>
            <p:nvPr/>
          </p:nvGrpSpPr>
          <p:grpSpPr>
            <a:xfrm>
              <a:off x="2362200" y="2780546"/>
              <a:ext cx="237626" cy="237626"/>
              <a:chOff x="2609260" y="2989019"/>
              <a:chExt cx="475253" cy="475253"/>
            </a:xfrm>
          </p:grpSpPr>
          <p:sp>
            <p:nvSpPr>
              <p:cNvPr id="16" name="Oval 15"/>
              <p:cNvSpPr/>
              <p:nvPr/>
            </p:nvSpPr>
            <p:spPr>
              <a:xfrm>
                <a:off x="2609260" y="2989019"/>
                <a:ext cx="475253" cy="475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5" name="Group 24"/>
          <p:cNvGrpSpPr/>
          <p:nvPr/>
        </p:nvGrpSpPr>
        <p:grpSpPr>
          <a:xfrm>
            <a:off x="6300022" y="4876801"/>
            <a:ext cx="14835534" cy="1827312"/>
            <a:chOff x="2362200" y="1803025"/>
            <a:chExt cx="5562601" cy="685242"/>
          </a:xfrm>
        </p:grpSpPr>
        <p:sp>
          <p:nvSpPr>
            <p:cNvPr id="11" name="Content Placeholder 2"/>
            <p:cNvSpPr txBox="1">
              <a:spLocks/>
            </p:cNvSpPr>
            <p:nvPr/>
          </p:nvSpPr>
          <p:spPr>
            <a:xfrm>
              <a:off x="2599826" y="2038144"/>
              <a:ext cx="5324975" cy="45012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solidFill>
                  <a:latin typeface="Raleway Light"/>
                  <a:cs typeface="Raleway Light"/>
                </a:rPr>
                <a:t>Lorem ipsum dolor sit amet, consectetur adipiscing elit. Praesent </a:t>
              </a:r>
              <a:r>
                <a:rPr lang="en-US" sz="2400" dirty="0" err="1">
                  <a:solidFill>
                    <a:schemeClr val="bg1"/>
                  </a:solidFill>
                  <a:latin typeface="Raleway Light"/>
                  <a:cs typeface="Raleway Light"/>
                </a:rPr>
                <a:t>molestie</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efficitur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est</a:t>
              </a:r>
              <a:r>
                <a:rPr lang="en-US" sz="2400" dirty="0">
                  <a:solidFill>
                    <a:schemeClr val="bg1"/>
                  </a:solidFill>
                  <a:latin typeface="Raleway Light"/>
                  <a:cs typeface="Raleway Light"/>
                </a:rPr>
                <a:t>, non </a:t>
              </a:r>
              <a:r>
                <a:rPr lang="en-US" sz="2400" dirty="0" err="1">
                  <a:solidFill>
                    <a:schemeClr val="bg1"/>
                  </a:solidFill>
                  <a:latin typeface="Raleway Light"/>
                  <a:cs typeface="Raleway Light"/>
                </a:rPr>
                <a:t>varius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purus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elementum</a:t>
              </a:r>
              <a:r>
                <a:rPr lang="en-US" sz="2400" dirty="0">
                  <a:solidFill>
                    <a:schemeClr val="bg1"/>
                  </a:solidFill>
                  <a:latin typeface="Raleway Light"/>
                  <a:cs typeface="Raleway Light"/>
                </a:rPr>
                <a:t> quis. Sed commodo ante mauris, sed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erat</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sollicitudin</a:t>
              </a:r>
              <a:r>
                <a:rPr lang="en-US" sz="2400" dirty="0">
                  <a:solidFill>
                    <a:schemeClr val="bg1"/>
                  </a:solidFill>
                  <a:latin typeface="Raleway Light"/>
                  <a:cs typeface="Raleway Light"/>
                </a:rPr>
                <a:t> in. Mauris vehicula </a:t>
              </a:r>
              <a:r>
                <a:rPr lang="en-US" sz="2400" dirty="0" err="1">
                  <a:solidFill>
                    <a:schemeClr val="bg1"/>
                  </a:solidFill>
                  <a:latin typeface="Raleway Light"/>
                  <a:cs typeface="Raleway Light"/>
                </a:rPr>
                <a:t>enim</a:t>
              </a:r>
              <a:r>
                <a:rPr lang="en-US" sz="2400" dirty="0">
                  <a:solidFill>
                    <a:schemeClr val="bg1"/>
                  </a:solidFill>
                  <a:latin typeface="Raleway Light"/>
                  <a:cs typeface="Raleway Light"/>
                </a:rPr>
                <a:t> quis magna commodo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p>
          </p:txBody>
        </p:sp>
        <p:sp>
          <p:nvSpPr>
            <p:cNvPr id="12" name="Title 13"/>
            <p:cNvSpPr txBox="1">
              <a:spLocks/>
            </p:cNvSpPr>
            <p:nvPr/>
          </p:nvSpPr>
          <p:spPr>
            <a:xfrm>
              <a:off x="2603145" y="1803025"/>
              <a:ext cx="3839172" cy="28277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300" dirty="0">
                  <a:solidFill>
                    <a:schemeClr val="bg1"/>
                  </a:solidFill>
                  <a:latin typeface="Raleway Light"/>
                  <a:cs typeface="Raleway Light"/>
                </a:rPr>
                <a:t>Benefit Number Two</a:t>
              </a:r>
            </a:p>
          </p:txBody>
        </p:sp>
        <p:grpSp>
          <p:nvGrpSpPr>
            <p:cNvPr id="18" name="Group 17"/>
            <p:cNvGrpSpPr/>
            <p:nvPr/>
          </p:nvGrpSpPr>
          <p:grpSpPr>
            <a:xfrm>
              <a:off x="2362200" y="1856182"/>
              <a:ext cx="237626" cy="237626"/>
              <a:chOff x="2609260" y="2989019"/>
              <a:chExt cx="475253" cy="475253"/>
            </a:xfrm>
          </p:grpSpPr>
          <p:sp>
            <p:nvSpPr>
              <p:cNvPr id="19" name="Oval 18"/>
              <p:cNvSpPr/>
              <p:nvPr/>
            </p:nvSpPr>
            <p:spPr>
              <a:xfrm>
                <a:off x="2609260" y="2989019"/>
                <a:ext cx="475253" cy="475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6" name="Group 25"/>
          <p:cNvGrpSpPr/>
          <p:nvPr/>
        </p:nvGrpSpPr>
        <p:grpSpPr>
          <a:xfrm>
            <a:off x="6300022" y="2819401"/>
            <a:ext cx="14835534" cy="1876789"/>
            <a:chOff x="2362200" y="1057275"/>
            <a:chExt cx="5562601" cy="703796"/>
          </a:xfrm>
        </p:grpSpPr>
        <p:sp>
          <p:nvSpPr>
            <p:cNvPr id="9" name="Content Placeholder 2"/>
            <p:cNvSpPr txBox="1">
              <a:spLocks/>
            </p:cNvSpPr>
            <p:nvPr/>
          </p:nvSpPr>
          <p:spPr>
            <a:xfrm>
              <a:off x="2599827" y="1310948"/>
              <a:ext cx="5324974" cy="450123"/>
            </a:xfrm>
            <a:prstGeom prst="rect">
              <a:avLst/>
            </a:prstGeom>
          </p:spPr>
          <p:txBody>
            <a:bodyPr wrap="square">
              <a:spAutoFit/>
            </a:bodyPr>
            <a:lstStyle>
              <a:lvl1pPr marL="0" indent="0" algn="l" defTabSz="457200" rtl="0" eaLnBrk="1" latinLnBrk="0" hangingPunct="1">
                <a:spcBef>
                  <a:spcPct val="20000"/>
                </a:spcBef>
                <a:buFont typeface="Arial"/>
                <a:buNone/>
                <a:defRPr sz="2400" kern="1200">
                  <a:solidFill>
                    <a:schemeClr val="bg1">
                      <a:lumMod val="75000"/>
                    </a:schemeClr>
                  </a:solidFill>
                  <a:latin typeface="Raleway Light"/>
                  <a:ea typeface="+mn-ea"/>
                  <a:cs typeface="Raleway Light"/>
                </a:defRPr>
              </a:lvl1pPr>
              <a:lvl2pPr marL="457200" indent="0" algn="l" defTabSz="457200" rtl="0" eaLnBrk="1" latinLnBrk="0" hangingPunct="1">
                <a:spcBef>
                  <a:spcPct val="20000"/>
                </a:spcBef>
                <a:buFont typeface="Arial"/>
                <a:buNone/>
                <a:defRPr sz="1800" kern="1200">
                  <a:solidFill>
                    <a:schemeClr val="bg1">
                      <a:lumMod val="75000"/>
                    </a:schemeClr>
                  </a:solidFill>
                  <a:latin typeface="Raleway Light"/>
                  <a:ea typeface="+mn-ea"/>
                  <a:cs typeface="Raleway Light"/>
                </a:defRPr>
              </a:lvl2pPr>
              <a:lvl3pPr marL="914400" indent="0" algn="l" defTabSz="457200" rtl="0" eaLnBrk="1" latinLnBrk="0" hangingPunct="1">
                <a:spcBef>
                  <a:spcPct val="20000"/>
                </a:spcBef>
                <a:buFont typeface="Arial"/>
                <a:buNone/>
                <a:defRPr sz="1600" kern="1200">
                  <a:solidFill>
                    <a:schemeClr val="bg1">
                      <a:lumMod val="75000"/>
                    </a:schemeClr>
                  </a:solidFill>
                  <a:latin typeface="Raleway Light"/>
                  <a:ea typeface="+mn-ea"/>
                  <a:cs typeface="Raleway Light"/>
                </a:defRPr>
              </a:lvl3pPr>
              <a:lvl4pPr marL="13716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4pPr>
              <a:lvl5pPr marL="18288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Lorem ipsum dolor sit amet, consectetur adipiscing elit. Praesent </a:t>
              </a:r>
              <a:r>
                <a:rPr lang="en-US" dirty="0" err="1">
                  <a:solidFill>
                    <a:schemeClr val="bg1"/>
                  </a:solidFill>
                </a:rPr>
                <a:t>molestie</a:t>
              </a:r>
              <a:r>
                <a:rPr lang="en-US" dirty="0">
                  <a:solidFill>
                    <a:schemeClr val="bg1"/>
                  </a:solidFill>
                </a:rPr>
                <a:t> </a:t>
              </a:r>
              <a:r>
                <a:rPr lang="en-US" dirty="0" err="1">
                  <a:solidFill>
                    <a:schemeClr val="bg1"/>
                  </a:solidFill>
                </a:rPr>
                <a:t>efficitur</a:t>
              </a:r>
              <a:r>
                <a:rPr lang="en-US" dirty="0">
                  <a:solidFill>
                    <a:schemeClr val="bg1"/>
                  </a:solidFill>
                </a:rPr>
                <a:t> </a:t>
              </a:r>
              <a:r>
                <a:rPr lang="en-US" dirty="0" err="1">
                  <a:solidFill>
                    <a:schemeClr val="bg1"/>
                  </a:solidFill>
                </a:rPr>
                <a:t>est</a:t>
              </a:r>
              <a:r>
                <a:rPr lang="en-US" dirty="0">
                  <a:solidFill>
                    <a:schemeClr val="bg1"/>
                  </a:solidFill>
                </a:rPr>
                <a:t>, non </a:t>
              </a:r>
              <a:r>
                <a:rPr lang="en-US" dirty="0" err="1">
                  <a:solidFill>
                    <a:schemeClr val="bg1"/>
                  </a:solidFill>
                </a:rPr>
                <a:t>varius</a:t>
              </a:r>
              <a:r>
                <a:rPr lang="en-US" dirty="0">
                  <a:solidFill>
                    <a:schemeClr val="bg1"/>
                  </a:solidFill>
                </a:rPr>
                <a:t> </a:t>
              </a:r>
              <a:r>
                <a:rPr lang="en-US" dirty="0" err="1">
                  <a:solidFill>
                    <a:schemeClr val="bg1"/>
                  </a:solidFill>
                </a:rPr>
                <a:t>purus</a:t>
              </a:r>
              <a:r>
                <a:rPr lang="en-US" dirty="0">
                  <a:solidFill>
                    <a:schemeClr val="bg1"/>
                  </a:solidFill>
                </a:rPr>
                <a:t> </a:t>
              </a:r>
              <a:r>
                <a:rPr lang="en-US" dirty="0" err="1">
                  <a:solidFill>
                    <a:schemeClr val="bg1"/>
                  </a:solidFill>
                </a:rPr>
                <a:t>elementum</a:t>
              </a:r>
              <a:r>
                <a:rPr lang="en-US" dirty="0">
                  <a:solidFill>
                    <a:schemeClr val="bg1"/>
                  </a:solidFill>
                </a:rPr>
                <a:t> quis. Sed commodo ante mauris, sed </a:t>
              </a:r>
              <a:r>
                <a:rPr lang="en-US" dirty="0" err="1">
                  <a:solidFill>
                    <a:schemeClr val="bg1"/>
                  </a:solidFill>
                </a:rPr>
                <a:t>pulvinar</a:t>
              </a:r>
              <a:r>
                <a:rPr lang="en-US" dirty="0">
                  <a:solidFill>
                    <a:schemeClr val="bg1"/>
                  </a:solidFill>
                </a:rPr>
                <a:t> </a:t>
              </a:r>
              <a:r>
                <a:rPr lang="en-US" dirty="0" err="1">
                  <a:solidFill>
                    <a:schemeClr val="bg1"/>
                  </a:solidFill>
                </a:rPr>
                <a:t>erat</a:t>
              </a:r>
              <a:r>
                <a:rPr lang="en-US" dirty="0">
                  <a:solidFill>
                    <a:schemeClr val="bg1"/>
                  </a:solidFill>
                </a:rPr>
                <a:t> </a:t>
              </a:r>
              <a:r>
                <a:rPr lang="en-US" dirty="0" err="1">
                  <a:solidFill>
                    <a:schemeClr val="bg1"/>
                  </a:solidFill>
                </a:rPr>
                <a:t>sollicitudin</a:t>
              </a:r>
              <a:r>
                <a:rPr lang="en-US" dirty="0">
                  <a:solidFill>
                    <a:schemeClr val="bg1"/>
                  </a:solidFill>
                </a:rPr>
                <a:t> in. Mauris vehicula </a:t>
              </a:r>
              <a:r>
                <a:rPr lang="en-US" dirty="0" err="1">
                  <a:solidFill>
                    <a:schemeClr val="bg1"/>
                  </a:solidFill>
                </a:rPr>
                <a:t>enim</a:t>
              </a:r>
              <a:r>
                <a:rPr lang="en-US" dirty="0">
                  <a:solidFill>
                    <a:schemeClr val="bg1"/>
                  </a:solidFill>
                </a:rPr>
                <a:t> quis magna commodo </a:t>
              </a:r>
              <a:r>
                <a:rPr lang="en-US" dirty="0" err="1">
                  <a:solidFill>
                    <a:schemeClr val="bg1"/>
                  </a:solidFill>
                </a:rPr>
                <a:t>pulvinar</a:t>
              </a:r>
              <a:r>
                <a:rPr lang="en-US" dirty="0">
                  <a:solidFill>
                    <a:schemeClr val="bg1"/>
                  </a:solidFill>
                </a:rPr>
                <a:t>. </a:t>
              </a:r>
            </a:p>
          </p:txBody>
        </p:sp>
        <p:sp>
          <p:nvSpPr>
            <p:cNvPr id="10" name="Title 13"/>
            <p:cNvSpPr txBox="1">
              <a:spLocks/>
            </p:cNvSpPr>
            <p:nvPr/>
          </p:nvSpPr>
          <p:spPr>
            <a:xfrm>
              <a:off x="2603145" y="1057275"/>
              <a:ext cx="3839172" cy="28277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300" dirty="0">
                  <a:solidFill>
                    <a:schemeClr val="bg1"/>
                  </a:solidFill>
                  <a:latin typeface="Raleway Light"/>
                  <a:cs typeface="Raleway Light"/>
                </a:rPr>
                <a:t>Benefit Number One</a:t>
              </a:r>
            </a:p>
          </p:txBody>
        </p:sp>
        <p:grpSp>
          <p:nvGrpSpPr>
            <p:cNvPr id="21" name="Group 20"/>
            <p:cNvGrpSpPr/>
            <p:nvPr/>
          </p:nvGrpSpPr>
          <p:grpSpPr>
            <a:xfrm>
              <a:off x="2362200" y="1098214"/>
              <a:ext cx="237626" cy="237626"/>
              <a:chOff x="2609260" y="2989019"/>
              <a:chExt cx="475253" cy="475253"/>
            </a:xfrm>
          </p:grpSpPr>
          <p:sp>
            <p:nvSpPr>
              <p:cNvPr id="22" name="Oval 21"/>
              <p:cNvSpPr/>
              <p:nvPr/>
            </p:nvSpPr>
            <p:spPr>
              <a:xfrm>
                <a:off x="2609260" y="2989019"/>
                <a:ext cx="475253" cy="475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 name="TextBox 26"/>
          <p:cNvSpPr txBox="1"/>
          <p:nvPr/>
        </p:nvSpPr>
        <p:spPr>
          <a:xfrm>
            <a:off x="6942623" y="10718800"/>
            <a:ext cx="15615513" cy="1856235"/>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a:t>
            </a:r>
          </a:p>
        </p:txBody>
      </p:sp>
    </p:spTree>
    <p:extLst>
      <p:ext uri="{BB962C8B-B14F-4D97-AF65-F5344CB8AC3E}">
        <p14:creationId xmlns:p14="http://schemas.microsoft.com/office/powerpoint/2010/main" val="72203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5"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1000" fill="hold"/>
                                        <p:tgtEl>
                                          <p:spTgt spid="26"/>
                                        </p:tgtEl>
                                        <p:attrNameLst>
                                          <p:attrName>ppt_w</p:attrName>
                                        </p:attrNameLst>
                                      </p:cBhvr>
                                      <p:tavLst>
                                        <p:tav tm="0">
                                          <p:val>
                                            <p:fltVal val="0"/>
                                          </p:val>
                                        </p:tav>
                                        <p:tav tm="100000">
                                          <p:val>
                                            <p:strVal val="#ppt_w"/>
                                          </p:val>
                                        </p:tav>
                                      </p:tavLst>
                                    </p:anim>
                                    <p:anim calcmode="lin" valueType="num">
                                      <p:cBhvr>
                                        <p:cTn id="16" dur="1000" fill="hold"/>
                                        <p:tgtEl>
                                          <p:spTgt spid="26"/>
                                        </p:tgtEl>
                                        <p:attrNameLst>
                                          <p:attrName>ppt_h</p:attrName>
                                        </p:attrNameLst>
                                      </p:cBhvr>
                                      <p:tavLst>
                                        <p:tav tm="0">
                                          <p:val>
                                            <p:fltVal val="0"/>
                                          </p:val>
                                        </p:tav>
                                        <p:tav tm="100000">
                                          <p:val>
                                            <p:strVal val="#ppt_h"/>
                                          </p:val>
                                        </p:tav>
                                      </p:tavLst>
                                    </p:anim>
                                    <p:anim calcmode="lin" valueType="num">
                                      <p:cBhvr>
                                        <p:cTn id="17"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2000"/>
                            </p:stCondLst>
                            <p:childTnLst>
                              <p:par>
                                <p:cTn id="20" presetID="15"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3000"/>
                            </p:stCondLst>
                            <p:childTnLst>
                              <p:par>
                                <p:cTn id="27" presetID="15"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1000" fill="hold"/>
                                        <p:tgtEl>
                                          <p:spTgt spid="24"/>
                                        </p:tgtEl>
                                        <p:attrNameLst>
                                          <p:attrName>ppt_w</p:attrName>
                                        </p:attrNameLst>
                                      </p:cBhvr>
                                      <p:tavLst>
                                        <p:tav tm="0">
                                          <p:val>
                                            <p:fltVal val="0"/>
                                          </p:val>
                                        </p:tav>
                                        <p:tav tm="100000">
                                          <p:val>
                                            <p:strVal val="#ppt_w"/>
                                          </p:val>
                                        </p:tav>
                                      </p:tavLst>
                                    </p:anim>
                                    <p:anim calcmode="lin" valueType="num">
                                      <p:cBhvr>
                                        <p:cTn id="30" dur="1000" fill="hold"/>
                                        <p:tgtEl>
                                          <p:spTgt spid="24"/>
                                        </p:tgtEl>
                                        <p:attrNameLst>
                                          <p:attrName>ppt_h</p:attrName>
                                        </p:attrNameLst>
                                      </p:cBhvr>
                                      <p:tavLst>
                                        <p:tav tm="0">
                                          <p:val>
                                            <p:fltVal val="0"/>
                                          </p:val>
                                        </p:tav>
                                        <p:tav tm="100000">
                                          <p:val>
                                            <p:strVal val="#ppt_h"/>
                                          </p:val>
                                        </p:tav>
                                      </p:tavLst>
                                    </p:anim>
                                    <p:anim calcmode="lin" valueType="num">
                                      <p:cBhvr>
                                        <p:cTn id="3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7" grpId="0"/>
    </p:bldLst>
  </p:timing>
</p:sld>
</file>

<file path=ppt/theme/theme1.xml><?xml version="1.0" encoding="utf-8"?>
<a:theme xmlns:a="http://schemas.openxmlformats.org/drawingml/2006/main" name="Office Theme">
  <a:themeElements>
    <a:clrScheme name="Blue One">
      <a:dk1>
        <a:sysClr val="windowText" lastClr="000000"/>
      </a:dk1>
      <a:lt1>
        <a:sysClr val="window" lastClr="FFFFFF"/>
      </a:lt1>
      <a:dk2>
        <a:srgbClr val="797979"/>
      </a:dk2>
      <a:lt2>
        <a:srgbClr val="43B4E3"/>
      </a:lt2>
      <a:accent1>
        <a:srgbClr val="329FD1"/>
      </a:accent1>
      <a:accent2>
        <a:srgbClr val="CECECE"/>
      </a:accent2>
      <a:accent3>
        <a:srgbClr val="329FD1"/>
      </a:accent3>
      <a:accent4>
        <a:srgbClr val="CECECE"/>
      </a:accent4>
      <a:accent5>
        <a:srgbClr val="329FD1"/>
      </a:accent5>
      <a:accent6>
        <a:srgbClr val="CECECE"/>
      </a:accent6>
      <a:hlink>
        <a:srgbClr val="169EBE"/>
      </a:hlink>
      <a:folHlink>
        <a:srgbClr val="1CD1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B3A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1566</TotalTime>
  <Words>3659</Words>
  <Application>Microsoft Macintosh PowerPoint</Application>
  <PresentationFormat>Custom</PresentationFormat>
  <Paragraphs>437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Enterprise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Louis Twelve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dc:title>
  <dc:creator>Louis Twelve</dc:creator>
  <cp:lastModifiedBy>Louis Twelve</cp:lastModifiedBy>
  <cp:revision>439</cp:revision>
  <dcterms:created xsi:type="dcterms:W3CDTF">2014-11-10T20:05:35Z</dcterms:created>
  <dcterms:modified xsi:type="dcterms:W3CDTF">2014-11-18T09:25:24Z</dcterms:modified>
</cp:coreProperties>
</file>